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80">
          <p15:clr>
            <a:srgbClr val="A4A3A4"/>
          </p15:clr>
        </p15:guide>
        <p15:guide id="2" orient="horz" pos="441">
          <p15:clr>
            <a:srgbClr val="A4A3A4"/>
          </p15:clr>
        </p15:guide>
        <p15:guide id="3" orient="horz" pos="30856">
          <p15:clr>
            <a:srgbClr val="A4A3A4"/>
          </p15:clr>
        </p15:guide>
        <p15:guide id="4" orient="horz">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4" d="100"/>
          <a:sy n="14" d="100"/>
        </p:scale>
        <p:origin x="2778" y="198"/>
      </p:cViewPr>
      <p:guideLst>
        <p:guide orient="horz" pos="5080"/>
        <p:guide orient="horz" pos="441"/>
        <p:guide orient="horz" pos="30856"/>
        <p:guide orient="horz"/>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711788"/>
            <a:ext cx="26270902" cy="1200329"/>
          </a:xfrm>
          <a:prstGeom prst="rect">
            <a:avLst/>
          </a:prstGeom>
        </p:spPr>
        <p:txBody>
          <a:bodyPr anchor="t" anchorCtr="0">
            <a:sp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517232"/>
            <a:ext cx="26270902" cy="1569660"/>
          </a:xfrm>
          <a:prstGeom prst="rect">
            <a:avLst/>
          </a:prstGeom>
        </p:spPr>
        <p:txBody>
          <a:bodyPr anchor="t" anchorCtr="0">
            <a:sp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830274"/>
            <a:ext cx="26270902" cy="2215991"/>
          </a:xfrm>
          <a:prstGeom prst="rect">
            <a:avLst/>
          </a:prstGeom>
        </p:spPr>
        <p:txBody>
          <a:bodyPr anchor="t" anchorCtr="0">
            <a:spAutoFit/>
          </a:bodyPr>
          <a:lstStyle>
            <a:lvl1pPr marL="0" indent="0" algn="ctr">
              <a:buFontTx/>
              <a:buNone/>
              <a:defRPr sz="13800" b="1" i="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711788"/>
            <a:ext cx="26270902" cy="1200329"/>
          </a:xfrm>
          <a:prstGeom prst="rect">
            <a:avLst/>
          </a:prstGeom>
        </p:spPr>
        <p:txBody>
          <a:bodyPr anchor="t" anchorCtr="0">
            <a:sp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517232"/>
            <a:ext cx="26270902" cy="1569660"/>
          </a:xfrm>
          <a:prstGeom prst="rect">
            <a:avLst/>
          </a:prstGeom>
        </p:spPr>
        <p:txBody>
          <a:bodyPr anchor="t" anchorCtr="0">
            <a:sp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830274"/>
            <a:ext cx="26270902" cy="2215991"/>
          </a:xfrm>
          <a:prstGeom prst="rect">
            <a:avLst/>
          </a:prstGeom>
        </p:spPr>
        <p:txBody>
          <a:bodyPr anchor="t" anchorCtr="0">
            <a:spAutoFit/>
          </a:bodyPr>
          <a:lstStyle>
            <a:lvl1pPr marL="0" indent="0" algn="ctr">
              <a:buFontTx/>
              <a:buNone/>
              <a:defRPr sz="13800" b="1" i="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5719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8993382"/>
            <a:ext cx="82486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56510" y="8059608"/>
            <a:ext cx="8242129" cy="921684"/>
          </a:xfrm>
          <a:prstGeom prst="rect">
            <a:avLst/>
          </a:prstGeom>
          <a:noFill/>
        </p:spPr>
        <p:txBody>
          <a:bodyPr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740315" y="22637944"/>
            <a:ext cx="8249939"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56507" y="21753316"/>
            <a:ext cx="8243429"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503838" y="8981232"/>
            <a:ext cx="1699466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503840" y="8059608"/>
            <a:ext cx="169946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503840" y="33190247"/>
            <a:ext cx="16994667"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503840" y="32256478"/>
            <a:ext cx="169946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005012" y="8059608"/>
            <a:ext cx="8240604"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005012" y="8993382"/>
            <a:ext cx="8240604"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000344" y="21845496"/>
            <a:ext cx="8240604"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053192" y="22779265"/>
            <a:ext cx="8180795"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005012" y="40024101"/>
            <a:ext cx="8240604" cy="921684"/>
          </a:xfrm>
          <a:prstGeom prst="rect">
            <a:avLst/>
          </a:prstGeom>
          <a:noFill/>
        </p:spPr>
        <p:txBody>
          <a:bodyPr wrap="square" lIns="105865" tIns="105865" rIns="105865" bIns="105865" anchor="t" anchorCtr="0">
            <a:spAutoFit/>
          </a:bodyPr>
          <a:lstStyle>
            <a:lvl1pPr algn="ctr">
              <a:buNone/>
              <a:defRPr sz="46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6989254" y="41038739"/>
            <a:ext cx="8244732" cy="965378"/>
          </a:xfrm>
          <a:prstGeom prst="rect">
            <a:avLst/>
          </a:prstGeom>
        </p:spPr>
        <p:txBody>
          <a:bodyPr wrap="square" lIns="264661" tIns="264661" rIns="264661" bIns="264661" anchor="t" anchorCtr="0">
            <a:spAutoFit/>
          </a:bodyPr>
          <a:lstStyle>
            <a:lvl1pPr marL="396990" indent="-39699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31" name="Text Placeholder 76"/>
          <p:cNvSpPr>
            <a:spLocks noGrp="1"/>
          </p:cNvSpPr>
          <p:nvPr>
            <p:ph type="body" sz="quarter" idx="150" hasCustomPrompt="1"/>
          </p:nvPr>
        </p:nvSpPr>
        <p:spPr>
          <a:xfrm>
            <a:off x="4864418" y="5711788"/>
            <a:ext cx="26270902" cy="1200329"/>
          </a:xfrm>
          <a:prstGeom prst="rect">
            <a:avLst/>
          </a:prstGeom>
        </p:spPr>
        <p:txBody>
          <a:bodyPr anchor="t" anchorCtr="0">
            <a:sp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p:cNvSpPr>
            <a:spLocks noGrp="1"/>
          </p:cNvSpPr>
          <p:nvPr>
            <p:ph type="body" sz="quarter" idx="151" hasCustomPrompt="1"/>
          </p:nvPr>
        </p:nvSpPr>
        <p:spPr>
          <a:xfrm>
            <a:off x="4864418" y="3517232"/>
            <a:ext cx="26270902" cy="1569660"/>
          </a:xfrm>
          <a:prstGeom prst="rect">
            <a:avLst/>
          </a:prstGeom>
        </p:spPr>
        <p:txBody>
          <a:bodyPr anchor="t" anchorCtr="0">
            <a:sp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p:cNvSpPr>
            <a:spLocks noGrp="1"/>
          </p:cNvSpPr>
          <p:nvPr>
            <p:ph type="body" sz="quarter" idx="153" hasCustomPrompt="1"/>
          </p:nvPr>
        </p:nvSpPr>
        <p:spPr>
          <a:xfrm>
            <a:off x="4864418" y="834237"/>
            <a:ext cx="26270902" cy="2215991"/>
          </a:xfrm>
          <a:prstGeom prst="rect">
            <a:avLst/>
          </a:prstGeom>
        </p:spPr>
        <p:txBody>
          <a:bodyPr anchor="t" anchorCtr="0">
            <a:sp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4" name="Rounded Rectangle 43"/>
          <p:cNvSpPr/>
          <p:nvPr userDrawn="1"/>
        </p:nvSpPr>
        <p:spPr>
          <a:xfrm>
            <a:off x="53733" y="-48127"/>
            <a:ext cx="35999738" cy="72352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userDrawn="1"/>
        </p:nvCxnSpPr>
        <p:spPr>
          <a:xfrm flipV="1">
            <a:off x="48362" y="7162424"/>
            <a:ext cx="36006787" cy="74115"/>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5" name="Rounded Rectangle 64"/>
          <p:cNvSpPr/>
          <p:nvPr userDrawn="1"/>
        </p:nvSpPr>
        <p:spPr>
          <a:xfrm>
            <a:off x="781257" y="7988918"/>
            <a:ext cx="16966599" cy="40986471"/>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18251881" y="7988918"/>
            <a:ext cx="16966599" cy="40986471"/>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703116" y="49377272"/>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88C67B9A-1E6B-A34D-8445-ECAC866FAEF2}"/>
              </a:ext>
            </a:extLst>
          </p:cNvPr>
          <p:cNvGraphicFramePr>
            <a:graphicFrameLocks noGrp="1"/>
          </p:cNvGraphicFramePr>
          <p:nvPr userDrawn="1">
            <p:extLst>
              <p:ext uri="{D42A27DB-BD31-4B8C-83A1-F6EECF244321}">
                <p14:modId xmlns:p14="http://schemas.microsoft.com/office/powerpoint/2010/main" val="2867601936"/>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DD6F7F10-C92A-410E-9E1E-A11CF0E3A3B2}"/>
              </a:ext>
            </a:extLst>
          </p:cNvPr>
          <p:cNvGraphicFramePr>
            <a:graphicFrameLocks noGrp="1"/>
          </p:cNvGraphicFramePr>
          <p:nvPr userDrawn="1">
            <p:extLst>
              <p:ext uri="{D42A27DB-BD31-4B8C-83A1-F6EECF244321}">
                <p14:modId xmlns:p14="http://schemas.microsoft.com/office/powerpoint/2010/main" val="2159605200"/>
              </p:ext>
            </p:extLst>
          </p:nvPr>
        </p:nvGraphicFramePr>
        <p:xfrm>
          <a:off x="36619104" y="23440"/>
          <a:ext cx="14851956" cy="50878680"/>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81301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21015">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8012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900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05312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90483">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8243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40546">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65930">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4" name="Rounded Rectangle 43"/>
          <p:cNvSpPr/>
          <p:nvPr userDrawn="1"/>
        </p:nvSpPr>
        <p:spPr>
          <a:xfrm>
            <a:off x="53733" y="-48127"/>
            <a:ext cx="35999738" cy="72352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userDrawn="1"/>
        </p:nvCxnSpPr>
        <p:spPr>
          <a:xfrm flipV="1">
            <a:off x="48362" y="7162424"/>
            <a:ext cx="36006787" cy="74115"/>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5" name="Rounded Rectangle 64"/>
          <p:cNvSpPr/>
          <p:nvPr userDrawn="1"/>
        </p:nvSpPr>
        <p:spPr>
          <a:xfrm>
            <a:off x="781257" y="7988918"/>
            <a:ext cx="16966599" cy="40986471"/>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18251881" y="7988918"/>
            <a:ext cx="16966599" cy="40986471"/>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703116" y="49377272"/>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419966331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99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703116" y="49377272"/>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5" name="Rounded Rectangle 34"/>
          <p:cNvSpPr/>
          <p:nvPr userDrawn="1"/>
        </p:nvSpPr>
        <p:spPr>
          <a:xfrm>
            <a:off x="-16605" y="-48127"/>
            <a:ext cx="35999738" cy="72352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userDrawn="1"/>
        </p:nvCxnSpPr>
        <p:spPr>
          <a:xfrm flipV="1">
            <a:off x="-21976" y="7162424"/>
            <a:ext cx="36006787" cy="74115"/>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a:off x="857672" y="8047458"/>
            <a:ext cx="34388165" cy="40937061"/>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Table 52">
            <a:extLst>
              <a:ext uri="{FF2B5EF4-FFF2-40B4-BE49-F238E27FC236}">
                <a16:creationId xmlns:a16="http://schemas.microsoft.com/office/drawing/2014/main" id="{8B7358F7-8BB6-AB41-904C-FD662F398F59}"/>
              </a:ext>
            </a:extLst>
          </p:cNvPr>
          <p:cNvGraphicFramePr>
            <a:graphicFrameLocks noGrp="1"/>
          </p:cNvGraphicFramePr>
          <p:nvPr userDrawn="1">
            <p:extLst>
              <p:ext uri="{D42A27DB-BD31-4B8C-83A1-F6EECF244321}">
                <p14:modId xmlns:p14="http://schemas.microsoft.com/office/powerpoint/2010/main" val="2867601936"/>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5E94F5C7-14B4-4154-BFD9-AC3B882C8F85}"/>
              </a:ext>
            </a:extLst>
          </p:cNvPr>
          <p:cNvGraphicFramePr>
            <a:graphicFrameLocks noGrp="1"/>
          </p:cNvGraphicFramePr>
          <p:nvPr userDrawn="1">
            <p:extLst>
              <p:ext uri="{D42A27DB-BD31-4B8C-83A1-F6EECF244321}">
                <p14:modId xmlns:p14="http://schemas.microsoft.com/office/powerpoint/2010/main" val="2159605200"/>
              </p:ext>
            </p:extLst>
          </p:nvPr>
        </p:nvGraphicFramePr>
        <p:xfrm>
          <a:off x="36619104" y="23440"/>
          <a:ext cx="14851956" cy="50878680"/>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81301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21015">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8012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900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05312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90483">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8243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40546">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65930">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1F5CC-33F9-03C7-9A74-3215643818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A0174E9-337E-2C7E-14B4-7DFF498DC2A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EA2155B-1DAC-9A22-67FF-2126CC24F12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5A8AD95-FD97-4036-83A3-100525434D3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709CAEC7-0EBF-B4A6-E041-D790380EB754}"/>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31A8813A-7377-2820-5455-966E28CFB194}"/>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D9F56AEA-5594-223B-60FE-778C48F27235}"/>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CFCE268-8748-4F52-E8CD-DC692ECB2E89}"/>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CA8A3C2-0203-ED2D-81DA-405B788369B5}"/>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EE2BE86E-E7F5-11A3-CFB0-D677B56C922A}"/>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05820D54-22EC-E4C9-55AB-974480CD31D3}"/>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CC932D29-C223-D00C-ABBD-2608AB533F7A}"/>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AA0ED6D-88DA-00E5-49CC-A2821DA900B3}"/>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429389507"/>
      </p:ext>
    </p:extLst>
  </p:cSld>
  <p:clrMapOvr>
    <a:masterClrMapping/>
  </p:clrMapOvr>
</p:sld>
</file>

<file path=ppt/theme/theme1.xml><?xml version="1.0" encoding="utf-8"?>
<a:theme xmlns:a="http://schemas.openxmlformats.org/drawingml/2006/main" name="PosterPresentations.com-100CMx140C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44</cp:revision>
  <dcterms:created xsi:type="dcterms:W3CDTF">2012-02-10T00:21:22Z</dcterms:created>
  <dcterms:modified xsi:type="dcterms:W3CDTF">2022-06-10T16:35:25Z</dcterms:modified>
</cp:coreProperties>
</file>