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60" r:id="rId3"/>
  </p:sldMasterIdLst>
  <p:notesMasterIdLst>
    <p:notesMasterId r:id="rId5"/>
  </p:notesMasterIdLst>
  <p:handoutMasterIdLst>
    <p:handoutMasterId r:id="rId6"/>
  </p:handoutMasterIdLst>
  <p:sldIdLst>
    <p:sldId id="289" r:id="rId4"/>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p15:clr>
            <a:srgbClr val="A4A3A4"/>
          </p15:clr>
        </p15:guide>
        <p15:guide id="2" orient="horz" pos="315">
          <p15:clr>
            <a:srgbClr val="A4A3A4"/>
          </p15:clr>
        </p15:guide>
        <p15:guide id="3" orient="horz" pos="22047">
          <p15:clr>
            <a:srgbClr val="A4A3A4"/>
          </p15:clr>
        </p15:guide>
        <p15:guide id="4" orient="horz">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autoAdjust="0"/>
    <p:restoredTop sz="94694" autoAdjust="0"/>
  </p:normalViewPr>
  <p:slideViewPr>
    <p:cSldViewPr snapToGrid="0" snapToObjects="1" showGuides="1">
      <p:cViewPr varScale="1">
        <p:scale>
          <a:sx n="20" d="100"/>
          <a:sy n="20" d="100"/>
        </p:scale>
        <p:origin x="3114" y="102"/>
      </p:cViewPr>
      <p:guideLst>
        <p:guide orient="horz" pos="2888"/>
        <p:guide orient="horz" pos="315"/>
        <p:guide orient="horz" pos="22047"/>
        <p:guide orient="horz"/>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48162" y="4588423"/>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48162" y="5171790"/>
            <a:ext cx="847926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49327" y="15552344"/>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47702" y="16143328"/>
            <a:ext cx="848018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51449" y="28083131"/>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49327" y="28767136"/>
            <a:ext cx="847693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3038642"/>
            <a:ext cx="13357704" cy="769441"/>
          </a:xfrm>
          <a:prstGeom prst="rect">
            <a:avLst/>
          </a:prstGeom>
        </p:spPr>
        <p:txBody>
          <a:bodyPr anchor="t" anchorCtr="0">
            <a:sp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849922"/>
            <a:ext cx="1335770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402773"/>
            <a:ext cx="13357704" cy="1325880"/>
          </a:xfrm>
          <a:prstGeom prst="rect">
            <a:avLst/>
          </a:prstGeom>
        </p:spPr>
        <p:txBody>
          <a:bodyPr anchor="t" anchorCtr="0">
            <a:spAutoFit/>
          </a:bodyPr>
          <a:lstStyle>
            <a:lvl1pPr marL="0" indent="0" algn="ctr">
              <a:buFontTx/>
              <a:buNone/>
              <a:defRPr sz="80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48162" y="4588423"/>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48162" y="5171790"/>
            <a:ext cx="847926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49327" y="15552344"/>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47702" y="16143328"/>
            <a:ext cx="848018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51449" y="28083131"/>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49327" y="28767136"/>
            <a:ext cx="847693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3038642"/>
            <a:ext cx="13357704" cy="769441"/>
          </a:xfrm>
          <a:prstGeom prst="rect">
            <a:avLst/>
          </a:prstGeom>
        </p:spPr>
        <p:txBody>
          <a:bodyPr anchor="t" anchorCtr="0">
            <a:sp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849922"/>
            <a:ext cx="1335770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402773"/>
            <a:ext cx="13357704" cy="1325880"/>
          </a:xfrm>
          <a:prstGeom prst="rect">
            <a:avLst/>
          </a:prstGeom>
        </p:spPr>
        <p:txBody>
          <a:bodyPr anchor="t" anchorCtr="0">
            <a:spAutoFit/>
          </a:bodyPr>
          <a:lstStyle>
            <a:lvl1pPr marL="0" indent="0" algn="ctr">
              <a:buFontTx/>
              <a:buNone/>
              <a:defRPr sz="80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5366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1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48162" y="4588423"/>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48162" y="5171790"/>
            <a:ext cx="847926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49327" y="15552344"/>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47702" y="16143328"/>
            <a:ext cx="8480180"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51449" y="28083131"/>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49327" y="28767136"/>
            <a:ext cx="847693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3038642"/>
            <a:ext cx="13357704" cy="769441"/>
          </a:xfrm>
          <a:prstGeom prst="rect">
            <a:avLst/>
          </a:prstGeom>
        </p:spPr>
        <p:txBody>
          <a:bodyPr anchor="t" anchorCtr="0">
            <a:sp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849922"/>
            <a:ext cx="13357704"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402773"/>
            <a:ext cx="13357704" cy="1325880"/>
          </a:xfrm>
          <a:prstGeom prst="rect">
            <a:avLst/>
          </a:prstGeom>
        </p:spPr>
        <p:txBody>
          <a:bodyPr anchor="t" anchorCtr="0">
            <a:spAutoFit/>
          </a:bodyPr>
          <a:lstStyle>
            <a:lvl1pPr marL="0" indent="0" algn="ctr">
              <a:buFontTx/>
              <a:buNone/>
              <a:defRPr sz="80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98169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0388" y="35257461"/>
            <a:ext cx="2264995" cy="289648"/>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36" name="Rounded Rectangle 35"/>
          <p:cNvSpPr/>
          <p:nvPr userDrawn="1"/>
        </p:nvSpPr>
        <p:spPr>
          <a:xfrm>
            <a:off x="-1" y="2"/>
            <a:ext cx="17967325" cy="425309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V="1">
            <a:off x="0" y="4227288"/>
            <a:ext cx="17967325" cy="68182"/>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366685" y="4553317"/>
            <a:ext cx="8498846" cy="304711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139756" y="4553317"/>
            <a:ext cx="8498846" cy="304711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DA4964BF-EBC5-CC4D-8EA8-5591C4034331}"/>
              </a:ext>
            </a:extLst>
          </p:cNvPr>
          <p:cNvGraphicFramePr>
            <a:graphicFrameLocks noGrp="1"/>
          </p:cNvGraphicFramePr>
          <p:nvPr userDrawn="1">
            <p:extLst>
              <p:ext uri="{D42A27DB-BD31-4B8C-83A1-F6EECF244321}">
                <p14:modId xmlns:p14="http://schemas.microsoft.com/office/powerpoint/2010/main" val="3047741209"/>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D42FC801-6E8A-47AC-ACD6-D67CD93CD883}"/>
              </a:ext>
            </a:extLst>
          </p:cNvPr>
          <p:cNvGraphicFramePr>
            <a:graphicFrameLocks noGrp="1"/>
          </p:cNvGraphicFramePr>
          <p:nvPr userDrawn="1">
            <p:extLst>
              <p:ext uri="{D42A27DB-BD31-4B8C-83A1-F6EECF244321}">
                <p14:modId xmlns:p14="http://schemas.microsoft.com/office/powerpoint/2010/main" val="2706977763"/>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0388" y="35257461"/>
            <a:ext cx="2264995" cy="289648"/>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36" name="Rounded Rectangle 35"/>
          <p:cNvSpPr/>
          <p:nvPr userDrawn="1"/>
        </p:nvSpPr>
        <p:spPr>
          <a:xfrm>
            <a:off x="-1" y="2"/>
            <a:ext cx="17967325" cy="425309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V="1">
            <a:off x="0" y="4227288"/>
            <a:ext cx="17967325" cy="68182"/>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366685" y="4553317"/>
            <a:ext cx="8498846" cy="304711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139756" y="4553317"/>
            <a:ext cx="8498846" cy="304711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0650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0388" y="35257461"/>
            <a:ext cx="2264995" cy="289648"/>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36" name="Rounded Rectangle 35"/>
          <p:cNvSpPr/>
          <p:nvPr userDrawn="1"/>
        </p:nvSpPr>
        <p:spPr>
          <a:xfrm>
            <a:off x="-1" y="2"/>
            <a:ext cx="17967325" cy="425309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V="1">
            <a:off x="0" y="4227288"/>
            <a:ext cx="17967325" cy="68182"/>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366684" y="4553317"/>
            <a:ext cx="17271917" cy="3047115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DA4964BF-EBC5-CC4D-8EA8-5591C4034331}"/>
              </a:ext>
            </a:extLst>
          </p:cNvPr>
          <p:cNvGraphicFramePr>
            <a:graphicFrameLocks noGrp="1"/>
          </p:cNvGraphicFramePr>
          <p:nvPr userDrawn="1">
            <p:extLst>
              <p:ext uri="{D42A27DB-BD31-4B8C-83A1-F6EECF244321}">
                <p14:modId xmlns:p14="http://schemas.microsoft.com/office/powerpoint/2010/main" val="2565185025"/>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959C090D-1B43-4385-8623-3FCC7608591E}"/>
              </a:ext>
            </a:extLst>
          </p:cNvPr>
          <p:cNvGraphicFramePr>
            <a:graphicFrameLocks noGrp="1"/>
          </p:cNvGraphicFramePr>
          <p:nvPr userDrawn="1">
            <p:extLst>
              <p:ext uri="{D42A27DB-BD31-4B8C-83A1-F6EECF244321}">
                <p14:modId xmlns:p14="http://schemas.microsoft.com/office/powerpoint/2010/main" val="2706977763"/>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7701632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D862B-E5A8-711C-6580-FF182EDE1F3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BD02483-8EA9-9F98-6112-B283261BEEA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9704D63-AE4A-7810-7994-6F296AB3E4D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A214EDF-455B-55DB-708E-13C8C29D41E2}"/>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2820858-ED0A-C116-A4F1-B2800719F15F}"/>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2C895A70-99A0-66E0-1D76-D439F61A5945}"/>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E024E780-076A-D917-B3FC-734CD06011D1}"/>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7AD7D286-C6F1-5DFC-EF43-59BECE7BD543}"/>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85AC9EC2-07A1-80EA-D571-FBF713F92D55}"/>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5104934D-8DF4-3E66-5996-1D4151D145AC}"/>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1B0A262-3BA1-6E52-EB24-771404BC46ED}"/>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F930097B-A8D1-3278-91C3-CAE67655E286}"/>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BBCEB4BC-B2C3-ED81-EC84-24EA3D6D0394}"/>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303594190"/>
      </p:ext>
    </p:extLst>
  </p:cSld>
  <p:clrMapOvr>
    <a:masterClrMapping/>
  </p:clrMapOvr>
</p:sld>
</file>

<file path=ppt/theme/theme1.xml><?xml version="1.0" encoding="utf-8"?>
<a:theme xmlns:a="http://schemas.openxmlformats.org/drawingml/2006/main" name="PosterPresentations.com-100CMx200C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PosterPresentations.com-100CMx200CM - One colum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83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PosterPresentations.com-100CMx200CM</vt:lpstr>
      <vt:lpstr>Without Quick Guides</vt:lpstr>
      <vt:lpstr>PosterPresentations.com-100CMx200CM - One column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Station 5</cp:lastModifiedBy>
  <cp:revision>42</cp:revision>
  <dcterms:created xsi:type="dcterms:W3CDTF">2011-04-21T17:30:39Z</dcterms:created>
  <dcterms:modified xsi:type="dcterms:W3CDTF">2022-06-10T16:34:11Z</dcterms:modified>
</cp:coreProperties>
</file>