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707" autoAdjust="0"/>
  </p:normalViewPr>
  <p:slideViewPr>
    <p:cSldViewPr snapToGrid="0" snapToObjects="1" showGuides="1">
      <p:cViewPr varScale="1">
        <p:scale>
          <a:sx n="21" d="100"/>
          <a:sy n="21" d="100"/>
        </p:scale>
        <p:origin x="2514" y="78"/>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773688"/>
          </a:xfrm>
          <a:prstGeom prst="rect">
            <a:avLst/>
          </a:prstGeom>
        </p:spPr>
        <p:txBody>
          <a:bodyPr lIns="95646" tIns="47823" rIns="95646" bIns="47823" anchor="t" anchorCtr="0">
            <a:spAutoFit/>
          </a:bodyPr>
          <a:lstStyle>
            <a:lvl1pPr marL="0" indent="0" algn="ctr">
              <a:buFontTx/>
              <a:buNone/>
              <a:defRPr sz="44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112243"/>
          </a:xfrm>
          <a:prstGeom prst="rect">
            <a:avLst/>
          </a:prstGeom>
        </p:spPr>
        <p:txBody>
          <a:bodyPr lIns="95646" tIns="47823" rIns="95646" bIns="47823" anchor="t" anchorCtr="0">
            <a:spAutoFit/>
          </a:bodyPr>
          <a:lstStyle>
            <a:lvl1pPr marL="0" indent="0" algn="ctr">
              <a:buFontTx/>
              <a:buNone/>
              <a:defRPr sz="66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327686"/>
          </a:xfrm>
          <a:prstGeom prst="rect">
            <a:avLst/>
          </a:prstGeom>
        </p:spPr>
        <p:txBody>
          <a:bodyPr lIns="95646" tIns="47823" rIns="95646" bIns="47823" anchor="t" anchorCtr="0">
            <a:sp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 2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42331"/>
            <a:ext cx="1294233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773688"/>
          </a:xfrm>
          <a:prstGeom prst="rect">
            <a:avLst/>
          </a:prstGeom>
        </p:spPr>
        <p:txBody>
          <a:bodyPr lIns="95646" tIns="47823" rIns="95646" bIns="47823" anchor="t" anchorCtr="0">
            <a:spAutoFit/>
          </a:bodyPr>
          <a:lstStyle>
            <a:lvl1pPr marL="0" indent="0" algn="ctr">
              <a:buFontTx/>
              <a:buNone/>
              <a:defRPr sz="44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112243"/>
          </a:xfrm>
          <a:prstGeom prst="rect">
            <a:avLst/>
          </a:prstGeom>
        </p:spPr>
        <p:txBody>
          <a:bodyPr lIns="95646" tIns="47823" rIns="95646" bIns="47823" anchor="t" anchorCtr="0">
            <a:spAutoFit/>
          </a:bodyPr>
          <a:lstStyle>
            <a:lvl1pPr marL="0" indent="0" algn="ctr">
              <a:buFontTx/>
              <a:buNone/>
              <a:defRPr sz="66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327686"/>
          </a:xfrm>
          <a:prstGeom prst="rect">
            <a:avLst/>
          </a:prstGeom>
        </p:spPr>
        <p:txBody>
          <a:bodyPr lIns="95646" tIns="47823" rIns="95646" bIns="47823" anchor="t" anchorCtr="0">
            <a:spAutoFit/>
          </a:bodyPr>
          <a:lstStyle>
            <a:lvl1pPr marL="0" indent="0" algn="ctr">
              <a:buFontTx/>
              <a:buNone/>
              <a:defRPr sz="8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169351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612772"/>
            <a:ext cx="6285508"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5837226"/>
            <a:ext cx="6280548" cy="697033"/>
          </a:xfrm>
          <a:prstGeom prst="rect">
            <a:avLst/>
          </a:prstGeom>
          <a:noFill/>
        </p:spPr>
        <p:txBody>
          <a:bodyPr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6433872"/>
            <a:ext cx="6286500"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5776587"/>
            <a:ext cx="6281538"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6612772"/>
            <a:ext cx="12950030"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5835727"/>
            <a:ext cx="1295003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4094249"/>
            <a:ext cx="12950031"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3401291"/>
            <a:ext cx="12950031"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1964" y="5835727"/>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1964" y="6612772"/>
            <a:ext cx="6279386"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1964" y="15843504"/>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4753" y="16536463"/>
            <a:ext cx="6233811"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1964" y="29024451"/>
            <a:ext cx="6279386" cy="697033"/>
          </a:xfrm>
          <a:prstGeom prst="rect">
            <a:avLst/>
          </a:prstGeom>
          <a:noFill/>
        </p:spPr>
        <p:txBody>
          <a:bodyPr wrap="square" lIns="78446" tIns="78446" rIns="78446" bIns="78446" anchor="t" anchorCtr="0">
            <a:spAutoFit/>
          </a:bodyPr>
          <a:lstStyle>
            <a:lvl1pPr marL="0" indent="0" algn="ctr">
              <a:buNone/>
              <a:defRPr sz="35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570392" y="29800474"/>
            <a:ext cx="6282532" cy="780777"/>
          </a:xfrm>
          <a:prstGeom prst="rect">
            <a:avLst/>
          </a:prstGeom>
        </p:spPr>
        <p:txBody>
          <a:bodyPr wrap="square" lIns="196113" tIns="196113" rIns="196113" bIns="196113"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3505967" y="3554370"/>
            <a:ext cx="20420066" cy="712133"/>
          </a:xfrm>
          <a:prstGeom prst="rect">
            <a:avLst/>
          </a:prstGeom>
        </p:spPr>
        <p:txBody>
          <a:bodyPr lIns="95646" tIns="47823" rIns="95646" bIns="47823" anchor="t" anchorCtr="0">
            <a:spAutoFit/>
          </a:bodyPr>
          <a:lstStyle>
            <a:lvl1pPr marL="0" indent="0" algn="ctr">
              <a:buFontTx/>
              <a:buNone/>
              <a:defRPr sz="40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85" name="Text Placeholder 76"/>
          <p:cNvSpPr>
            <a:spLocks noGrp="1"/>
          </p:cNvSpPr>
          <p:nvPr>
            <p:ph type="body" sz="quarter" idx="151" hasCustomPrompt="1"/>
          </p:nvPr>
        </p:nvSpPr>
        <p:spPr>
          <a:xfrm>
            <a:off x="3505967" y="2253718"/>
            <a:ext cx="20420066" cy="1019910"/>
          </a:xfrm>
          <a:prstGeom prst="rect">
            <a:avLst/>
          </a:prstGeom>
        </p:spPr>
        <p:txBody>
          <a:bodyPr lIns="95646" tIns="47823" rIns="95646" bIns="47823" anchor="t" anchorCtr="0">
            <a:spAutoFit/>
          </a:bodyPr>
          <a:lstStyle>
            <a:lvl1pPr marL="0" indent="0" algn="ctr">
              <a:buFontTx/>
              <a:buNone/>
              <a:defRPr sz="60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6" name="Text Placeholder 76"/>
          <p:cNvSpPr>
            <a:spLocks noGrp="1"/>
          </p:cNvSpPr>
          <p:nvPr>
            <p:ph type="body" sz="quarter" idx="178" hasCustomPrompt="1"/>
          </p:nvPr>
        </p:nvSpPr>
        <p:spPr>
          <a:xfrm>
            <a:off x="3505967" y="589524"/>
            <a:ext cx="20420066" cy="1204576"/>
          </a:xfrm>
          <a:prstGeom prst="rect">
            <a:avLst/>
          </a:prstGeom>
        </p:spPr>
        <p:txBody>
          <a:bodyPr lIns="95646" tIns="47823" rIns="95646" bIns="47823" anchor="t" anchorCtr="0">
            <a:spAutoFit/>
          </a:bodyPr>
          <a:lstStyle>
            <a:lvl1pPr marL="0" indent="0" algn="ctr">
              <a:buFontTx/>
              <a:buNone/>
              <a:defRPr sz="72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6" name="Rounded Rectangle 35"/>
          <p:cNvSpPr/>
          <p:nvPr userDrawn="1"/>
        </p:nvSpPr>
        <p:spPr>
          <a:xfrm>
            <a:off x="0" y="0"/>
            <a:ext cx="27432000" cy="522639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281457"/>
            <a:ext cx="274320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550870" y="5841866"/>
            <a:ext cx="12970310" cy="29718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841400" y="5841866"/>
            <a:ext cx="12970310" cy="29718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1039647" y="35721490"/>
            <a:ext cx="2975761" cy="36649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65" name="Table 64">
            <a:extLst>
              <a:ext uri="{FF2B5EF4-FFF2-40B4-BE49-F238E27FC236}">
                <a16:creationId xmlns:a16="http://schemas.microsoft.com/office/drawing/2014/main" id="{3E8AC41A-B50D-C448-ADB3-80524E88C15C}"/>
              </a:ext>
            </a:extLst>
          </p:cNvPr>
          <p:cNvGraphicFramePr>
            <a:graphicFrameLocks noGrp="1"/>
          </p:cNvGraphicFramePr>
          <p:nvPr userDrawn="1">
            <p:extLst>
              <p:ext uri="{D42A27DB-BD31-4B8C-83A1-F6EECF244321}">
                <p14:modId xmlns:p14="http://schemas.microsoft.com/office/powerpoint/2010/main" val="3534261697"/>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B8F419F-5D66-40FE-B4E4-8BF4B83887AA}"/>
              </a:ext>
            </a:extLst>
          </p:cNvPr>
          <p:cNvGraphicFramePr>
            <a:graphicFrameLocks noGrp="1"/>
          </p:cNvGraphicFramePr>
          <p:nvPr userDrawn="1">
            <p:extLst>
              <p:ext uri="{D42A27DB-BD31-4B8C-83A1-F6EECF244321}">
                <p14:modId xmlns:p14="http://schemas.microsoft.com/office/powerpoint/2010/main" val="2483711248"/>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6" name="Rounded Rectangle 35"/>
          <p:cNvSpPr/>
          <p:nvPr userDrawn="1"/>
        </p:nvSpPr>
        <p:spPr>
          <a:xfrm>
            <a:off x="0" y="0"/>
            <a:ext cx="27432000" cy="522639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5281457"/>
            <a:ext cx="274320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Rounded Rectangle 41"/>
          <p:cNvSpPr/>
          <p:nvPr userDrawn="1"/>
        </p:nvSpPr>
        <p:spPr>
          <a:xfrm>
            <a:off x="550870" y="5841866"/>
            <a:ext cx="12970310" cy="29718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841400" y="5841866"/>
            <a:ext cx="12970310" cy="29718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1039647" y="35721490"/>
            <a:ext cx="2975761" cy="36649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08778470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5" name="Rounded Rectangle 34"/>
          <p:cNvSpPr/>
          <p:nvPr userDrawn="1"/>
        </p:nvSpPr>
        <p:spPr>
          <a:xfrm>
            <a:off x="0" y="0"/>
            <a:ext cx="27432000" cy="5226392"/>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userDrawn="1"/>
        </p:nvCxnSpPr>
        <p:spPr>
          <a:xfrm>
            <a:off x="0" y="5281457"/>
            <a:ext cx="274320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a:off x="571500" y="5842001"/>
            <a:ext cx="26286023" cy="297180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4"/>
          <p:cNvSpPr txBox="1">
            <a:spLocks noChangeArrowheads="1"/>
          </p:cNvSpPr>
          <p:nvPr userDrawn="1"/>
        </p:nvSpPr>
        <p:spPr bwMode="auto">
          <a:xfrm>
            <a:off x="1039647" y="35721490"/>
            <a:ext cx="2975761" cy="366497"/>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67" name="Table 66">
            <a:extLst>
              <a:ext uri="{FF2B5EF4-FFF2-40B4-BE49-F238E27FC236}">
                <a16:creationId xmlns:a16="http://schemas.microsoft.com/office/drawing/2014/main" id="{B72E5A58-C259-5244-A5E8-609555E225E5}"/>
              </a:ext>
            </a:extLst>
          </p:cNvPr>
          <p:cNvGraphicFramePr>
            <a:graphicFrameLocks noGrp="1"/>
          </p:cNvGraphicFramePr>
          <p:nvPr userDrawn="1">
            <p:extLst>
              <p:ext uri="{D42A27DB-BD31-4B8C-83A1-F6EECF244321}">
                <p14:modId xmlns:p14="http://schemas.microsoft.com/office/powerpoint/2010/main" val="3534261697"/>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3"/>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FAF0A914-8813-4410-9229-F02AC9785653}"/>
              </a:ext>
            </a:extLst>
          </p:cNvPr>
          <p:cNvGraphicFramePr>
            <a:graphicFrameLocks noGrp="1"/>
          </p:cNvGraphicFramePr>
          <p:nvPr userDrawn="1">
            <p:extLst>
              <p:ext uri="{D42A27DB-BD31-4B8C-83A1-F6EECF244321}">
                <p14:modId xmlns:p14="http://schemas.microsoft.com/office/powerpoint/2010/main" val="2483711248"/>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47A1B-4F54-7288-31BB-C7490B05283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073F9D6-FAC2-AFEE-F799-08D73C4CA27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6E4B19F-8E5F-303A-7029-CCE49012421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B0CDBA8E-CD4E-E1CB-084F-002E8F27B61B}"/>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DAA5A6DC-80C6-934F-E2DA-ED6856003A55}"/>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32128318-C859-915E-F866-DF3533C38405}"/>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B7EAF6C0-9FE3-2410-83CE-ACB6947058C4}"/>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CBA766D8-0ED1-F042-070B-80279A6E4589}"/>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A25ABB4D-EDBC-75AF-19EE-113043CB8999}"/>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101E0914-A5DC-9B68-5342-C6471F81895F}"/>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44A7735-F40E-9F9E-321F-78B92D6AD10D}"/>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30320C77-3AFE-F62F-7DC8-DEFBB7439E44}"/>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ABC3C5CA-7B1B-0A67-4AA9-B4965A9E311C}"/>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871877596"/>
      </p:ext>
    </p:extLst>
  </p:cSld>
  <p:clrMapOvr>
    <a:masterClrMapping/>
  </p:clrMapOvr>
</p:sld>
</file>

<file path=ppt/theme/theme1.xml><?xml version="1.0" encoding="utf-8"?>
<a:theme xmlns:a="http://schemas.openxmlformats.org/drawingml/2006/main" name="PosterPresentations.com-30x40">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 2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299</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PosterPresentations.com-30x40</vt:lpstr>
      <vt:lpstr>Without Quick Guides - 2 columns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32</cp:revision>
  <dcterms:created xsi:type="dcterms:W3CDTF">2012-02-10T00:10:15Z</dcterms:created>
  <dcterms:modified xsi:type="dcterms:W3CDTF">2022-06-10T16:27:17Z</dcterms:modified>
</cp:coreProperties>
</file>