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8" autoAdjust="0"/>
    <p:restoredTop sz="94694" autoAdjust="0"/>
  </p:normalViewPr>
  <p:slideViewPr>
    <p:cSldViewPr snapToGrid="0" snapToObjects="1" showGuides="1">
      <p:cViewPr varScale="1">
        <p:scale>
          <a:sx n="22" d="100"/>
          <a:sy n="22" d="100"/>
        </p:scale>
        <p:origin x="2148" y="78"/>
      </p:cViewPr>
      <p:guideLst>
        <p:guide orient="horz" pos="3318"/>
        <p:guide orient="horz" pos="288"/>
        <p:guide orient="horz" pos="20160"/>
        <p:guide orient="horz"/>
        <p:guide pos="581"/>
        <p:guide pos="27069"/>
        <p:guide pos="281"/>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6378481"/>
            <a:ext cx="10048874"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6378481"/>
            <a:ext cx="10047018"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5011402"/>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6433446"/>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617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nchor="t" anchorCtr="0">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66" name="Table 65">
            <a:extLst>
              <a:ext uri="{FF2B5EF4-FFF2-40B4-BE49-F238E27FC236}">
                <a16:creationId xmlns:a16="http://schemas.microsoft.com/office/drawing/2014/main" id="{76A3035E-71B1-1640-B420-D98F0A833870}"/>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26822A6E-BF9E-4424-B03A-69B60E0F831F}"/>
              </a:ext>
            </a:extLst>
          </p:cNvPr>
          <p:cNvGraphicFramePr>
            <a:graphicFrameLocks noGrp="1"/>
          </p:cNvGraphicFramePr>
          <p:nvPr userDrawn="1">
            <p:extLst>
              <p:ext uri="{D42A27DB-BD31-4B8C-83A1-F6EECF244321}">
                <p14:modId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5475145"/>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4" name="Straight Connector 1493"/>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837582451"/>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82628" y="5392017"/>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50" name="Table 49">
            <a:extLst>
              <a:ext uri="{FF2B5EF4-FFF2-40B4-BE49-F238E27FC236}">
                <a16:creationId xmlns:a16="http://schemas.microsoft.com/office/drawing/2014/main" id="{386BF4CF-00EE-1C48-A30C-22D5BB1910E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01B3C8F6-0FB7-49C8-BA8E-2A8434F33666}"/>
              </a:ext>
            </a:extLst>
          </p:cNvPr>
          <p:cNvGraphicFramePr>
            <a:graphicFrameLocks noGrp="1"/>
          </p:cNvGraphicFramePr>
          <p:nvPr userDrawn="1">
            <p:extLst>
              <p:ext uri="{D42A27DB-BD31-4B8C-83A1-F6EECF244321}">
                <p14:modId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6">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5" name="Rounded Rectangle 34"/>
          <p:cNvSpPr/>
          <p:nvPr userDrawn="1"/>
        </p:nvSpPr>
        <p:spPr>
          <a:xfrm>
            <a:off x="789907" y="5392017"/>
            <a:ext cx="4217015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userDrawn="1"/>
        </p:nvSpPr>
        <p:spPr>
          <a:xfrm>
            <a:off x="0" y="0"/>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Text Box 14"/>
          <p:cNvSpPr txBox="1">
            <a:spLocks noChangeArrowheads="1"/>
          </p:cNvSpPr>
          <p:nvPr userDrawn="1"/>
        </p:nvSpPr>
        <p:spPr bwMode="auto">
          <a:xfrm>
            <a:off x="1484177" y="32124583"/>
            <a:ext cx="2514600" cy="379588"/>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F81CA8CE-59DF-4841-8B47-D59A40CA747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8" name="Table 7">
            <a:extLst>
              <a:ext uri="{FF2B5EF4-FFF2-40B4-BE49-F238E27FC236}">
                <a16:creationId xmlns:a16="http://schemas.microsoft.com/office/drawing/2014/main" id="{07733046-A143-41AE-9668-823EBDF22EAA}"/>
              </a:ext>
            </a:extLst>
          </p:cNvPr>
          <p:cNvGraphicFramePr>
            <a:graphicFrameLocks noGrp="1"/>
          </p:cNvGraphicFramePr>
          <p:nvPr userDrawn="1">
            <p:extLst>
              <p:ext uri="{D42A27DB-BD31-4B8C-83A1-F6EECF244321}">
                <p14:modId xmlns:p14="http://schemas.microsoft.com/office/powerpoint/2010/main" val="370306722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21084-C71A-0D70-FD41-C91068640E4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EB24F1C-3292-8E85-F465-BEB504038F7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3A3B4D1-D64E-917F-88C4-31A8C98D60A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D713C0E-E868-D5EB-E7AE-8BC1B2CAEE06}"/>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923E2CA4-F7F0-ED5A-74A8-2FB8F2978C91}"/>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DAB09EC-819E-FADA-4A00-E7984CE8BB2E}"/>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E63FB1F1-CC5B-A8CD-F558-EC6AD529203B}"/>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73D75E82-7339-0976-2103-BC9641B33A96}"/>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59413A49-2A7C-9C75-A7F7-1FBD0324F3FF}"/>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5C47B0B-03DC-12F6-973E-961C056DDC4C}"/>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2542FA6-FE8F-39D8-7E85-57ADEF751E8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F8E45372-8A62-80DD-0107-EC7468F3CE33}"/>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9EE27428-237F-AB1F-1E15-6B8CB6D2F1C9}"/>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79F5D8C7-2750-2DB3-7A38-1744609FCAE1}"/>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26AA3C6E-EA64-4946-6F5A-E7D7655FF48B}"/>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471C550-1586-C303-D090-275C468E2B23}"/>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2BFF52D2-CEDB-A11D-C677-490A35F6E38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343797804"/>
      </p:ext>
    </p:extLst>
  </p:cSld>
  <p:clrMapOvr>
    <a:masterClrMapping/>
  </p:clrMapOvr>
</p:sld>
</file>

<file path=ppt/theme/theme1.xml><?xml version="1.0" encoding="utf-8"?>
<a:theme xmlns:a="http://schemas.openxmlformats.org/drawingml/2006/main" name="36x48-Template-Newfiel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 4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1364</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36x48-Template-Newfield</vt:lpstr>
      <vt:lpstr>Without Quick Guides - 4 Columns</vt:lpstr>
      <vt:lpstr>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78</cp:revision>
  <dcterms:created xsi:type="dcterms:W3CDTF">2012-02-03T19:11:35Z</dcterms:created>
  <dcterms:modified xsi:type="dcterms:W3CDTF">2022-06-10T16:25:54Z</dcterms:modified>
</cp:coreProperties>
</file>