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sldIdLst>
    <p:sldId id="295" r:id="rId3"/>
  </p:sldIdLst>
  <p:sldSz cx="43891200" cy="32918400"/>
  <p:notesSz cx="32462788" cy="43435588"/>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88">
          <p15:clr>
            <a:srgbClr val="A4A3A4"/>
          </p15:clr>
        </p15:guide>
        <p15:guide id="3" orient="horz" pos="20160">
          <p15:clr>
            <a:srgbClr val="A4A3A4"/>
          </p15:clr>
        </p15:guide>
        <p15:guide id="4" orient="horz">
          <p15:clr>
            <a:srgbClr val="A4A3A4"/>
          </p15:clr>
        </p15:guide>
        <p15:guide id="5" pos="6708">
          <p15:clr>
            <a:srgbClr val="A4A3A4"/>
          </p15:clr>
        </p15:guide>
        <p15:guide id="6" pos="20904">
          <p15:clr>
            <a:srgbClr val="A4A3A4"/>
          </p15:clr>
        </p15:guide>
        <p15:guide id="7" pos="7082">
          <p15:clr>
            <a:srgbClr val="A4A3A4"/>
          </p15:clr>
        </p15:guide>
        <p15:guide id="8" pos="20582">
          <p15:clr>
            <a:srgbClr val="A4A3A4"/>
          </p15:clr>
        </p15:guide>
        <p15:guide id="9" pos="27330">
          <p15:clr>
            <a:srgbClr val="A4A3A4"/>
          </p15:clr>
        </p15:guide>
        <p15:guide id="10" pos="326">
          <p15:clr>
            <a:srgbClr val="A4A3A4"/>
          </p15:clr>
        </p15:guide>
      </p15:sldGuideLst>
    </p:ext>
    <p:ext uri="{2D200454-40CA-4A62-9FC3-DE9A4176ACB9}">
      <p15:notesGuideLst xmlns:p15="http://schemas.microsoft.com/office/powerpoint/2012/main">
        <p15:guide id="1" orient="horz" pos="13681">
          <p15:clr>
            <a:srgbClr val="A4A3A4"/>
          </p15:clr>
        </p15:guide>
        <p15:guide id="2" pos="1022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3B7193"/>
    <a:srgbClr val="2C556E"/>
    <a:srgbClr val="E7E7E5"/>
    <a:srgbClr val="E4E7E8"/>
    <a:srgbClr val="EDE8DF"/>
    <a:srgbClr val="E0E9E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3" autoAdjust="0"/>
    <p:restoredTop sz="94438" autoAdjust="0"/>
  </p:normalViewPr>
  <p:slideViewPr>
    <p:cSldViewPr snapToGrid="0" snapToObjects="1" showGuides="1">
      <p:cViewPr varScale="1">
        <p:scale>
          <a:sx n="22" d="100"/>
          <a:sy n="22" d="100"/>
        </p:scale>
        <p:origin x="1482" y="72"/>
      </p:cViewPr>
      <p:guideLst>
        <p:guide orient="horz" pos="288"/>
        <p:guide orient="horz" pos="20160"/>
        <p:guide orient="horz"/>
        <p:guide pos="6708"/>
        <p:guide pos="20904"/>
        <p:guide pos="7082"/>
        <p:guide pos="20582"/>
        <p:guide pos="27330"/>
        <p:guide pos="32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13681"/>
        <p:guide pos="102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7208" cy="2171779"/>
          </a:xfrm>
          <a:prstGeom prst="rect">
            <a:avLst/>
          </a:prstGeom>
        </p:spPr>
        <p:txBody>
          <a:bodyPr vert="horz" lIns="433700" tIns="216850" rIns="433700" bIns="216850" rtlCol="0"/>
          <a:lstStyle>
            <a:lvl1pPr algn="l">
              <a:defRPr sz="5700"/>
            </a:lvl1pPr>
          </a:lstStyle>
          <a:p>
            <a:endParaRPr lang="en-US" dirty="0"/>
          </a:p>
        </p:txBody>
      </p:sp>
      <p:sp>
        <p:nvSpPr>
          <p:cNvPr id="3" name="Date Placeholder 2"/>
          <p:cNvSpPr>
            <a:spLocks noGrp="1"/>
          </p:cNvSpPr>
          <p:nvPr>
            <p:ph type="dt" idx="1"/>
          </p:nvPr>
        </p:nvSpPr>
        <p:spPr>
          <a:xfrm>
            <a:off x="18388068" y="0"/>
            <a:ext cx="14067208" cy="2171779"/>
          </a:xfrm>
          <a:prstGeom prst="rect">
            <a:avLst/>
          </a:prstGeom>
        </p:spPr>
        <p:txBody>
          <a:bodyPr vert="horz" lIns="433700" tIns="216850" rIns="433700" bIns="216850" rtlCol="0"/>
          <a:lstStyle>
            <a:lvl1pPr algn="r">
              <a:defRPr sz="57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5373688" y="3257550"/>
            <a:ext cx="21715412" cy="16287750"/>
          </a:xfrm>
          <a:prstGeom prst="rect">
            <a:avLst/>
          </a:prstGeom>
          <a:noFill/>
          <a:ln w="12700">
            <a:solidFill>
              <a:prstClr val="black"/>
            </a:solidFill>
          </a:ln>
        </p:spPr>
        <p:txBody>
          <a:bodyPr vert="horz" lIns="433700" tIns="216850" rIns="433700" bIns="216850" rtlCol="0" anchor="ctr"/>
          <a:lstStyle/>
          <a:p>
            <a:endParaRPr lang="en-US" dirty="0"/>
          </a:p>
        </p:txBody>
      </p:sp>
      <p:sp>
        <p:nvSpPr>
          <p:cNvPr id="5" name="Notes Placeholder 4"/>
          <p:cNvSpPr>
            <a:spLocks noGrp="1"/>
          </p:cNvSpPr>
          <p:nvPr>
            <p:ph type="body" sz="quarter" idx="3"/>
          </p:nvPr>
        </p:nvSpPr>
        <p:spPr>
          <a:xfrm>
            <a:off x="3246279" y="20631904"/>
            <a:ext cx="25970230" cy="19546015"/>
          </a:xfrm>
          <a:prstGeom prst="rect">
            <a:avLst/>
          </a:prstGeom>
        </p:spPr>
        <p:txBody>
          <a:bodyPr vert="horz" lIns="433700" tIns="216850" rIns="433700" bIns="2168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6270"/>
            <a:ext cx="14067208" cy="2171779"/>
          </a:xfrm>
          <a:prstGeom prst="rect">
            <a:avLst/>
          </a:prstGeom>
        </p:spPr>
        <p:txBody>
          <a:bodyPr vert="horz" lIns="433700" tIns="216850" rIns="433700" bIns="216850" rtlCol="0" anchor="b"/>
          <a:lstStyle>
            <a:lvl1pPr algn="l">
              <a:defRPr sz="5700"/>
            </a:lvl1pPr>
          </a:lstStyle>
          <a:p>
            <a:endParaRPr lang="en-US" dirty="0"/>
          </a:p>
        </p:txBody>
      </p:sp>
      <p:sp>
        <p:nvSpPr>
          <p:cNvPr id="7" name="Slide Number Placeholder 6"/>
          <p:cNvSpPr>
            <a:spLocks noGrp="1"/>
          </p:cNvSpPr>
          <p:nvPr>
            <p:ph type="sldNum" sz="quarter" idx="5"/>
          </p:nvPr>
        </p:nvSpPr>
        <p:spPr>
          <a:xfrm>
            <a:off x="18388068" y="41256270"/>
            <a:ext cx="14067208" cy="2171779"/>
          </a:xfrm>
          <a:prstGeom prst="rect">
            <a:avLst/>
          </a:prstGeom>
        </p:spPr>
        <p:txBody>
          <a:bodyPr vert="horz" lIns="433700" tIns="216850" rIns="433700" bIns="216850" rtlCol="0" anchor="b"/>
          <a:lstStyle>
            <a:lvl1pPr algn="r">
              <a:defRPr sz="57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119091248"/>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224245" y="1785731"/>
            <a:ext cx="21421724" cy="1107996"/>
          </a:xfrm>
          <a:prstGeom prst="rect">
            <a:avLst/>
          </a:prstGeom>
        </p:spPr>
        <p:txBody>
          <a:bodyPr anchor="t" anchorCtr="0">
            <a:spAutoFit/>
          </a:bodyPr>
          <a:lstStyle>
            <a:lvl1pPr marL="0" indent="0" algn="ctr">
              <a:buFontTx/>
              <a:buNone/>
              <a:defRPr sz="6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p:cNvSpPr>
            <a:spLocks noGrp="1"/>
          </p:cNvSpPr>
          <p:nvPr>
            <p:ph type="body" sz="quarter" idx="184" hasCustomPrompt="1"/>
          </p:nvPr>
        </p:nvSpPr>
        <p:spPr>
          <a:xfrm>
            <a:off x="11224245" y="3117452"/>
            <a:ext cx="21421724" cy="923330"/>
          </a:xfrm>
          <a:prstGeom prst="rect">
            <a:avLst/>
          </a:prstGeom>
        </p:spPr>
        <p:txBody>
          <a:bodyPr anchor="t" anchorCtr="0">
            <a:spAutoFit/>
          </a:bodyPr>
          <a:lstStyle>
            <a:lvl1pPr marL="0" indent="0" algn="ctr">
              <a:buFontTx/>
              <a:buNone/>
              <a:defRPr sz="5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8" name="Text Placeholder 76"/>
          <p:cNvSpPr>
            <a:spLocks noGrp="1"/>
          </p:cNvSpPr>
          <p:nvPr>
            <p:ph type="body" sz="quarter" idx="185" hasCustomPrompt="1"/>
          </p:nvPr>
        </p:nvSpPr>
        <p:spPr>
          <a:xfrm>
            <a:off x="11224245" y="417443"/>
            <a:ext cx="21421724" cy="1323439"/>
          </a:xfrm>
          <a:prstGeom prst="rect">
            <a:avLst/>
          </a:prstGeom>
        </p:spPr>
        <p:txBody>
          <a:bodyPr anchor="t" anchorCtr="0">
            <a:spAutoFit/>
          </a:bodyPr>
          <a:lstStyle>
            <a:lvl1pPr marL="0" indent="0" algn="ctr">
              <a:buFontTx/>
              <a:buNone/>
              <a:defRPr sz="8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7049" y="6021370"/>
            <a:ext cx="101965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27049" y="5267325"/>
            <a:ext cx="10196513"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17525" y="14197507"/>
            <a:ext cx="1021079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252201" y="6021371"/>
            <a:ext cx="2142172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242675" y="5267326"/>
            <a:ext cx="214312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252201" y="20505756"/>
            <a:ext cx="2142172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252201" y="19751711"/>
            <a:ext cx="21421724"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185100" y="5267325"/>
            <a:ext cx="102012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099" y="6021370"/>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185098" y="14257357"/>
            <a:ext cx="102012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185097" y="15011402"/>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185095" y="25679401"/>
            <a:ext cx="102012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185096" y="26433446"/>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7049" y="14951552"/>
            <a:ext cx="10201275"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11224245" y="1785731"/>
            <a:ext cx="21421724" cy="1107996"/>
          </a:xfrm>
          <a:prstGeom prst="rect">
            <a:avLst/>
          </a:prstGeom>
        </p:spPr>
        <p:txBody>
          <a:bodyPr anchor="t" anchorCtr="0">
            <a:spAutoFit/>
          </a:bodyPr>
          <a:lstStyle>
            <a:lvl1pPr marL="0" indent="0" algn="ctr">
              <a:buFontTx/>
              <a:buNone/>
              <a:defRPr sz="6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7" name="Text Placeholder 76"/>
          <p:cNvSpPr>
            <a:spLocks noGrp="1"/>
          </p:cNvSpPr>
          <p:nvPr>
            <p:ph type="body" sz="quarter" idx="184" hasCustomPrompt="1"/>
          </p:nvPr>
        </p:nvSpPr>
        <p:spPr>
          <a:xfrm>
            <a:off x="11224245" y="3117452"/>
            <a:ext cx="21421724" cy="923330"/>
          </a:xfrm>
          <a:prstGeom prst="rect">
            <a:avLst/>
          </a:prstGeom>
        </p:spPr>
        <p:txBody>
          <a:bodyPr anchor="t" anchorCtr="0">
            <a:spAutoFit/>
          </a:bodyPr>
          <a:lstStyle>
            <a:lvl1pPr marL="0" indent="0" algn="ctr">
              <a:buFontTx/>
              <a:buNone/>
              <a:defRPr sz="5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8" name="Text Placeholder 76"/>
          <p:cNvSpPr>
            <a:spLocks noGrp="1"/>
          </p:cNvSpPr>
          <p:nvPr>
            <p:ph type="body" sz="quarter" idx="185" hasCustomPrompt="1"/>
          </p:nvPr>
        </p:nvSpPr>
        <p:spPr>
          <a:xfrm>
            <a:off x="11224245" y="417443"/>
            <a:ext cx="21421724" cy="1323439"/>
          </a:xfrm>
          <a:prstGeom prst="rect">
            <a:avLst/>
          </a:prstGeom>
        </p:spPr>
        <p:txBody>
          <a:bodyPr anchor="t" anchorCtr="0">
            <a:spAutoFit/>
          </a:bodyPr>
          <a:lstStyle>
            <a:lvl1pPr marL="0" indent="0" algn="ctr">
              <a:buFontTx/>
              <a:buNone/>
              <a:defRPr sz="80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364495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0981EC53-9B42-664F-87C6-4EF125557D67}"/>
              </a:ext>
            </a:extLst>
          </p:cNvPr>
          <p:cNvSpPr/>
          <p:nvPr userDrawn="1"/>
        </p:nvSpPr>
        <p:spPr>
          <a:xfrm>
            <a:off x="11391655" y="5256164"/>
            <a:ext cx="21107889" cy="26736675"/>
          </a:xfrm>
          <a:prstGeom prst="roundRect">
            <a:avLst>
              <a:gd name="adj" fmla="val 578"/>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918544" y="31992840"/>
            <a:ext cx="2514600" cy="37452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cxnSp>
        <p:nvCxnSpPr>
          <p:cNvPr id="38" name="Straight Connector 37"/>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Rounded Rectangle 38"/>
          <p:cNvSpPr/>
          <p:nvPr userDrawn="1"/>
        </p:nvSpPr>
        <p:spPr>
          <a:xfrm>
            <a:off x="0" y="-55065"/>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506697" y="5256165"/>
            <a:ext cx="1022293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33161573" y="5254754"/>
            <a:ext cx="1022293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Table 43">
            <a:extLst>
              <a:ext uri="{FF2B5EF4-FFF2-40B4-BE49-F238E27FC236}">
                <a16:creationId xmlns:a16="http://schemas.microsoft.com/office/drawing/2014/main" id="{756905F0-0CA1-BF49-BAE9-3ECD8B14EED5}"/>
              </a:ext>
            </a:extLst>
          </p:cNvPr>
          <p:cNvGraphicFramePr>
            <a:graphicFrameLocks noGrp="1"/>
          </p:cNvGraphicFramePr>
          <p:nvPr userDrawn="1">
            <p:extLst>
              <p:ext uri="{D42A27DB-BD31-4B8C-83A1-F6EECF244321}">
                <p14:modId xmlns:p14="http://schemas.microsoft.com/office/powerpoint/2010/main" val="3803211722"/>
              </p:ext>
            </p:extLst>
          </p:nvPr>
        </p:nvGraphicFramePr>
        <p:xfrm>
          <a:off x="-10611120" y="14098"/>
          <a:ext cx="9776869" cy="32750835"/>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b="1" i="0" dirty="0">
                          <a:solidFill>
                            <a:srgbClr val="FFC000"/>
                          </a:solidFill>
                          <a:latin typeface="Arial"/>
                          <a:cs typeface="Arial"/>
                        </a:rPr>
                        <a:t>36"x48” Trifold </a:t>
                      </a:r>
                      <a:r>
                        <a:rPr lang="en-US" sz="2000" i="0" dirty="0">
                          <a:solidFill>
                            <a:srgbClr val="D9D9D9"/>
                          </a:solidFill>
                          <a:latin typeface="Arial"/>
                          <a:cs typeface="Arial"/>
                        </a:rPr>
                        <a:t>presentation poster board.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44032">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poster template for a </a:t>
                      </a:r>
                      <a:br>
                        <a:rPr lang="en-US" sz="20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TRIFOLD</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 feet tall by 4 feet wide)</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board</a:t>
                      </a:r>
                    </a:p>
                    <a:p>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endParaRPr lang="en-US" sz="20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 name="Table 1">
            <a:extLst>
              <a:ext uri="{FF2B5EF4-FFF2-40B4-BE49-F238E27FC236}">
                <a16:creationId xmlns:a16="http://schemas.microsoft.com/office/drawing/2014/main" id="{D9F8A72E-E5A8-4350-98D9-23DCF6E66B00}"/>
              </a:ext>
            </a:extLst>
          </p:cNvPr>
          <p:cNvGraphicFramePr>
            <a:graphicFrameLocks noGrp="1"/>
          </p:cNvGraphicFramePr>
          <p:nvPr userDrawn="1">
            <p:extLst>
              <p:ext uri="{D42A27DB-BD31-4B8C-83A1-F6EECF244321}">
                <p14:modId xmlns:p14="http://schemas.microsoft.com/office/powerpoint/2010/main" val="1886315794"/>
              </p:ext>
            </p:extLst>
          </p:nvPr>
        </p:nvGraphicFramePr>
        <p:xfrm>
          <a:off x="44688357" y="-119742"/>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3065774103"/>
                    </a:ext>
                  </a:extLst>
                </a:gridCol>
                <a:gridCol w="1381559">
                  <a:extLst>
                    <a:ext uri="{9D8B030D-6E8A-4147-A177-3AD203B41FA5}">
                      <a16:colId xmlns:a16="http://schemas.microsoft.com/office/drawing/2014/main" val="2133816528"/>
                    </a:ext>
                  </a:extLst>
                </a:gridCol>
                <a:gridCol w="4704794">
                  <a:extLst>
                    <a:ext uri="{9D8B030D-6E8A-4147-A177-3AD203B41FA5}">
                      <a16:colId xmlns:a16="http://schemas.microsoft.com/office/drawing/2014/main" val="3765491449"/>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0244751"/>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 action="ppaction://noaction">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864596437"/>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944003482"/>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3503000004"/>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824977488"/>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242648330"/>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0387258"/>
                  </a:ext>
                </a:extLst>
              </a:tr>
              <a:tr h="13547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0099866"/>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2546455430"/>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64" userDrawn="1">
          <p15:clr>
            <a:srgbClr val="F26B43"/>
          </p15:clr>
        </p15:guide>
        <p15:guide id="3" pos="3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0981EC53-9B42-664F-87C6-4EF125557D67}"/>
              </a:ext>
            </a:extLst>
          </p:cNvPr>
          <p:cNvSpPr/>
          <p:nvPr userDrawn="1"/>
        </p:nvSpPr>
        <p:spPr>
          <a:xfrm>
            <a:off x="11391655" y="5256164"/>
            <a:ext cx="21107889" cy="26736675"/>
          </a:xfrm>
          <a:prstGeom prst="roundRect">
            <a:avLst>
              <a:gd name="adj" fmla="val 578"/>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918544" y="31992840"/>
            <a:ext cx="2514600" cy="37452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cxnSp>
        <p:nvCxnSpPr>
          <p:cNvPr id="38" name="Straight Connector 37"/>
          <p:cNvCxnSpPr/>
          <p:nvPr userDrawn="1"/>
        </p:nvCxnSpPr>
        <p:spPr>
          <a:xfrm>
            <a:off x="0" y="4800600"/>
            <a:ext cx="438912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Rounded Rectangle 38"/>
          <p:cNvSpPr/>
          <p:nvPr userDrawn="1"/>
        </p:nvSpPr>
        <p:spPr>
          <a:xfrm>
            <a:off x="0" y="-55065"/>
            <a:ext cx="438912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506697" y="5256165"/>
            <a:ext cx="1022293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33161573" y="5254754"/>
            <a:ext cx="10222930"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492010"/>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64">
          <p15:clr>
            <a:srgbClr val="F26B43"/>
          </p15:clr>
        </p15:guide>
        <p15:guide id="3" pos="3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9D3B31-9FB9-31CA-D02F-CBDFF5B1162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A3198B8-4760-1C79-B95A-96FE0B8C7C5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D292FB0-92B2-D5EA-7958-05444A756B53}"/>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CBE9BD54-9A3E-C41B-4C6A-997E9BCE43BC}"/>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4B2BF5B7-6025-B2A2-A969-D26F0FDEF562}"/>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0045DAC5-C226-07B8-C9E9-1052BFBB6C77}"/>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FE23EF62-C61C-9D56-B9A4-38234E7F4B94}"/>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831E1482-FBF8-294A-CA9B-36EBE41F5B1F}"/>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2C5CC40C-D5F9-9B9F-7167-2C36EC4C04A3}"/>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4B6E0497-85F2-3984-DEA0-7B01470A90F3}"/>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92AC5F3D-443F-B64E-7C63-48587930018E}"/>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59A7AA11-7C8D-7BEB-C7BA-AAD08366412B}"/>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CA13AD78-ED6D-A04C-54AC-230ECE35CBFF}"/>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BE3FCAC8-426E-90F7-16F7-79A91ADD33AB}"/>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9A530FFB-A017-D829-2295-C0E94A29268B}"/>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DB002B17-3082-350F-2445-74EDCA0230AF}"/>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70748C69-CAF5-E8D9-31C5-06DE9AD259E8}"/>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2394925462"/>
      </p:ext>
    </p:extLst>
  </p:cSld>
  <p:clrMapOvr>
    <a:masterClrMapping/>
  </p:clrMapOvr>
</p:sld>
</file>

<file path=ppt/theme/theme1.xml><?xml version="1.0" encoding="utf-8"?>
<a:theme xmlns:a="http://schemas.openxmlformats.org/drawingml/2006/main" name="PosterPresentations.com-36x48_Trifold_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No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4391</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PosterPresentations.com-36x48_Trifold_Template</vt:lpstr>
      <vt:lpstr>No Quick Guides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45</cp:revision>
  <dcterms:created xsi:type="dcterms:W3CDTF">2012-02-03T23:30:52Z</dcterms:created>
  <dcterms:modified xsi:type="dcterms:W3CDTF">2022-06-10T16:51:28Z</dcterms:modified>
</cp:coreProperties>
</file>