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7" r:id="rId3"/>
    <p:sldMasterId id="2147483653" r:id="rId4"/>
  </p:sldMasterIdLst>
  <p:notesMasterIdLst>
    <p:notesMasterId r:id="rId6"/>
  </p:notesMasterIdLst>
  <p:sldIdLst>
    <p:sldId id="257" r:id="rId5"/>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94694" autoAdjust="0"/>
  </p:normalViewPr>
  <p:slideViewPr>
    <p:cSldViewPr snapToGrid="0" snapToObjects="1" showGuides="1">
      <p:cViewPr varScale="1">
        <p:scale>
          <a:sx n="21" d="100"/>
          <a:sy n="21" d="100"/>
        </p:scale>
        <p:origin x="978" y="138"/>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6/10/2022</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8243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2225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332959"/>
            <a:ext cx="11732948"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430015"/>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5332732"/>
            <a:ext cx="1173480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4420332"/>
            <a:ext cx="1172554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6325021"/>
            <a:ext cx="2417339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430015"/>
            <a:ext cx="24173392" cy="857368"/>
          </a:xfrm>
          <a:prstGeom prst="rect">
            <a:avLst/>
          </a:prstGeom>
          <a:noFill/>
        </p:spPr>
        <p:txBody>
          <a:bodyPr wrap="square" lIns="104498" tIns="104498" rIns="104498" bIns="104498" anchor="t" anchorCtr="0">
            <a:spAutoFit/>
          </a:bodyPr>
          <a:lstStyle>
            <a:lvl1pPr marL="0" indent="0" algn="ctr">
              <a:buNone/>
              <a:tabLst/>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2141965"/>
            <a:ext cx="2417339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1282564"/>
            <a:ext cx="24173392"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5430015"/>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6332959"/>
            <a:ext cx="11721520"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4480556"/>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5339957"/>
            <a:ext cx="1172739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887220"/>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790164"/>
            <a:ext cx="11727392" cy="912311"/>
          </a:xfrm>
          <a:prstGeom prst="rect">
            <a:avLst/>
          </a:prstGeom>
        </p:spPr>
        <p:txBody>
          <a:bodyPr wrap="square" lIns="261244" tIns="261244" rIns="261244" bIns="261244"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6733309" y="3318347"/>
            <a:ext cx="37739782"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51" hasCustomPrompt="1"/>
          </p:nvPr>
        </p:nvSpPr>
        <p:spPr>
          <a:xfrm>
            <a:off x="6733309" y="2038187"/>
            <a:ext cx="3773978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0" name="Text Placeholder 76"/>
          <p:cNvSpPr>
            <a:spLocks noGrp="1"/>
          </p:cNvSpPr>
          <p:nvPr>
            <p:ph type="body" sz="quarter" idx="153" hasCustomPrompt="1"/>
          </p:nvPr>
        </p:nvSpPr>
        <p:spPr>
          <a:xfrm>
            <a:off x="6733309" y="400213"/>
            <a:ext cx="3773978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
        <p:nvSpPr>
          <p:cNvPr id="41" name="Rounded Rectangle 40"/>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3" name="Rounded Rectangle 62"/>
          <p:cNvSpPr/>
          <p:nvPr userDrawn="1"/>
        </p:nvSpPr>
        <p:spPr>
          <a:xfrm>
            <a:off x="922337"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385470"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25848603"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8311736"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Table 58">
            <a:extLst>
              <a:ext uri="{FF2B5EF4-FFF2-40B4-BE49-F238E27FC236}">
                <a16:creationId xmlns:a16="http://schemas.microsoft.com/office/drawing/2014/main" id="{D0EBC7C6-46CC-8C40-BA3C-AC0E70848F69}"/>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6E1BE792-AFA5-4CCE-B7B6-76829FB4DB46}"/>
              </a:ext>
            </a:extLst>
          </p:cNvPr>
          <p:cNvGraphicFramePr>
            <a:graphicFrameLocks noGrp="1"/>
          </p:cNvGraphicFramePr>
          <p:nvPr userDrawn="1">
            <p:extLst>
              <p:ext uri="{D42A27DB-BD31-4B8C-83A1-F6EECF244321}">
                <p14:modId xmlns:p14="http://schemas.microsoft.com/office/powerpoint/2010/main" val="330461937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
        <p:nvSpPr>
          <p:cNvPr id="41" name="Rounded Rectangle 40"/>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3" name="Rounded Rectangle 62"/>
          <p:cNvSpPr/>
          <p:nvPr userDrawn="1"/>
        </p:nvSpPr>
        <p:spPr>
          <a:xfrm>
            <a:off x="922337"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385470"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25848603"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8311736"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11896"/>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8" name="Rounded Rectangle 37"/>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a:xfrm>
            <a:off x="1105307"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17717942"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34330576"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4"/>
          <p:cNvSpPr txBox="1">
            <a:spLocks noChangeArrowheads="1"/>
          </p:cNvSpPr>
          <p:nvPr userDrawn="1"/>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51" name="Table 50">
            <a:extLst>
              <a:ext uri="{FF2B5EF4-FFF2-40B4-BE49-F238E27FC236}">
                <a16:creationId xmlns:a16="http://schemas.microsoft.com/office/drawing/2014/main" id="{EEC5C5BF-65DD-084F-ACD6-A4D11B3615DD}"/>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AD370143-3B88-4E0D-815A-CEF084BA24D7}"/>
              </a:ext>
            </a:extLst>
          </p:cNvPr>
          <p:cNvGraphicFramePr>
            <a:graphicFrameLocks noGrp="1"/>
          </p:cNvGraphicFramePr>
          <p:nvPr userDrawn="1">
            <p:extLst>
              <p:ext uri="{D42A27DB-BD31-4B8C-83A1-F6EECF244321}">
                <p14:modId xmlns:p14="http://schemas.microsoft.com/office/powerpoint/2010/main" val="330461937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4" name="Rounded Rectangle 43"/>
          <p:cNvSpPr/>
          <p:nvPr userDrawn="1"/>
        </p:nvSpPr>
        <p:spPr>
          <a:xfrm>
            <a:off x="1069907" y="5383212"/>
            <a:ext cx="11731694" cy="2673667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38395275" y="5383212"/>
            <a:ext cx="11731694" cy="2673667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13444598" y="5383212"/>
            <a:ext cx="24242652" cy="26736676"/>
          </a:xfrm>
          <a:prstGeom prst="roundRect">
            <a:avLst>
              <a:gd name="adj" fmla="val 969"/>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4"/>
          <p:cNvSpPr txBox="1">
            <a:spLocks noChangeArrowheads="1"/>
          </p:cNvSpPr>
          <p:nvPr userDrawn="1"/>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68" name="Table 67">
            <a:extLst>
              <a:ext uri="{FF2B5EF4-FFF2-40B4-BE49-F238E27FC236}">
                <a16:creationId xmlns:a16="http://schemas.microsoft.com/office/drawing/2014/main" id="{EFE7450A-F44F-D24F-9451-49AC473306E7}"/>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7F17B5BB-9D61-4CDC-853D-15E3E9CB1071}"/>
              </a:ext>
            </a:extLst>
          </p:cNvPr>
          <p:cNvGraphicFramePr>
            <a:graphicFrameLocks noGrp="1"/>
          </p:cNvGraphicFramePr>
          <p:nvPr userDrawn="1">
            <p:extLst>
              <p:ext uri="{D42A27DB-BD31-4B8C-83A1-F6EECF244321}">
                <p14:modId xmlns:p14="http://schemas.microsoft.com/office/powerpoint/2010/main" val="330461937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A5642-DCDE-CBA8-A024-088C03A80B3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8F7053A-E86E-830C-A306-DA1E27D5226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AC28034-6F41-D73D-8F76-DE137CA4F914}"/>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C25E60C1-5CB8-5BCA-11E7-7E39753967B9}"/>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7A87BD16-DC88-AEF7-C68A-490AB71DB128}"/>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0EF66D06-1406-DC45-FCE7-022435E143C4}"/>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F28B2341-46B3-79C9-7F61-4C47620C3E20}"/>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48E410DE-0B34-9DAA-F6A4-9FCC4EB0A628}"/>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FE2D80F9-9A97-A7BB-8B25-B99AEB37DA67}"/>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FB7E4562-48B3-D08F-C752-C43BC07E0699}"/>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9AC6F1C3-65BB-71CF-70C0-C4E8BFB628EC}"/>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7297A71D-8053-FB2D-A1B5-E0464B2A0791}"/>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900223C4-911D-01E3-5856-3CCE87C15681}"/>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253BA8C9-0C3F-1482-2B51-070A7BDAE0D6}"/>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25805021-AA1D-A566-0CA2-DFB6A24294B4}"/>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BDA0CD79-B9CE-E2BE-DBD6-AC982ED2480F}"/>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DF8AD101-E1B7-4B72-A833-8C3049EE4D84}"/>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635106741"/>
      </p:ext>
    </p:extLst>
  </p:cSld>
  <p:clrMapOvr>
    <a:masterClrMapping/>
  </p:clrMapOvr>
</p:sld>
</file>

<file path=ppt/theme/theme1.xml><?xml version="1.0" encoding="utf-8"?>
<a:theme xmlns:a="http://schemas.openxmlformats.org/drawingml/2006/main" name="PosterPresentations.com-36x56-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286</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PosterPresentations.com-36x56-Template</vt:lpstr>
      <vt:lpstr>Without Quick Guides</vt:lpstr>
      <vt:lpstr>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49</cp:revision>
  <dcterms:created xsi:type="dcterms:W3CDTF">2012-02-04T00:31:01Z</dcterms:created>
  <dcterms:modified xsi:type="dcterms:W3CDTF">2022-06-10T16:50:36Z</dcterms:modified>
</cp:coreProperties>
</file>