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7"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9" autoAdjust="0"/>
    <p:restoredTop sz="94706" autoAdjust="0"/>
  </p:normalViewPr>
  <p:slideViewPr>
    <p:cSldViewPr snapToGrid="0" snapToObjects="1" showGuides="1">
      <p:cViewPr varScale="1">
        <p:scale>
          <a:sx n="46" d="100"/>
          <a:sy n="46" d="100"/>
        </p:scale>
        <p:origin x="378" y="3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5519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2"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662362" y="1078170"/>
            <a:ext cx="20107276"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523220"/>
          </a:xfrm>
          <a:prstGeom prst="rect">
            <a:avLst/>
          </a:prstGeom>
        </p:spPr>
        <p:txBody>
          <a:bodyPr anchor="t" anchorCtr="0">
            <a:spAutoFit/>
          </a:bodyPr>
          <a:lstStyle>
            <a:lvl1pPr marL="0" indent="0" algn="ctr">
              <a:buFontTx/>
              <a:buNone/>
              <a:defRPr sz="2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chor="t" anchorCtr="0">
            <a:spAutoFit/>
          </a:bodyPr>
          <a:lstStyle>
            <a:lvl1pPr marL="0" indent="0" algn="ctr">
              <a:buFontTx/>
              <a:buNone/>
              <a:defRPr sz="48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57557" y="16007746"/>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43" name="Rounded Rectangle 42"/>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57557"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7226316"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3895075"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0563833"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Table 40">
            <a:extLst>
              <a:ext uri="{FF2B5EF4-FFF2-40B4-BE49-F238E27FC236}">
                <a16:creationId xmlns:a16="http://schemas.microsoft.com/office/drawing/2014/main" id="{E0D038D7-4C45-DE4E-A91F-06705257E6E0}"/>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EA479E6-FAAC-4ED8-B640-798922B368A2}"/>
              </a:ext>
            </a:extLst>
          </p:cNvPr>
          <p:cNvGraphicFramePr>
            <a:graphicFrameLocks noGrp="1"/>
          </p:cNvGraphicFramePr>
          <p:nvPr userDrawn="1">
            <p:extLst>
              <p:ext uri="{D42A27DB-BD31-4B8C-83A1-F6EECF244321}">
                <p14:modId xmlns:p14="http://schemas.microsoft.com/office/powerpoint/2010/main" val="1230654303"/>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57557" y="16007746"/>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43" name="Rounded Rectangle 42"/>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Rounded Rectangle 67"/>
          <p:cNvSpPr/>
          <p:nvPr userDrawn="1"/>
        </p:nvSpPr>
        <p:spPr>
          <a:xfrm>
            <a:off x="557557"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7226316"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3895075"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0563833" y="2649221"/>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47242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ounded Rectangle 38"/>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Rounded Rectangle 50"/>
          <p:cNvSpPr/>
          <p:nvPr userDrawn="1"/>
        </p:nvSpPr>
        <p:spPr>
          <a:xfrm>
            <a:off x="557557"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userDrawn="1"/>
        </p:nvSpPr>
        <p:spPr>
          <a:xfrm>
            <a:off x="9467023"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18376489" y="2649221"/>
            <a:ext cx="850628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4"/>
          <p:cNvSpPr txBox="1">
            <a:spLocks noChangeArrowheads="1"/>
          </p:cNvSpPr>
          <p:nvPr userDrawn="1"/>
        </p:nvSpPr>
        <p:spPr bwMode="auto">
          <a:xfrm>
            <a:off x="557557" y="16007746"/>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55" name="Table 54">
            <a:extLst>
              <a:ext uri="{FF2B5EF4-FFF2-40B4-BE49-F238E27FC236}">
                <a16:creationId xmlns:a16="http://schemas.microsoft.com/office/drawing/2014/main" id="{76B2E2B1-54D9-8C43-9A9B-854B9D75C8DA}"/>
              </a:ext>
            </a:extLst>
          </p:cNvPr>
          <p:cNvGraphicFramePr>
            <a:graphicFrameLocks noGrp="1"/>
          </p:cNvGraphicFramePr>
          <p:nvPr userDrawn="1">
            <p:extLst>
              <p:ext uri="{D42A27DB-BD31-4B8C-83A1-F6EECF244321}">
                <p14:modId xmlns:p14="http://schemas.microsoft.com/office/powerpoint/2010/main" val="221563226"/>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58580C49-5041-4508-BE38-466B5E61C766}"/>
              </a:ext>
            </a:extLst>
          </p:cNvPr>
          <p:cNvGraphicFramePr>
            <a:graphicFrameLocks noGrp="1"/>
          </p:cNvGraphicFramePr>
          <p:nvPr userDrawn="1">
            <p:extLst>
              <p:ext uri="{D42A27DB-BD31-4B8C-83A1-F6EECF244321}">
                <p14:modId xmlns:p14="http://schemas.microsoft.com/office/powerpoint/2010/main" val="1230654303"/>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27432000" cy="239565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V="1">
            <a:off x="-5371" y="2395652"/>
            <a:ext cx="27437371" cy="4941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Rounded Rectangle 39"/>
          <p:cNvSpPr/>
          <p:nvPr userDrawn="1"/>
        </p:nvSpPr>
        <p:spPr>
          <a:xfrm>
            <a:off x="557557" y="2624507"/>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7218932" y="2624507"/>
            <a:ext cx="13012421" cy="13373100"/>
          </a:xfrm>
          <a:prstGeom prst="roundRect">
            <a:avLst>
              <a:gd name="adj" fmla="val 110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0574000" y="2624507"/>
            <a:ext cx="6318728" cy="133731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4"/>
          <p:cNvSpPr txBox="1">
            <a:spLocks noChangeArrowheads="1"/>
          </p:cNvSpPr>
          <p:nvPr userDrawn="1"/>
        </p:nvSpPr>
        <p:spPr bwMode="auto">
          <a:xfrm>
            <a:off x="557557" y="16007746"/>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8E50A767-B2E6-E041-A117-FE33BF97E88B}"/>
              </a:ext>
            </a:extLst>
          </p:cNvPr>
          <p:cNvGraphicFramePr>
            <a:graphicFrameLocks noGrp="1"/>
          </p:cNvGraphicFramePr>
          <p:nvPr userDrawn="1">
            <p:extLst>
              <p:ext uri="{D42A27DB-BD31-4B8C-83A1-F6EECF244321}">
                <p14:modId xmlns:p14="http://schemas.microsoft.com/office/powerpoint/2010/main" val="341988918"/>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1B1E5138-6C5D-4DCD-96F7-B0156B22702F}"/>
              </a:ext>
            </a:extLst>
          </p:cNvPr>
          <p:cNvGraphicFramePr>
            <a:graphicFrameLocks noGrp="1"/>
          </p:cNvGraphicFramePr>
          <p:nvPr userDrawn="1">
            <p:extLst>
              <p:ext uri="{D42A27DB-BD31-4B8C-83A1-F6EECF244321}">
                <p14:modId xmlns:p14="http://schemas.microsoft.com/office/powerpoint/2010/main" val="1230654303"/>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D0891-7C16-2E9D-6195-4CC4EAEC51F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BEDA3A7-9AD7-F519-A966-D3B5C173725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A5E1A6B-7BE1-EC80-4BCA-64D7EE9F34CC}"/>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60951AD-D400-9971-5917-523BFF7A9924}"/>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433DE695-8107-03E4-D5EF-6CB9DF1C0517}"/>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AB458286-041A-8A16-DA40-293B68E6DEAB}"/>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70BE22EF-7316-64FE-24BC-0AF6A323497B}"/>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126C13EC-D345-61C3-D4A8-CFD038CE234C}"/>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7009E49E-65C5-9E5F-BBA9-87B2AB63FD29}"/>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1FE186A5-5FFA-8A33-E032-5BD5F2D760C3}"/>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0910305A-4A51-CC28-E7B3-E5D5A16B3DCC}"/>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A91C4E49-1CC2-1CC9-5750-627308002ABC}"/>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5D34E0B3-CCB4-0852-F58A-440E263D8161}"/>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CDFCE4F6-0F79-C24E-1E71-246B6D66C64F}"/>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FAC2F0D4-3989-9518-29CA-19426702C27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C702B1D-4AA4-F796-55BE-02B39DC91F98}"/>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5F83F9A0-BF68-5C66-27FF-5BA4D9BBDDE1}"/>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2188884551"/>
      </p:ext>
    </p:extLst>
  </p:cSld>
  <p:clrMapOvr>
    <a:masterClrMapping/>
  </p:clrMapOvr>
</p:sld>
</file>

<file path=ppt/theme/theme1.xml><?xml version="1.0" encoding="utf-8"?>
<a:theme xmlns:a="http://schemas.openxmlformats.org/drawingml/2006/main" name="PosterPresentations.com-36x60-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291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PosterPresentations.com-36x60-Template</vt:lpstr>
      <vt:lpstr>Without Quick Guides</vt:lpstr>
      <vt:lpstr>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43</cp:revision>
  <dcterms:created xsi:type="dcterms:W3CDTF">2012-02-06T18:46:22Z</dcterms:created>
  <dcterms:modified xsi:type="dcterms:W3CDTF">2022-06-10T16:49:18Z</dcterms:modified>
</cp:coreProperties>
</file>