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1" r:id="rId2"/>
    <p:sldMasterId id="2147483659" r:id="rId3"/>
    <p:sldMasterId id="2147483657" r:id="rId4"/>
  </p:sldMasterIdLst>
  <p:notesMasterIdLst>
    <p:notesMasterId r:id="rId6"/>
  </p:notesMasterIdLst>
  <p:sldIdLst>
    <p:sldId id="257" r:id="rId5"/>
  </p:sldIdLst>
  <p:sldSz cx="32918400" cy="16459200"/>
  <p:notesSz cx="6858000" cy="9144000"/>
  <p:defaultTex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7">
          <p15:clr>
            <a:srgbClr val="A4A3A4"/>
          </p15:clr>
        </p15:guide>
        <p15:guide id="2" orient="horz" pos="30">
          <p15:clr>
            <a:srgbClr val="A4A3A4"/>
          </p15:clr>
        </p15:guide>
        <p15:guide id="3" pos="20523">
          <p15:clr>
            <a:srgbClr val="A4A3A4"/>
          </p15:clr>
        </p15:guide>
        <p15:guide id="4" pos="26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66" autoAdjust="0"/>
    <p:restoredTop sz="94706" autoAdjust="0"/>
  </p:normalViewPr>
  <p:slideViewPr>
    <p:cSldViewPr snapToGrid="0" snapToObjects="1" showGuides="1">
      <p:cViewPr varScale="1">
        <p:scale>
          <a:sx n="43" d="100"/>
          <a:sy n="43" d="100"/>
        </p:scale>
        <p:origin x="108" y="216"/>
      </p:cViewPr>
      <p:guideLst>
        <p:guide orient="horz" pos="10367"/>
        <p:guide orient="horz" pos="30"/>
        <p:guide pos="20523"/>
        <p:guide pos="26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6/10/2022</a:t>
            </a:fld>
            <a:endParaRPr lang="en-US" dirty="0"/>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918995542"/>
      </p:ext>
    </p:extLst>
  </p:cSld>
  <p:clrMap bg1="lt1" tx1="dk1" bg2="lt2" tx2="dk2" accent1="accent1" accent2="accent2" accent3="accent3" accent4="accent4" accent5="accent5" accent6="accent6" hlink="hlink" folHlink="folHlink"/>
  <p:notesStyle>
    <a:lvl1pPr marL="0" algn="l" defTabSz="2821436" rtl="0" eaLnBrk="1" latinLnBrk="0" hangingPunct="1">
      <a:defRPr sz="3800" kern="1200">
        <a:solidFill>
          <a:schemeClr val="tx1"/>
        </a:solidFill>
        <a:latin typeface="+mn-lt"/>
        <a:ea typeface="+mn-ea"/>
        <a:cs typeface="+mn-cs"/>
      </a:defRPr>
    </a:lvl1pPr>
    <a:lvl2pPr marL="1410719" algn="l" defTabSz="2821436" rtl="0" eaLnBrk="1" latinLnBrk="0" hangingPunct="1">
      <a:defRPr sz="3800" kern="1200">
        <a:solidFill>
          <a:schemeClr val="tx1"/>
        </a:solidFill>
        <a:latin typeface="+mn-lt"/>
        <a:ea typeface="+mn-ea"/>
        <a:cs typeface="+mn-cs"/>
      </a:defRPr>
    </a:lvl2pPr>
    <a:lvl3pPr marL="2821436" algn="l" defTabSz="2821436" rtl="0" eaLnBrk="1" latinLnBrk="0" hangingPunct="1">
      <a:defRPr sz="3800" kern="1200">
        <a:solidFill>
          <a:schemeClr val="tx1"/>
        </a:solidFill>
        <a:latin typeface="+mn-lt"/>
        <a:ea typeface="+mn-ea"/>
        <a:cs typeface="+mn-cs"/>
      </a:defRPr>
    </a:lvl3pPr>
    <a:lvl4pPr marL="4232155" algn="l" defTabSz="2821436" rtl="0" eaLnBrk="1" latinLnBrk="0" hangingPunct="1">
      <a:defRPr sz="3800" kern="1200">
        <a:solidFill>
          <a:schemeClr val="tx1"/>
        </a:solidFill>
        <a:latin typeface="+mn-lt"/>
        <a:ea typeface="+mn-ea"/>
        <a:cs typeface="+mn-cs"/>
      </a:defRPr>
    </a:lvl4pPr>
    <a:lvl5pPr marL="5642872" algn="l" defTabSz="2821436" rtl="0" eaLnBrk="1" latinLnBrk="0" hangingPunct="1">
      <a:defRPr sz="3800" kern="1200">
        <a:solidFill>
          <a:schemeClr val="tx1"/>
        </a:solidFill>
        <a:latin typeface="+mn-lt"/>
        <a:ea typeface="+mn-ea"/>
        <a:cs typeface="+mn-cs"/>
      </a:defRPr>
    </a:lvl5pPr>
    <a:lvl6pPr marL="7053590" algn="l" defTabSz="2821436" rtl="0" eaLnBrk="1" latinLnBrk="0" hangingPunct="1">
      <a:defRPr sz="3800" kern="1200">
        <a:solidFill>
          <a:schemeClr val="tx1"/>
        </a:solidFill>
        <a:latin typeface="+mn-lt"/>
        <a:ea typeface="+mn-ea"/>
        <a:cs typeface="+mn-cs"/>
      </a:defRPr>
    </a:lvl6pPr>
    <a:lvl7pPr marL="8464309" algn="l" defTabSz="2821436" rtl="0" eaLnBrk="1" latinLnBrk="0" hangingPunct="1">
      <a:defRPr sz="3800" kern="1200">
        <a:solidFill>
          <a:schemeClr val="tx1"/>
        </a:solidFill>
        <a:latin typeface="+mn-lt"/>
        <a:ea typeface="+mn-ea"/>
        <a:cs typeface="+mn-cs"/>
      </a:defRPr>
    </a:lvl7pPr>
    <a:lvl8pPr marL="9875027" algn="l" defTabSz="2821436" rtl="0" eaLnBrk="1" latinLnBrk="0" hangingPunct="1">
      <a:defRPr sz="3800" kern="1200">
        <a:solidFill>
          <a:schemeClr val="tx1"/>
        </a:solidFill>
        <a:latin typeface="+mn-lt"/>
        <a:ea typeface="+mn-ea"/>
        <a:cs typeface="+mn-cs"/>
      </a:defRPr>
    </a:lvl8pPr>
    <a:lvl9pPr marL="11285745" algn="l" defTabSz="2821436" rtl="0" eaLnBrk="1" latinLnBrk="0" hangingPunct="1">
      <a:defRPr sz="3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55998" y="8351507"/>
            <a:ext cx="7825476"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5998" y="2712489"/>
            <a:ext cx="7825476"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8458453" y="2712489"/>
            <a:ext cx="7856368"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355998" y="3160469"/>
            <a:ext cx="7825476"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355998" y="7917326"/>
            <a:ext cx="7825476"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MATERIALS &amp; METHODS</a:t>
            </a:r>
          </a:p>
        </p:txBody>
      </p:sp>
      <p:sp>
        <p:nvSpPr>
          <p:cNvPr id="25" name="Text Placeholder 5"/>
          <p:cNvSpPr>
            <a:spLocks noGrp="1"/>
          </p:cNvSpPr>
          <p:nvPr>
            <p:ph type="body" sz="quarter" idx="25" hasCustomPrompt="1"/>
          </p:nvPr>
        </p:nvSpPr>
        <p:spPr>
          <a:xfrm>
            <a:off x="24785054" y="2712489"/>
            <a:ext cx="7779732"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4785056" y="3160469"/>
            <a:ext cx="7779730"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785055" y="7229787"/>
            <a:ext cx="7779729"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4785055" y="7663968"/>
            <a:ext cx="7779729"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785053" y="12550599"/>
            <a:ext cx="7779731"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4785053" y="12984781"/>
            <a:ext cx="7779731"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458453" y="3160469"/>
            <a:ext cx="7808242"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16593461" y="3160469"/>
            <a:ext cx="7815040"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16626110" y="2712489"/>
            <a:ext cx="7815040"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RESULTS</a:t>
            </a:r>
          </a:p>
        </p:txBody>
      </p:sp>
      <p:sp>
        <p:nvSpPr>
          <p:cNvPr id="74" name="Text Placeholder 76"/>
          <p:cNvSpPr>
            <a:spLocks noGrp="1"/>
          </p:cNvSpPr>
          <p:nvPr>
            <p:ph type="body" sz="quarter" idx="150" hasCustomPrompt="1"/>
          </p:nvPr>
        </p:nvSpPr>
        <p:spPr>
          <a:xfrm>
            <a:off x="4075611" y="1025918"/>
            <a:ext cx="24767178" cy="707886"/>
          </a:xfrm>
          <a:prstGeom prst="rect">
            <a:avLst/>
          </a:prstGeom>
        </p:spPr>
        <p:txBody>
          <a:bodyPr anchor="t" anchorCtr="0">
            <a:spAutoFit/>
          </a:bodyPr>
          <a:lstStyle>
            <a:lvl1pPr marL="0" indent="0"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5" name="Text Placeholder 76"/>
          <p:cNvSpPr>
            <a:spLocks noGrp="1"/>
          </p:cNvSpPr>
          <p:nvPr>
            <p:ph type="body" sz="quarter" idx="195" hasCustomPrompt="1"/>
          </p:nvPr>
        </p:nvSpPr>
        <p:spPr>
          <a:xfrm>
            <a:off x="4075611" y="1624147"/>
            <a:ext cx="24767178" cy="584775"/>
          </a:xfrm>
          <a:prstGeom prst="rect">
            <a:avLst/>
          </a:prstGeom>
        </p:spPr>
        <p:txBody>
          <a:bodyPr anchor="t" anchorCtr="0">
            <a:spAutoFit/>
          </a:bodyPr>
          <a:lstStyle>
            <a:lvl1pPr marL="0" indent="0" algn="ctr">
              <a:buFontTx/>
              <a:buNone/>
              <a:defRPr sz="32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96" hasCustomPrompt="1"/>
          </p:nvPr>
        </p:nvSpPr>
        <p:spPr>
          <a:xfrm>
            <a:off x="4075611" y="180134"/>
            <a:ext cx="24767178" cy="923330"/>
          </a:xfrm>
          <a:prstGeom prst="rect">
            <a:avLst/>
          </a:prstGeom>
        </p:spPr>
        <p:txBody>
          <a:bodyPr anchor="t" anchorCtr="0">
            <a:spAutoFit/>
          </a:bodyPr>
          <a:lstStyle>
            <a:lvl1pPr marL="0" indent="0"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55998" y="8351507"/>
            <a:ext cx="7825476"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5998" y="2712489"/>
            <a:ext cx="7825476"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8458453" y="2712489"/>
            <a:ext cx="7856368"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355998" y="3160469"/>
            <a:ext cx="7825476"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355998" y="7917326"/>
            <a:ext cx="7825476"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MATERIALS &amp; METHODS</a:t>
            </a:r>
          </a:p>
        </p:txBody>
      </p:sp>
      <p:sp>
        <p:nvSpPr>
          <p:cNvPr id="25" name="Text Placeholder 5"/>
          <p:cNvSpPr>
            <a:spLocks noGrp="1"/>
          </p:cNvSpPr>
          <p:nvPr>
            <p:ph type="body" sz="quarter" idx="25" hasCustomPrompt="1"/>
          </p:nvPr>
        </p:nvSpPr>
        <p:spPr>
          <a:xfrm>
            <a:off x="24785054" y="2712489"/>
            <a:ext cx="7779732"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4785056" y="3160469"/>
            <a:ext cx="7779730"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785055" y="7229787"/>
            <a:ext cx="7779729"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4785055" y="7663968"/>
            <a:ext cx="7779729"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785053" y="12550599"/>
            <a:ext cx="7779731"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4785053" y="12984781"/>
            <a:ext cx="7779731"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458453" y="3160469"/>
            <a:ext cx="7808242"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16593461" y="3160469"/>
            <a:ext cx="7815040"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16626110" y="2712489"/>
            <a:ext cx="7815040"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RESULTS</a:t>
            </a:r>
          </a:p>
        </p:txBody>
      </p:sp>
      <p:sp>
        <p:nvSpPr>
          <p:cNvPr id="74" name="Text Placeholder 76"/>
          <p:cNvSpPr>
            <a:spLocks noGrp="1"/>
          </p:cNvSpPr>
          <p:nvPr>
            <p:ph type="body" sz="quarter" idx="150" hasCustomPrompt="1"/>
          </p:nvPr>
        </p:nvSpPr>
        <p:spPr>
          <a:xfrm>
            <a:off x="4075611" y="1025918"/>
            <a:ext cx="24767178" cy="707886"/>
          </a:xfrm>
          <a:prstGeom prst="rect">
            <a:avLst/>
          </a:prstGeom>
        </p:spPr>
        <p:txBody>
          <a:bodyPr anchor="t" anchorCtr="0">
            <a:spAutoFit/>
          </a:bodyPr>
          <a:lstStyle>
            <a:lvl1pPr marL="0" indent="0"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5" name="Text Placeholder 76"/>
          <p:cNvSpPr>
            <a:spLocks noGrp="1"/>
          </p:cNvSpPr>
          <p:nvPr>
            <p:ph type="body" sz="quarter" idx="195" hasCustomPrompt="1"/>
          </p:nvPr>
        </p:nvSpPr>
        <p:spPr>
          <a:xfrm>
            <a:off x="4075611" y="1624147"/>
            <a:ext cx="24767178" cy="584775"/>
          </a:xfrm>
          <a:prstGeom prst="rect">
            <a:avLst/>
          </a:prstGeom>
        </p:spPr>
        <p:txBody>
          <a:bodyPr anchor="t" anchorCtr="0">
            <a:spAutoFit/>
          </a:bodyPr>
          <a:lstStyle>
            <a:lvl1pPr marL="0" indent="0" algn="ctr">
              <a:buFontTx/>
              <a:buNone/>
              <a:defRPr sz="32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96" hasCustomPrompt="1"/>
          </p:nvPr>
        </p:nvSpPr>
        <p:spPr>
          <a:xfrm>
            <a:off x="4075611" y="180134"/>
            <a:ext cx="24767178" cy="923330"/>
          </a:xfrm>
          <a:prstGeom prst="rect">
            <a:avLst/>
          </a:prstGeom>
        </p:spPr>
        <p:txBody>
          <a:bodyPr anchor="t" anchorCtr="0">
            <a:spAutoFit/>
          </a:bodyPr>
          <a:lstStyle>
            <a:lvl1pPr marL="0" indent="0"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58727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55998" y="8217656"/>
            <a:ext cx="6218224"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5998" y="2651137"/>
            <a:ext cx="6218224"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INTRODUCTION/ABSTRACT</a:t>
            </a:r>
          </a:p>
        </p:txBody>
      </p:sp>
      <p:sp>
        <p:nvSpPr>
          <p:cNvPr id="20" name="Text Placeholder 5"/>
          <p:cNvSpPr>
            <a:spLocks noGrp="1"/>
          </p:cNvSpPr>
          <p:nvPr>
            <p:ph type="body" sz="quarter" idx="20" hasCustomPrompt="1"/>
          </p:nvPr>
        </p:nvSpPr>
        <p:spPr>
          <a:xfrm>
            <a:off x="6863954" y="2651137"/>
            <a:ext cx="6201965"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355998" y="3094343"/>
            <a:ext cx="6218224"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355998" y="7774451"/>
            <a:ext cx="6218224"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353393" y="3094343"/>
            <a:ext cx="6206195"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353393" y="2651137"/>
            <a:ext cx="6206195"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6360438" y="2651137"/>
            <a:ext cx="6204347"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6360438" y="3094343"/>
            <a:ext cx="6204347"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6360438" y="7086912"/>
            <a:ext cx="6204347"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6360438" y="7530117"/>
            <a:ext cx="6204347"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6360438" y="12407723"/>
            <a:ext cx="6204347"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REFERENCES/CONTACT</a:t>
            </a:r>
          </a:p>
        </p:txBody>
      </p:sp>
      <p:sp>
        <p:nvSpPr>
          <p:cNvPr id="30" name="Text Placeholder 3"/>
          <p:cNvSpPr>
            <a:spLocks noGrp="1"/>
          </p:cNvSpPr>
          <p:nvPr>
            <p:ph type="body" sz="quarter" idx="30" hasCustomPrompt="1"/>
          </p:nvPr>
        </p:nvSpPr>
        <p:spPr>
          <a:xfrm>
            <a:off x="26360438" y="12850930"/>
            <a:ext cx="6204347"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850340" y="3094343"/>
            <a:ext cx="6203509"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19846814" y="3094343"/>
            <a:ext cx="6206195"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19846814" y="2651137"/>
            <a:ext cx="6206195"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RESULTS</a:t>
            </a:r>
          </a:p>
        </p:txBody>
      </p:sp>
      <p:sp>
        <p:nvSpPr>
          <p:cNvPr id="83" name="Text Placeholder 76"/>
          <p:cNvSpPr>
            <a:spLocks noGrp="1"/>
          </p:cNvSpPr>
          <p:nvPr>
            <p:ph type="body" sz="quarter" idx="150" hasCustomPrompt="1"/>
          </p:nvPr>
        </p:nvSpPr>
        <p:spPr>
          <a:xfrm>
            <a:off x="4075611" y="1025918"/>
            <a:ext cx="24767178" cy="707886"/>
          </a:xfrm>
          <a:prstGeom prst="rect">
            <a:avLst/>
          </a:prstGeom>
        </p:spPr>
        <p:txBody>
          <a:bodyPr anchor="t" anchorCtr="0">
            <a:spAutoFit/>
          </a:bodyPr>
          <a:lstStyle>
            <a:lvl1pPr marL="0" indent="0"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4" name="Text Placeholder 76"/>
          <p:cNvSpPr>
            <a:spLocks noGrp="1"/>
          </p:cNvSpPr>
          <p:nvPr>
            <p:ph type="body" sz="quarter" idx="195" hasCustomPrompt="1"/>
          </p:nvPr>
        </p:nvSpPr>
        <p:spPr>
          <a:xfrm>
            <a:off x="4075611" y="1624147"/>
            <a:ext cx="24767178" cy="584775"/>
          </a:xfrm>
          <a:prstGeom prst="rect">
            <a:avLst/>
          </a:prstGeom>
        </p:spPr>
        <p:txBody>
          <a:bodyPr anchor="t" anchorCtr="0">
            <a:spAutoFit/>
          </a:bodyPr>
          <a:lstStyle>
            <a:lvl1pPr marL="0" indent="0" algn="ctr">
              <a:buFontTx/>
              <a:buNone/>
              <a:defRPr sz="32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5" name="Text Placeholder 76"/>
          <p:cNvSpPr>
            <a:spLocks noGrp="1"/>
          </p:cNvSpPr>
          <p:nvPr>
            <p:ph type="body" sz="quarter" idx="196" hasCustomPrompt="1"/>
          </p:nvPr>
        </p:nvSpPr>
        <p:spPr>
          <a:xfrm>
            <a:off x="4075611" y="180134"/>
            <a:ext cx="24767178" cy="923330"/>
          </a:xfrm>
          <a:prstGeom prst="rect">
            <a:avLst/>
          </a:prstGeom>
        </p:spPr>
        <p:txBody>
          <a:bodyPr anchor="t" anchorCtr="0">
            <a:spAutoFit/>
          </a:bodyPr>
          <a:lstStyle>
            <a:lvl1pPr marL="0" indent="0"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59" name="Text Placeholder 3"/>
          <p:cNvSpPr>
            <a:spLocks noGrp="1"/>
          </p:cNvSpPr>
          <p:nvPr>
            <p:ph type="body" sz="quarter" idx="10" hasCustomPrompt="1"/>
          </p:nvPr>
        </p:nvSpPr>
        <p:spPr>
          <a:xfrm>
            <a:off x="355998" y="8246164"/>
            <a:ext cx="6218224"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2" name="Text Placeholder 5"/>
          <p:cNvSpPr>
            <a:spLocks noGrp="1"/>
          </p:cNvSpPr>
          <p:nvPr>
            <p:ph type="body" sz="quarter" idx="11" hasCustomPrompt="1"/>
          </p:nvPr>
        </p:nvSpPr>
        <p:spPr>
          <a:xfrm>
            <a:off x="355998" y="2679712"/>
            <a:ext cx="6218224"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INTRODUCTION/ABSTRACT</a:t>
            </a:r>
          </a:p>
        </p:txBody>
      </p:sp>
      <p:sp>
        <p:nvSpPr>
          <p:cNvPr id="70" name="Text Placeholder 5"/>
          <p:cNvSpPr>
            <a:spLocks noGrp="1"/>
          </p:cNvSpPr>
          <p:nvPr>
            <p:ph type="body" sz="quarter" idx="20" hasCustomPrompt="1"/>
          </p:nvPr>
        </p:nvSpPr>
        <p:spPr>
          <a:xfrm>
            <a:off x="372256" y="12431445"/>
            <a:ext cx="6201965"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OBJECTIVES</a:t>
            </a:r>
          </a:p>
        </p:txBody>
      </p:sp>
      <p:sp>
        <p:nvSpPr>
          <p:cNvPr id="71" name="Text Placeholder 3"/>
          <p:cNvSpPr>
            <a:spLocks noGrp="1"/>
          </p:cNvSpPr>
          <p:nvPr>
            <p:ph type="body" sz="quarter" idx="21" hasCustomPrompt="1"/>
          </p:nvPr>
        </p:nvSpPr>
        <p:spPr>
          <a:xfrm>
            <a:off x="6869301" y="3106199"/>
            <a:ext cx="6218224"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3" name="Text Placeholder 5"/>
          <p:cNvSpPr>
            <a:spLocks noGrp="1"/>
          </p:cNvSpPr>
          <p:nvPr>
            <p:ph type="body" sz="quarter" idx="22" hasCustomPrompt="1"/>
          </p:nvPr>
        </p:nvSpPr>
        <p:spPr>
          <a:xfrm>
            <a:off x="355998" y="7803026"/>
            <a:ext cx="6218224"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MATERIALS &amp; METHODS</a:t>
            </a:r>
          </a:p>
        </p:txBody>
      </p:sp>
      <p:sp>
        <p:nvSpPr>
          <p:cNvPr id="76" name="Text Placeholder 5"/>
          <p:cNvSpPr>
            <a:spLocks noGrp="1"/>
          </p:cNvSpPr>
          <p:nvPr>
            <p:ph type="body" sz="quarter" idx="24" hasCustomPrompt="1"/>
          </p:nvPr>
        </p:nvSpPr>
        <p:spPr>
          <a:xfrm>
            <a:off x="6863419" y="2679712"/>
            <a:ext cx="19196981"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RESULTS</a:t>
            </a:r>
          </a:p>
        </p:txBody>
      </p:sp>
      <p:sp>
        <p:nvSpPr>
          <p:cNvPr id="105" name="Text Placeholder 5"/>
          <p:cNvSpPr>
            <a:spLocks noGrp="1"/>
          </p:cNvSpPr>
          <p:nvPr>
            <p:ph type="body" sz="quarter" idx="25" hasCustomPrompt="1"/>
          </p:nvPr>
        </p:nvSpPr>
        <p:spPr>
          <a:xfrm>
            <a:off x="26360438" y="2679712"/>
            <a:ext cx="6204347"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CONCLUSIONS</a:t>
            </a:r>
          </a:p>
        </p:txBody>
      </p:sp>
      <p:sp>
        <p:nvSpPr>
          <p:cNvPr id="106" name="Text Placeholder 3"/>
          <p:cNvSpPr>
            <a:spLocks noGrp="1"/>
          </p:cNvSpPr>
          <p:nvPr>
            <p:ph type="body" sz="quarter" idx="26" hasCustomPrompt="1"/>
          </p:nvPr>
        </p:nvSpPr>
        <p:spPr>
          <a:xfrm>
            <a:off x="26360437" y="3106199"/>
            <a:ext cx="6204347"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107" name="Text Placeholder 5"/>
          <p:cNvSpPr>
            <a:spLocks noGrp="1"/>
          </p:cNvSpPr>
          <p:nvPr>
            <p:ph type="body" sz="quarter" idx="27" hasCustomPrompt="1"/>
          </p:nvPr>
        </p:nvSpPr>
        <p:spPr>
          <a:xfrm>
            <a:off x="26360437" y="7115487"/>
            <a:ext cx="6204347"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REFERENCES</a:t>
            </a:r>
          </a:p>
        </p:txBody>
      </p:sp>
      <p:sp>
        <p:nvSpPr>
          <p:cNvPr id="108" name="Text Placeholder 3"/>
          <p:cNvSpPr>
            <a:spLocks noGrp="1"/>
          </p:cNvSpPr>
          <p:nvPr>
            <p:ph type="body" sz="quarter" idx="28" hasCustomPrompt="1"/>
          </p:nvPr>
        </p:nvSpPr>
        <p:spPr>
          <a:xfrm>
            <a:off x="26360437" y="7558625"/>
            <a:ext cx="6204347"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109" name="Text Placeholder 5"/>
          <p:cNvSpPr>
            <a:spLocks noGrp="1"/>
          </p:cNvSpPr>
          <p:nvPr>
            <p:ph type="body" sz="quarter" idx="29" hasCustomPrompt="1"/>
          </p:nvPr>
        </p:nvSpPr>
        <p:spPr>
          <a:xfrm>
            <a:off x="26360437" y="12436298"/>
            <a:ext cx="6204347" cy="426487"/>
          </a:xfrm>
          <a:prstGeom prst="rect">
            <a:avLst/>
          </a:prstGeom>
          <a:noFill/>
        </p:spPr>
        <p:txBody>
          <a:bodyPr wrap="square" lIns="58781" tIns="58781" rIns="58781" bIns="58781" anchor="t" anchorCtr="0">
            <a:spAutoFit/>
          </a:bodyPr>
          <a:lstStyle>
            <a:lvl1pPr marL="0" indent="0" algn="ctr">
              <a:buNone/>
              <a:defRPr sz="2000" b="1" u="sng" baseline="0">
                <a:solidFill>
                  <a:schemeClr val="accent5">
                    <a:lumMod val="50000"/>
                  </a:schemeClr>
                </a:solidFill>
              </a:defRPr>
            </a:lvl1pPr>
          </a:lstStyle>
          <a:p>
            <a:pPr lvl="0"/>
            <a:r>
              <a:rPr lang="en-US" dirty="0"/>
              <a:t>(click to edit)   REFERENCES/CONTACT</a:t>
            </a:r>
          </a:p>
        </p:txBody>
      </p:sp>
      <p:sp>
        <p:nvSpPr>
          <p:cNvPr id="110" name="Text Placeholder 3"/>
          <p:cNvSpPr>
            <a:spLocks noGrp="1"/>
          </p:cNvSpPr>
          <p:nvPr>
            <p:ph type="body" sz="quarter" idx="30" hasCustomPrompt="1"/>
          </p:nvPr>
        </p:nvSpPr>
        <p:spPr>
          <a:xfrm>
            <a:off x="26360437" y="12879438"/>
            <a:ext cx="6204347"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111" name="Text Placeholder 3"/>
          <p:cNvSpPr>
            <a:spLocks noGrp="1"/>
          </p:cNvSpPr>
          <p:nvPr>
            <p:ph type="body" sz="quarter" idx="96" hasCustomPrompt="1"/>
          </p:nvPr>
        </p:nvSpPr>
        <p:spPr>
          <a:xfrm>
            <a:off x="358642" y="12879438"/>
            <a:ext cx="6203509"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195" hasCustomPrompt="1"/>
          </p:nvPr>
        </p:nvSpPr>
        <p:spPr>
          <a:xfrm>
            <a:off x="13366346" y="3106199"/>
            <a:ext cx="6218224"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1" name="Text Placeholder 3"/>
          <p:cNvSpPr>
            <a:spLocks noGrp="1"/>
          </p:cNvSpPr>
          <p:nvPr>
            <p:ph type="body" sz="quarter" idx="196" hasCustomPrompt="1"/>
          </p:nvPr>
        </p:nvSpPr>
        <p:spPr>
          <a:xfrm>
            <a:off x="19863391" y="3106199"/>
            <a:ext cx="6218224"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3" name="Text Placeholder 3"/>
          <p:cNvSpPr>
            <a:spLocks noGrp="1"/>
          </p:cNvSpPr>
          <p:nvPr>
            <p:ph type="body" sz="quarter" idx="197" hasCustomPrompt="1"/>
          </p:nvPr>
        </p:nvSpPr>
        <p:spPr>
          <a:xfrm>
            <a:off x="372256" y="3106199"/>
            <a:ext cx="6218224" cy="353943"/>
          </a:xfrm>
          <a:prstGeom prst="rect">
            <a:avLst/>
          </a:prstGeom>
        </p:spPr>
        <p:txBody>
          <a:bodyPr wrap="square" lIns="68580" tIns="68580" rIns="68580" bIns="68580"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4" name="Text Placeholder 76"/>
          <p:cNvSpPr>
            <a:spLocks noGrp="1"/>
          </p:cNvSpPr>
          <p:nvPr>
            <p:ph type="body" sz="quarter" idx="150" hasCustomPrompt="1"/>
          </p:nvPr>
        </p:nvSpPr>
        <p:spPr>
          <a:xfrm>
            <a:off x="4075611" y="1025918"/>
            <a:ext cx="24767178" cy="707886"/>
          </a:xfrm>
          <a:prstGeom prst="rect">
            <a:avLst/>
          </a:prstGeom>
        </p:spPr>
        <p:txBody>
          <a:bodyPr anchor="t" anchorCtr="0">
            <a:spAutoFit/>
          </a:bodyPr>
          <a:lstStyle>
            <a:lvl1pPr marL="0" indent="0"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5" name="Text Placeholder 76"/>
          <p:cNvSpPr>
            <a:spLocks noGrp="1"/>
          </p:cNvSpPr>
          <p:nvPr>
            <p:ph type="body" sz="quarter" idx="198" hasCustomPrompt="1"/>
          </p:nvPr>
        </p:nvSpPr>
        <p:spPr>
          <a:xfrm>
            <a:off x="4075611" y="1624147"/>
            <a:ext cx="24767178" cy="584775"/>
          </a:xfrm>
          <a:prstGeom prst="rect">
            <a:avLst/>
          </a:prstGeom>
        </p:spPr>
        <p:txBody>
          <a:bodyPr anchor="t" anchorCtr="0">
            <a:spAutoFit/>
          </a:bodyPr>
          <a:lstStyle>
            <a:lvl1pPr marL="0" indent="0" algn="ctr">
              <a:buFontTx/>
              <a:buNone/>
              <a:defRPr sz="32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7" name="Text Placeholder 76"/>
          <p:cNvSpPr>
            <a:spLocks noGrp="1"/>
          </p:cNvSpPr>
          <p:nvPr>
            <p:ph type="body" sz="quarter" idx="199" hasCustomPrompt="1"/>
          </p:nvPr>
        </p:nvSpPr>
        <p:spPr>
          <a:xfrm>
            <a:off x="4075611" y="180134"/>
            <a:ext cx="24767178" cy="923330"/>
          </a:xfrm>
          <a:prstGeom prst="rect">
            <a:avLst/>
          </a:prstGeom>
        </p:spPr>
        <p:txBody>
          <a:bodyPr anchor="t" anchorCtr="0">
            <a:spAutoFit/>
          </a:bodyPr>
          <a:lstStyle>
            <a:lvl1pPr marL="0" indent="0"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userDrawn="1"/>
        </p:nvSpPr>
        <p:spPr bwMode="auto">
          <a:xfrm>
            <a:off x="0" y="0"/>
            <a:ext cx="32918400" cy="2400300"/>
          </a:xfrm>
          <a:prstGeom prst="rect">
            <a:avLst/>
          </a:prstGeom>
          <a:gradFill>
            <a:gsLst>
              <a:gs pos="0">
                <a:schemeClr val="accent6">
                  <a:lumMod val="40000"/>
                  <a:lumOff val="60000"/>
                </a:schemeClr>
              </a:gs>
              <a:gs pos="100000">
                <a:schemeClr val="bg1"/>
              </a:gs>
            </a:gsLst>
            <a:lin ang="5400000" scaled="1"/>
          </a:gradFill>
          <a:ln w="9525">
            <a:noFill/>
            <a:miter lim="800000"/>
            <a:headEnd/>
            <a:tailEnd/>
          </a:ln>
          <a:effectLst/>
        </p:spPr>
        <p:txBody>
          <a:bodyPr wrap="none" lIns="58781" tIns="29390" rIns="58781" bIns="29390" anchor="ctr"/>
          <a:lstStyle/>
          <a:p>
            <a:pPr>
              <a:defRPr/>
            </a:pPr>
            <a:endParaRPr lang="en-US" dirty="0"/>
          </a:p>
        </p:txBody>
      </p:sp>
      <p:sp>
        <p:nvSpPr>
          <p:cNvPr id="10" name="Text Box 14"/>
          <p:cNvSpPr txBox="1">
            <a:spLocks noChangeArrowheads="1"/>
          </p:cNvSpPr>
          <p:nvPr/>
        </p:nvSpPr>
        <p:spPr bwMode="auto">
          <a:xfrm>
            <a:off x="375304" y="16057555"/>
            <a:ext cx="1885950" cy="226071"/>
          </a:xfrm>
          <a:prstGeom prst="rect">
            <a:avLst/>
          </a:prstGeom>
          <a:noFill/>
          <a:ln w="9525">
            <a:noFill/>
            <a:miter lim="800000"/>
            <a:headEnd/>
            <a:tailEnd/>
          </a:ln>
          <a:effectLst/>
        </p:spPr>
        <p:txBody>
          <a:bodyPr lIns="58669" tIns="29329" rIns="58669" bIns="29329">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cxnSp>
        <p:nvCxnSpPr>
          <p:cNvPr id="38" name="Straight Connector 37"/>
          <p:cNvCxnSpPr/>
          <p:nvPr userDrawn="1"/>
        </p:nvCxnSpPr>
        <p:spPr>
          <a:xfrm>
            <a:off x="0" y="2400300"/>
            <a:ext cx="32918400" cy="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2" name="Rounded Rectangle 41"/>
          <p:cNvSpPr/>
          <p:nvPr userDrawn="1"/>
        </p:nvSpPr>
        <p:spPr>
          <a:xfrm>
            <a:off x="375304" y="2669983"/>
            <a:ext cx="7820146" cy="1338681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userDrawn="1"/>
        </p:nvSpPr>
        <p:spPr>
          <a:xfrm>
            <a:off x="8508648" y="2669983"/>
            <a:ext cx="7820146" cy="1338681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userDrawn="1"/>
        </p:nvSpPr>
        <p:spPr>
          <a:xfrm>
            <a:off x="16641992" y="2669983"/>
            <a:ext cx="7820146" cy="1338681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userDrawn="1"/>
        </p:nvSpPr>
        <p:spPr>
          <a:xfrm>
            <a:off x="24775337" y="2669983"/>
            <a:ext cx="7820146" cy="1338681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7" name="Table 46">
            <a:extLst>
              <a:ext uri="{FF2B5EF4-FFF2-40B4-BE49-F238E27FC236}">
                <a16:creationId xmlns:a16="http://schemas.microsoft.com/office/drawing/2014/main" id="{732914C6-DEA0-6248-92A3-B22AE646FE15}"/>
              </a:ext>
            </a:extLst>
          </p:cNvPr>
          <p:cNvGraphicFramePr>
            <a:graphicFrameLocks noGrp="1"/>
          </p:cNvGraphicFramePr>
          <p:nvPr userDrawn="1">
            <p:extLst>
              <p:ext uri="{D42A27DB-BD31-4B8C-83A1-F6EECF244321}">
                <p14:modId xmlns:p14="http://schemas.microsoft.com/office/powerpoint/2010/main" val="217988447"/>
              </p:ext>
            </p:extLst>
          </p:nvPr>
        </p:nvGraphicFramePr>
        <p:xfrm>
          <a:off x="-6363995" y="-667"/>
          <a:ext cx="6099844" cy="16554581"/>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2966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87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36"x72"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2941">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marL="0" marR="0" lvl="0" indent="0" algn="ctr" defTabSz="219445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72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42 tall x 84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96 wide</a:t>
                      </a:r>
                    </a:p>
                  </a:txBody>
                  <a:tcPr marL="182880" marT="137160">
                    <a:solidFill>
                      <a:srgbClr val="010101"/>
                    </a:solidFill>
                  </a:tcPr>
                </a:tc>
                <a:extLst>
                  <a:ext uri="{0D108BD9-81ED-4DB2-BD59-A6C34878D82A}">
                    <a16:rowId xmlns:a16="http://schemas.microsoft.com/office/drawing/2014/main" val="10008"/>
                  </a:ext>
                </a:extLst>
              </a:tr>
              <a:tr h="2160040">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0685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6164">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72445">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4977">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8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52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D96C633F-5DBD-4678-8241-95F41E4C2C20}"/>
              </a:ext>
            </a:extLst>
          </p:cNvPr>
          <p:cNvGraphicFramePr>
            <a:graphicFrameLocks noGrp="1"/>
          </p:cNvGraphicFramePr>
          <p:nvPr userDrawn="1">
            <p:extLst>
              <p:ext uri="{D42A27DB-BD31-4B8C-83A1-F6EECF244321}">
                <p14:modId xmlns:p14="http://schemas.microsoft.com/office/powerpoint/2010/main" val="2502086864"/>
              </p:ext>
            </p:extLst>
          </p:nvPr>
        </p:nvGraphicFramePr>
        <p:xfrm>
          <a:off x="33134784" y="-26718"/>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821436" rtl="0" eaLnBrk="1" latinLnBrk="0" hangingPunct="1">
        <a:spcBef>
          <a:spcPct val="0"/>
        </a:spcBef>
        <a:buNone/>
        <a:defRPr sz="5600" kern="1200">
          <a:solidFill>
            <a:schemeClr val="bg1"/>
          </a:solidFill>
          <a:latin typeface="Trebuchet MS" pitchFamily="34" charset="0"/>
          <a:ea typeface="+mj-ea"/>
          <a:cs typeface="+mj-cs"/>
        </a:defRPr>
      </a:lvl1pPr>
    </p:titleStyle>
    <p:bodyStyle>
      <a:lvl1pPr marL="1058039" indent="-1058039" algn="l" defTabSz="2821436" rtl="0" eaLnBrk="1" latinLnBrk="0" hangingPunct="1">
        <a:spcBef>
          <a:spcPct val="20000"/>
        </a:spcBef>
        <a:buFont typeface="Arial" pitchFamily="34" charset="0"/>
        <a:buChar char="•"/>
        <a:defRPr sz="9900" kern="1200">
          <a:solidFill>
            <a:schemeClr val="tx1"/>
          </a:solidFill>
          <a:latin typeface="+mn-lt"/>
          <a:ea typeface="+mn-ea"/>
          <a:cs typeface="+mn-cs"/>
        </a:defRPr>
      </a:lvl1pPr>
      <a:lvl2pPr marL="2292417" indent="-881699" algn="l" defTabSz="2821436" rtl="0" eaLnBrk="1" latinLnBrk="0" hangingPunct="1">
        <a:spcBef>
          <a:spcPct val="20000"/>
        </a:spcBef>
        <a:buFont typeface="Arial" pitchFamily="34" charset="0"/>
        <a:buChar char="–"/>
        <a:defRPr sz="8700" kern="1200">
          <a:solidFill>
            <a:schemeClr val="tx1"/>
          </a:solidFill>
          <a:latin typeface="+mn-lt"/>
          <a:ea typeface="+mn-ea"/>
          <a:cs typeface="+mn-cs"/>
        </a:defRPr>
      </a:lvl2pPr>
      <a:lvl3pPr marL="3526796" indent="-705359" algn="l" defTabSz="2821436" rtl="0" eaLnBrk="1" latinLnBrk="0" hangingPunct="1">
        <a:spcBef>
          <a:spcPct val="20000"/>
        </a:spcBef>
        <a:buFont typeface="Arial" pitchFamily="34" charset="0"/>
        <a:buChar char="•"/>
        <a:defRPr sz="7400" kern="1200">
          <a:solidFill>
            <a:schemeClr val="tx1"/>
          </a:solidFill>
          <a:latin typeface="+mn-lt"/>
          <a:ea typeface="+mn-ea"/>
          <a:cs typeface="+mn-cs"/>
        </a:defRPr>
      </a:lvl3pPr>
      <a:lvl4pPr marL="4937514"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4pPr>
      <a:lvl5pPr marL="6348231"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5pPr>
      <a:lvl6pPr marL="7758950"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6pPr>
      <a:lvl7pPr marL="9169667"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7pPr>
      <a:lvl8pPr marL="10580386"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8pPr>
      <a:lvl9pPr marL="11991103"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9pPr>
    </p:bodyStyle>
    <p:other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userDrawn="1"/>
        </p:nvSpPr>
        <p:spPr bwMode="auto">
          <a:xfrm>
            <a:off x="0" y="0"/>
            <a:ext cx="32918400" cy="2400300"/>
          </a:xfrm>
          <a:prstGeom prst="rect">
            <a:avLst/>
          </a:prstGeom>
          <a:gradFill>
            <a:gsLst>
              <a:gs pos="0">
                <a:schemeClr val="accent6">
                  <a:lumMod val="40000"/>
                  <a:lumOff val="60000"/>
                </a:schemeClr>
              </a:gs>
              <a:gs pos="100000">
                <a:schemeClr val="bg1"/>
              </a:gs>
            </a:gsLst>
            <a:lin ang="5400000" scaled="1"/>
          </a:gradFill>
          <a:ln w="9525">
            <a:noFill/>
            <a:miter lim="800000"/>
            <a:headEnd/>
            <a:tailEnd/>
          </a:ln>
          <a:effectLst/>
        </p:spPr>
        <p:txBody>
          <a:bodyPr wrap="none" lIns="58781" tIns="29390" rIns="58781" bIns="29390" anchor="ctr"/>
          <a:lstStyle/>
          <a:p>
            <a:pPr>
              <a:defRPr/>
            </a:pPr>
            <a:endParaRPr lang="en-US" dirty="0"/>
          </a:p>
        </p:txBody>
      </p:sp>
      <p:sp>
        <p:nvSpPr>
          <p:cNvPr id="10" name="Text Box 14"/>
          <p:cNvSpPr txBox="1">
            <a:spLocks noChangeArrowheads="1"/>
          </p:cNvSpPr>
          <p:nvPr/>
        </p:nvSpPr>
        <p:spPr bwMode="auto">
          <a:xfrm>
            <a:off x="375304" y="16057555"/>
            <a:ext cx="1885950" cy="226071"/>
          </a:xfrm>
          <a:prstGeom prst="rect">
            <a:avLst/>
          </a:prstGeom>
          <a:noFill/>
          <a:ln w="9525">
            <a:noFill/>
            <a:miter lim="800000"/>
            <a:headEnd/>
            <a:tailEnd/>
          </a:ln>
          <a:effectLst/>
        </p:spPr>
        <p:txBody>
          <a:bodyPr lIns="58669" tIns="29329" rIns="58669" bIns="29329">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cxnSp>
        <p:nvCxnSpPr>
          <p:cNvPr id="38" name="Straight Connector 37"/>
          <p:cNvCxnSpPr/>
          <p:nvPr userDrawn="1"/>
        </p:nvCxnSpPr>
        <p:spPr>
          <a:xfrm>
            <a:off x="0" y="2400300"/>
            <a:ext cx="32918400" cy="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2" name="Rounded Rectangle 41"/>
          <p:cNvSpPr/>
          <p:nvPr userDrawn="1"/>
        </p:nvSpPr>
        <p:spPr>
          <a:xfrm>
            <a:off x="375304" y="2669983"/>
            <a:ext cx="7820146" cy="1338681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userDrawn="1"/>
        </p:nvSpPr>
        <p:spPr>
          <a:xfrm>
            <a:off x="8508648" y="2669983"/>
            <a:ext cx="7820146" cy="1338681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userDrawn="1"/>
        </p:nvSpPr>
        <p:spPr>
          <a:xfrm>
            <a:off x="16641992" y="2669983"/>
            <a:ext cx="7820146" cy="1338681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userDrawn="1"/>
        </p:nvSpPr>
        <p:spPr>
          <a:xfrm>
            <a:off x="24775337" y="2669983"/>
            <a:ext cx="7820146" cy="1338681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8795728"/>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2821436" rtl="0" eaLnBrk="1" latinLnBrk="0" hangingPunct="1">
        <a:spcBef>
          <a:spcPct val="0"/>
        </a:spcBef>
        <a:buNone/>
        <a:defRPr sz="5600" kern="1200">
          <a:solidFill>
            <a:schemeClr val="bg1"/>
          </a:solidFill>
          <a:latin typeface="Trebuchet MS" pitchFamily="34" charset="0"/>
          <a:ea typeface="+mj-ea"/>
          <a:cs typeface="+mj-cs"/>
        </a:defRPr>
      </a:lvl1pPr>
    </p:titleStyle>
    <p:bodyStyle>
      <a:lvl1pPr marL="1058039" indent="-1058039" algn="l" defTabSz="2821436" rtl="0" eaLnBrk="1" latinLnBrk="0" hangingPunct="1">
        <a:spcBef>
          <a:spcPct val="20000"/>
        </a:spcBef>
        <a:buFont typeface="Arial" pitchFamily="34" charset="0"/>
        <a:buChar char="•"/>
        <a:defRPr sz="9900" kern="1200">
          <a:solidFill>
            <a:schemeClr val="tx1"/>
          </a:solidFill>
          <a:latin typeface="+mn-lt"/>
          <a:ea typeface="+mn-ea"/>
          <a:cs typeface="+mn-cs"/>
        </a:defRPr>
      </a:lvl1pPr>
      <a:lvl2pPr marL="2292417" indent="-881699" algn="l" defTabSz="2821436" rtl="0" eaLnBrk="1" latinLnBrk="0" hangingPunct="1">
        <a:spcBef>
          <a:spcPct val="20000"/>
        </a:spcBef>
        <a:buFont typeface="Arial" pitchFamily="34" charset="0"/>
        <a:buChar char="–"/>
        <a:defRPr sz="8700" kern="1200">
          <a:solidFill>
            <a:schemeClr val="tx1"/>
          </a:solidFill>
          <a:latin typeface="+mn-lt"/>
          <a:ea typeface="+mn-ea"/>
          <a:cs typeface="+mn-cs"/>
        </a:defRPr>
      </a:lvl2pPr>
      <a:lvl3pPr marL="3526796" indent="-705359" algn="l" defTabSz="2821436" rtl="0" eaLnBrk="1" latinLnBrk="0" hangingPunct="1">
        <a:spcBef>
          <a:spcPct val="20000"/>
        </a:spcBef>
        <a:buFont typeface="Arial" pitchFamily="34" charset="0"/>
        <a:buChar char="•"/>
        <a:defRPr sz="7400" kern="1200">
          <a:solidFill>
            <a:schemeClr val="tx1"/>
          </a:solidFill>
          <a:latin typeface="+mn-lt"/>
          <a:ea typeface="+mn-ea"/>
          <a:cs typeface="+mn-cs"/>
        </a:defRPr>
      </a:lvl3pPr>
      <a:lvl4pPr marL="4937514"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4pPr>
      <a:lvl5pPr marL="6348231"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5pPr>
      <a:lvl6pPr marL="7758950"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6pPr>
      <a:lvl7pPr marL="9169667"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7pPr>
      <a:lvl8pPr marL="10580386"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8pPr>
      <a:lvl9pPr marL="11991103"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9pPr>
    </p:bodyStyle>
    <p:other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40" name="Rectangle 36"/>
          <p:cNvSpPr>
            <a:spLocks noChangeArrowheads="1"/>
          </p:cNvSpPr>
          <p:nvPr userDrawn="1"/>
        </p:nvSpPr>
        <p:spPr bwMode="auto">
          <a:xfrm>
            <a:off x="0" y="0"/>
            <a:ext cx="32918400" cy="2400300"/>
          </a:xfrm>
          <a:prstGeom prst="rect">
            <a:avLst/>
          </a:prstGeom>
          <a:gradFill>
            <a:gsLst>
              <a:gs pos="0">
                <a:schemeClr val="accent6">
                  <a:lumMod val="40000"/>
                  <a:lumOff val="60000"/>
                </a:schemeClr>
              </a:gs>
              <a:gs pos="100000">
                <a:schemeClr val="bg1"/>
              </a:gs>
            </a:gsLst>
            <a:lin ang="5400000" scaled="1"/>
          </a:gradFill>
          <a:ln w="9525">
            <a:noFill/>
            <a:miter lim="800000"/>
            <a:headEnd/>
            <a:tailEnd/>
          </a:ln>
          <a:effectLst/>
        </p:spPr>
        <p:txBody>
          <a:bodyPr wrap="none" lIns="58781" tIns="29390" rIns="58781" bIns="29390" anchor="ctr"/>
          <a:lstStyle/>
          <a:p>
            <a:pPr>
              <a:defRPr/>
            </a:pPr>
            <a:endParaRPr lang="en-US" dirty="0"/>
          </a:p>
        </p:txBody>
      </p:sp>
      <p:cxnSp>
        <p:nvCxnSpPr>
          <p:cNvPr id="41" name="Straight Connector 40"/>
          <p:cNvCxnSpPr/>
          <p:nvPr userDrawn="1"/>
        </p:nvCxnSpPr>
        <p:spPr>
          <a:xfrm>
            <a:off x="0" y="2400300"/>
            <a:ext cx="32918400" cy="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2" name="Text Box 14"/>
          <p:cNvSpPr txBox="1">
            <a:spLocks noChangeArrowheads="1"/>
          </p:cNvSpPr>
          <p:nvPr userDrawn="1"/>
        </p:nvSpPr>
        <p:spPr bwMode="auto">
          <a:xfrm>
            <a:off x="375304" y="16057555"/>
            <a:ext cx="1885950" cy="226071"/>
          </a:xfrm>
          <a:prstGeom prst="rect">
            <a:avLst/>
          </a:prstGeom>
          <a:noFill/>
          <a:ln w="9525">
            <a:noFill/>
            <a:miter lim="800000"/>
            <a:headEnd/>
            <a:tailEnd/>
          </a:ln>
          <a:effectLst/>
        </p:spPr>
        <p:txBody>
          <a:bodyPr lIns="58669" tIns="29329" rIns="58669" bIns="29329">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49" name="Table 48">
            <a:extLst>
              <a:ext uri="{FF2B5EF4-FFF2-40B4-BE49-F238E27FC236}">
                <a16:creationId xmlns:a16="http://schemas.microsoft.com/office/drawing/2014/main" id="{FD4BF795-9F2B-9A43-82BC-695FE523D1EF}"/>
              </a:ext>
            </a:extLst>
          </p:cNvPr>
          <p:cNvGraphicFramePr>
            <a:graphicFrameLocks noGrp="1"/>
          </p:cNvGraphicFramePr>
          <p:nvPr userDrawn="1">
            <p:extLst>
              <p:ext uri="{D42A27DB-BD31-4B8C-83A1-F6EECF244321}">
                <p14:modId xmlns:p14="http://schemas.microsoft.com/office/powerpoint/2010/main" val="217988447"/>
              </p:ext>
            </p:extLst>
          </p:nvPr>
        </p:nvGraphicFramePr>
        <p:xfrm>
          <a:off x="-6363995" y="-667"/>
          <a:ext cx="6099844" cy="16554581"/>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2966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87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36"x72"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2941">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marL="0" marR="0" lvl="0" indent="0" algn="ctr" defTabSz="219445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72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42 tall x 84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96 wide</a:t>
                      </a:r>
                    </a:p>
                  </a:txBody>
                  <a:tcPr marL="182880" marT="137160">
                    <a:solidFill>
                      <a:srgbClr val="010101"/>
                    </a:solidFill>
                  </a:tcPr>
                </a:tc>
                <a:extLst>
                  <a:ext uri="{0D108BD9-81ED-4DB2-BD59-A6C34878D82A}">
                    <a16:rowId xmlns:a16="http://schemas.microsoft.com/office/drawing/2014/main" val="10008"/>
                  </a:ext>
                </a:extLst>
              </a:tr>
              <a:tr h="2160040">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0685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6164">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72445">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4977">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8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52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2" name="Table 11">
            <a:extLst>
              <a:ext uri="{FF2B5EF4-FFF2-40B4-BE49-F238E27FC236}">
                <a16:creationId xmlns:a16="http://schemas.microsoft.com/office/drawing/2014/main" id="{E2D07DBC-5205-4408-9DD0-2616EA124E07}"/>
              </a:ext>
            </a:extLst>
          </p:cNvPr>
          <p:cNvGraphicFramePr>
            <a:graphicFrameLocks noGrp="1"/>
          </p:cNvGraphicFramePr>
          <p:nvPr userDrawn="1">
            <p:extLst>
              <p:ext uri="{D42A27DB-BD31-4B8C-83A1-F6EECF244321}">
                <p14:modId xmlns:p14="http://schemas.microsoft.com/office/powerpoint/2010/main" val="2502086864"/>
              </p:ext>
            </p:extLst>
          </p:nvPr>
        </p:nvGraphicFramePr>
        <p:xfrm>
          <a:off x="33134784" y="-26718"/>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
        <p:nvSpPr>
          <p:cNvPr id="13" name="Rounded Rectangle 12">
            <a:extLst>
              <a:ext uri="{FF2B5EF4-FFF2-40B4-BE49-F238E27FC236}">
                <a16:creationId xmlns:a16="http://schemas.microsoft.com/office/drawing/2014/main" id="{4B9AF4AA-161D-B44B-B9CD-1159753A7793}"/>
              </a:ext>
            </a:extLst>
          </p:cNvPr>
          <p:cNvSpPr/>
          <p:nvPr userDrawn="1"/>
        </p:nvSpPr>
        <p:spPr>
          <a:xfrm>
            <a:off x="375304" y="2643759"/>
            <a:ext cx="6204934" cy="1338681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56A0800F-2778-EF44-BB66-80E231EB3793}"/>
              </a:ext>
            </a:extLst>
          </p:cNvPr>
          <p:cNvSpPr/>
          <p:nvPr userDrawn="1"/>
        </p:nvSpPr>
        <p:spPr>
          <a:xfrm>
            <a:off x="26363153" y="2643759"/>
            <a:ext cx="6204934" cy="1338681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1A13B5BD-3BCC-E042-A7DF-62AB477F7545}"/>
              </a:ext>
            </a:extLst>
          </p:cNvPr>
          <p:cNvSpPr/>
          <p:nvPr userDrawn="1"/>
        </p:nvSpPr>
        <p:spPr>
          <a:xfrm>
            <a:off x="6870786" y="2643759"/>
            <a:ext cx="19201817" cy="13386815"/>
          </a:xfrm>
          <a:prstGeom prst="roundRect">
            <a:avLst>
              <a:gd name="adj" fmla="val 923"/>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2821436" rtl="0" eaLnBrk="1" latinLnBrk="0" hangingPunct="1">
        <a:spcBef>
          <a:spcPct val="0"/>
        </a:spcBef>
        <a:buNone/>
        <a:defRPr sz="5600" kern="1200">
          <a:solidFill>
            <a:schemeClr val="bg1"/>
          </a:solidFill>
          <a:latin typeface="Trebuchet MS" pitchFamily="34" charset="0"/>
          <a:ea typeface="+mj-ea"/>
          <a:cs typeface="+mj-cs"/>
        </a:defRPr>
      </a:lvl1pPr>
    </p:titleStyle>
    <p:bodyStyle>
      <a:lvl1pPr marL="1058039" indent="-1058039" algn="l" defTabSz="2821436" rtl="0" eaLnBrk="1" latinLnBrk="0" hangingPunct="1">
        <a:spcBef>
          <a:spcPct val="20000"/>
        </a:spcBef>
        <a:buFont typeface="Arial" pitchFamily="34" charset="0"/>
        <a:buChar char="•"/>
        <a:defRPr sz="9900" kern="1200">
          <a:solidFill>
            <a:schemeClr val="tx1"/>
          </a:solidFill>
          <a:latin typeface="+mn-lt"/>
          <a:ea typeface="+mn-ea"/>
          <a:cs typeface="+mn-cs"/>
        </a:defRPr>
      </a:lvl1pPr>
      <a:lvl2pPr marL="2292417" indent="-881699" algn="l" defTabSz="2821436" rtl="0" eaLnBrk="1" latinLnBrk="0" hangingPunct="1">
        <a:spcBef>
          <a:spcPct val="20000"/>
        </a:spcBef>
        <a:buFont typeface="Arial" pitchFamily="34" charset="0"/>
        <a:buChar char="–"/>
        <a:defRPr sz="8700" kern="1200">
          <a:solidFill>
            <a:schemeClr val="tx1"/>
          </a:solidFill>
          <a:latin typeface="+mn-lt"/>
          <a:ea typeface="+mn-ea"/>
          <a:cs typeface="+mn-cs"/>
        </a:defRPr>
      </a:lvl2pPr>
      <a:lvl3pPr marL="3526796" indent="-705359" algn="l" defTabSz="2821436" rtl="0" eaLnBrk="1" latinLnBrk="0" hangingPunct="1">
        <a:spcBef>
          <a:spcPct val="20000"/>
        </a:spcBef>
        <a:buFont typeface="Arial" pitchFamily="34" charset="0"/>
        <a:buChar char="•"/>
        <a:defRPr sz="7400" kern="1200">
          <a:solidFill>
            <a:schemeClr val="tx1"/>
          </a:solidFill>
          <a:latin typeface="+mn-lt"/>
          <a:ea typeface="+mn-ea"/>
          <a:cs typeface="+mn-cs"/>
        </a:defRPr>
      </a:lvl3pPr>
      <a:lvl4pPr marL="4937514"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4pPr>
      <a:lvl5pPr marL="6348231"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5pPr>
      <a:lvl6pPr marL="7758950"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6pPr>
      <a:lvl7pPr marL="9169667"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7pPr>
      <a:lvl8pPr marL="10580386"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8pPr>
      <a:lvl9pPr marL="11991103"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9pPr>
    </p:bodyStyle>
    <p:other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39" name="Rectangle 36"/>
          <p:cNvSpPr>
            <a:spLocks noChangeArrowheads="1"/>
          </p:cNvSpPr>
          <p:nvPr userDrawn="1"/>
        </p:nvSpPr>
        <p:spPr bwMode="auto">
          <a:xfrm>
            <a:off x="0" y="0"/>
            <a:ext cx="32918400" cy="2400300"/>
          </a:xfrm>
          <a:prstGeom prst="rect">
            <a:avLst/>
          </a:prstGeom>
          <a:gradFill>
            <a:gsLst>
              <a:gs pos="0">
                <a:schemeClr val="accent6">
                  <a:lumMod val="40000"/>
                  <a:lumOff val="60000"/>
                </a:schemeClr>
              </a:gs>
              <a:gs pos="100000">
                <a:schemeClr val="bg1"/>
              </a:gs>
            </a:gsLst>
            <a:lin ang="5400000" scaled="1"/>
          </a:gradFill>
          <a:ln w="9525">
            <a:noFill/>
            <a:miter lim="800000"/>
            <a:headEnd/>
            <a:tailEnd/>
          </a:ln>
          <a:effectLst/>
        </p:spPr>
        <p:txBody>
          <a:bodyPr wrap="none" lIns="58781" tIns="29390" rIns="58781" bIns="29390" anchor="ctr"/>
          <a:lstStyle/>
          <a:p>
            <a:pPr>
              <a:defRPr/>
            </a:pPr>
            <a:endParaRPr lang="en-US" dirty="0"/>
          </a:p>
        </p:txBody>
      </p:sp>
      <p:cxnSp>
        <p:nvCxnSpPr>
          <p:cNvPr id="40" name="Straight Connector 39"/>
          <p:cNvCxnSpPr/>
          <p:nvPr userDrawn="1"/>
        </p:nvCxnSpPr>
        <p:spPr>
          <a:xfrm>
            <a:off x="0" y="2400300"/>
            <a:ext cx="32918400" cy="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1" name="Rounded Rectangle 40"/>
          <p:cNvSpPr/>
          <p:nvPr userDrawn="1"/>
        </p:nvSpPr>
        <p:spPr>
          <a:xfrm>
            <a:off x="375304" y="2643759"/>
            <a:ext cx="6204934" cy="1338681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6363153" y="2643759"/>
            <a:ext cx="6204934" cy="1338681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6870786" y="2643759"/>
            <a:ext cx="19201817" cy="13386815"/>
          </a:xfrm>
          <a:prstGeom prst="roundRect">
            <a:avLst>
              <a:gd name="adj" fmla="val 923"/>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4"/>
          <p:cNvSpPr txBox="1">
            <a:spLocks noChangeArrowheads="1"/>
          </p:cNvSpPr>
          <p:nvPr userDrawn="1"/>
        </p:nvSpPr>
        <p:spPr bwMode="auto">
          <a:xfrm>
            <a:off x="375304" y="16057555"/>
            <a:ext cx="1885950" cy="226071"/>
          </a:xfrm>
          <a:prstGeom prst="rect">
            <a:avLst/>
          </a:prstGeom>
          <a:noFill/>
          <a:ln w="9525">
            <a:noFill/>
            <a:miter lim="800000"/>
            <a:headEnd/>
            <a:tailEnd/>
          </a:ln>
          <a:effectLst/>
        </p:spPr>
        <p:txBody>
          <a:bodyPr lIns="58669" tIns="29329" rIns="58669" bIns="29329">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821436" rtl="0" eaLnBrk="1" latinLnBrk="0" hangingPunct="1">
        <a:spcBef>
          <a:spcPct val="0"/>
        </a:spcBef>
        <a:buNone/>
        <a:defRPr sz="5600" kern="1200">
          <a:solidFill>
            <a:schemeClr val="bg1"/>
          </a:solidFill>
          <a:latin typeface="Trebuchet MS" pitchFamily="34" charset="0"/>
          <a:ea typeface="+mj-ea"/>
          <a:cs typeface="+mj-cs"/>
        </a:defRPr>
      </a:lvl1pPr>
    </p:titleStyle>
    <p:bodyStyle>
      <a:lvl1pPr marL="1058039" indent="-1058039" algn="l" defTabSz="2821436" rtl="0" eaLnBrk="1" latinLnBrk="0" hangingPunct="1">
        <a:spcBef>
          <a:spcPct val="20000"/>
        </a:spcBef>
        <a:buFont typeface="Arial" pitchFamily="34" charset="0"/>
        <a:buChar char="•"/>
        <a:defRPr sz="9900" kern="1200">
          <a:solidFill>
            <a:schemeClr val="tx1"/>
          </a:solidFill>
          <a:latin typeface="+mn-lt"/>
          <a:ea typeface="+mn-ea"/>
          <a:cs typeface="+mn-cs"/>
        </a:defRPr>
      </a:lvl1pPr>
      <a:lvl2pPr marL="2292417" indent="-881699" algn="l" defTabSz="2821436" rtl="0" eaLnBrk="1" latinLnBrk="0" hangingPunct="1">
        <a:spcBef>
          <a:spcPct val="20000"/>
        </a:spcBef>
        <a:buFont typeface="Arial" pitchFamily="34" charset="0"/>
        <a:buChar char="–"/>
        <a:defRPr sz="8700" kern="1200">
          <a:solidFill>
            <a:schemeClr val="tx1"/>
          </a:solidFill>
          <a:latin typeface="+mn-lt"/>
          <a:ea typeface="+mn-ea"/>
          <a:cs typeface="+mn-cs"/>
        </a:defRPr>
      </a:lvl2pPr>
      <a:lvl3pPr marL="3526796" indent="-705359" algn="l" defTabSz="2821436" rtl="0" eaLnBrk="1" latinLnBrk="0" hangingPunct="1">
        <a:spcBef>
          <a:spcPct val="20000"/>
        </a:spcBef>
        <a:buFont typeface="Arial" pitchFamily="34" charset="0"/>
        <a:buChar char="•"/>
        <a:defRPr sz="7400" kern="1200">
          <a:solidFill>
            <a:schemeClr val="tx1"/>
          </a:solidFill>
          <a:latin typeface="+mn-lt"/>
          <a:ea typeface="+mn-ea"/>
          <a:cs typeface="+mn-cs"/>
        </a:defRPr>
      </a:lvl3pPr>
      <a:lvl4pPr marL="4937514"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4pPr>
      <a:lvl5pPr marL="6348231"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5pPr>
      <a:lvl6pPr marL="7758950"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6pPr>
      <a:lvl7pPr marL="9169667"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7pPr>
      <a:lvl8pPr marL="10580386"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8pPr>
      <a:lvl9pPr marL="11991103"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9pPr>
    </p:bodyStyle>
    <p:other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A13C7F-D581-6F81-82D6-6F0BC7B7FFC5}"/>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29B0987A-7173-2347-6339-7E5B43DB7DC3}"/>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13F14305-07AA-DB40-3465-ED5D31F492B2}"/>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940ACCB9-9247-9AB4-12F1-F763408AC99E}"/>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99C26EB4-262E-0809-9DD6-B41B6E2C3A8B}"/>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94C2D306-9F0E-E6B7-C4E3-B62D7EA5C083}"/>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AB079710-31C4-EA77-EDA5-22BFF5072E7C}"/>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765D6FAB-14A3-7D15-69EA-A702174AF4E2}"/>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8E4EB2B7-0092-A93C-1F83-419A23E3D4F4}"/>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09B99A43-37D5-CC5C-F1B3-DFF8E7B08606}"/>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41F9926D-F3D8-E4EF-2787-C4697F95AC78}"/>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BADE3D89-EBA1-546D-C24A-7D462D34DCA2}"/>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E782A6DB-FBE5-1638-1601-1E6EDC5A37E2}"/>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015C6C96-650D-EF97-1EF7-028362326B9A}"/>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1E28CE9C-A82F-E2FF-C76F-18AC7E53FDD7}"/>
              </a:ext>
            </a:extLst>
          </p:cNvPr>
          <p:cNvSpPr>
            <a:spLocks noGrp="1"/>
          </p:cNvSpPr>
          <p:nvPr>
            <p:ph type="body" sz="quarter" idx="136"/>
          </p:nvPr>
        </p:nvSpPr>
        <p:spPr/>
        <p:txBody>
          <a:bodyPr/>
          <a:lstStyle/>
          <a:p>
            <a:endParaRPr lang="en-US"/>
          </a:p>
        </p:txBody>
      </p:sp>
      <p:sp>
        <p:nvSpPr>
          <p:cNvPr id="17" name="Text Placeholder 16">
            <a:extLst>
              <a:ext uri="{FF2B5EF4-FFF2-40B4-BE49-F238E27FC236}">
                <a16:creationId xmlns:a16="http://schemas.microsoft.com/office/drawing/2014/main" id="{0CB1528E-209D-D890-D1FD-8C26D4721CCF}"/>
              </a:ext>
            </a:extLst>
          </p:cNvPr>
          <p:cNvSpPr>
            <a:spLocks noGrp="1"/>
          </p:cNvSpPr>
          <p:nvPr>
            <p:ph type="body" sz="quarter" idx="137"/>
          </p:nvPr>
        </p:nvSpPr>
        <p:spPr/>
        <p:txBody>
          <a:bodyPr/>
          <a:lstStyle/>
          <a:p>
            <a:endParaRPr lang="en-US"/>
          </a:p>
        </p:txBody>
      </p:sp>
      <p:sp>
        <p:nvSpPr>
          <p:cNvPr id="18" name="Text Placeholder 17">
            <a:extLst>
              <a:ext uri="{FF2B5EF4-FFF2-40B4-BE49-F238E27FC236}">
                <a16:creationId xmlns:a16="http://schemas.microsoft.com/office/drawing/2014/main" id="{CC59EEEC-AAD4-8615-8B28-68D30BFCD16C}"/>
              </a:ext>
            </a:extLst>
          </p:cNvPr>
          <p:cNvSpPr>
            <a:spLocks noGrp="1"/>
          </p:cNvSpPr>
          <p:nvPr>
            <p:ph type="body" sz="quarter" idx="150"/>
          </p:nvPr>
        </p:nvSpPr>
        <p:spPr/>
        <p:txBody>
          <a:bodyPr/>
          <a:lstStyle/>
          <a:p>
            <a:endParaRPr lang="en-US"/>
          </a:p>
        </p:txBody>
      </p:sp>
      <p:sp>
        <p:nvSpPr>
          <p:cNvPr id="19" name="Text Placeholder 18">
            <a:extLst>
              <a:ext uri="{FF2B5EF4-FFF2-40B4-BE49-F238E27FC236}">
                <a16:creationId xmlns:a16="http://schemas.microsoft.com/office/drawing/2014/main" id="{CACF21BC-EB30-0F5A-AA12-7E43353F152D}"/>
              </a:ext>
            </a:extLst>
          </p:cNvPr>
          <p:cNvSpPr>
            <a:spLocks noGrp="1"/>
          </p:cNvSpPr>
          <p:nvPr>
            <p:ph type="body" sz="quarter" idx="195"/>
          </p:nvPr>
        </p:nvSpPr>
        <p:spPr/>
        <p:txBody>
          <a:bodyPr/>
          <a:lstStyle/>
          <a:p>
            <a:endParaRPr lang="en-US"/>
          </a:p>
        </p:txBody>
      </p:sp>
      <p:sp>
        <p:nvSpPr>
          <p:cNvPr id="20" name="Text Placeholder 19">
            <a:extLst>
              <a:ext uri="{FF2B5EF4-FFF2-40B4-BE49-F238E27FC236}">
                <a16:creationId xmlns:a16="http://schemas.microsoft.com/office/drawing/2014/main" id="{8F28A20C-14B3-6D46-C765-1BC8278B0B60}"/>
              </a:ext>
            </a:extLst>
          </p:cNvPr>
          <p:cNvSpPr>
            <a:spLocks noGrp="1"/>
          </p:cNvSpPr>
          <p:nvPr>
            <p:ph type="body" sz="quarter" idx="196"/>
          </p:nvPr>
        </p:nvSpPr>
        <p:spPr/>
        <p:txBody>
          <a:bodyPr/>
          <a:lstStyle/>
          <a:p>
            <a:endParaRPr lang="en-US"/>
          </a:p>
        </p:txBody>
      </p:sp>
    </p:spTree>
    <p:extLst>
      <p:ext uri="{BB962C8B-B14F-4D97-AF65-F5344CB8AC3E}">
        <p14:creationId xmlns:p14="http://schemas.microsoft.com/office/powerpoint/2010/main" val="2590485583"/>
      </p:ext>
    </p:extLst>
  </p:cSld>
  <p:clrMapOvr>
    <a:masterClrMapping/>
  </p:clrMapOvr>
</p:sld>
</file>

<file path=ppt/theme/theme1.xml><?xml version="1.0" encoding="utf-8"?>
<a:theme xmlns:a="http://schemas.openxmlformats.org/drawingml/2006/main" name="PosterPresentations.com-36x72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3 column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Without Guide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PosterPresentations.com-36x72-Template-V2b</Template>
  <TotalTime>228</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Times New Roman</vt:lpstr>
      <vt:lpstr>Trebuchet MS</vt:lpstr>
      <vt:lpstr>PosterPresentations.com-36x72 Template</vt:lpstr>
      <vt:lpstr>Without Quick Guides</vt:lpstr>
      <vt:lpstr>3 columns</vt:lpstr>
      <vt:lpstr>Without Guides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PosterPresentations.com - 510.649.3001</dc:creator>
  <cp:lastModifiedBy>Station 5</cp:lastModifiedBy>
  <cp:revision>45</cp:revision>
  <dcterms:created xsi:type="dcterms:W3CDTF">2011-04-21T17:12:27Z</dcterms:created>
  <dcterms:modified xsi:type="dcterms:W3CDTF">2022-06-10T16:47:46Z</dcterms:modified>
</cp:coreProperties>
</file>