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7" r:id="rId4"/>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706" autoAdjust="0"/>
  </p:normalViewPr>
  <p:slideViewPr>
    <p:cSldViewPr snapToGrid="0" snapToObjects="1" showGuides="1">
      <p:cViewPr varScale="1">
        <p:scale>
          <a:sx n="31" d="100"/>
          <a:sy n="31" d="100"/>
        </p:scale>
        <p:origin x="210" y="864"/>
      </p:cViewPr>
      <p:guideLst>
        <p:guide orient="horz" pos="10368"/>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624147"/>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4" y="8423437"/>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4" y="2668729"/>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62475" y="12506187"/>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74664" y="3133928"/>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4" y="7877768"/>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9151227" y="3170313"/>
            <a:ext cx="7427201"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9151226" y="2668729"/>
            <a:ext cx="25595974"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1" y="26687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3138782"/>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7735898"/>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2578775"/>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3056711"/>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8235614" y="3146664"/>
            <a:ext cx="7427201"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7319999" y="3146664"/>
            <a:ext cx="7427201"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2" name="Text Placeholder 76"/>
          <p:cNvSpPr>
            <a:spLocks noGrp="1"/>
          </p:cNvSpPr>
          <p:nvPr>
            <p:ph type="body" sz="quarter" idx="163" hasCustomPrompt="1"/>
          </p:nvPr>
        </p:nvSpPr>
        <p:spPr>
          <a:xfrm>
            <a:off x="5225143" y="1025918"/>
            <a:ext cx="33440914" cy="769441"/>
          </a:xfrm>
          <a:prstGeom prst="rect">
            <a:avLst/>
          </a:prstGeom>
        </p:spPr>
        <p:txBody>
          <a:bodyPr anchor="t" anchorCtr="0">
            <a:sp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13" name="Text Placeholder 76"/>
          <p:cNvSpPr>
            <a:spLocks noGrp="1"/>
          </p:cNvSpPr>
          <p:nvPr>
            <p:ph type="body" sz="quarter" idx="195" hasCustomPrompt="1"/>
          </p:nvPr>
        </p:nvSpPr>
        <p:spPr>
          <a:xfrm>
            <a:off x="5225143" y="1624147"/>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14" name="Text Placeholder 76"/>
          <p:cNvSpPr>
            <a:spLocks noGrp="1"/>
          </p:cNvSpPr>
          <p:nvPr>
            <p:ph type="body" sz="quarter" idx="196" hasCustomPrompt="1"/>
          </p:nvPr>
        </p:nvSpPr>
        <p:spPr>
          <a:xfrm>
            <a:off x="5225143" y="18013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Sections">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4" y="7702031"/>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4" y="2811335"/>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96342" y="12506187"/>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4" y="3323138"/>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4" y="7190229"/>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04524" y="3323138"/>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04524"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1" y="281133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50" y="3323138"/>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7702031"/>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2511041"/>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50" y="12955110"/>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62419" y="3323138"/>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62419"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1225" y="3323138"/>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1225"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4524" y="10087077"/>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4524" y="9575274"/>
            <a:ext cx="8274926" cy="481444"/>
          </a:xfrm>
          <a:prstGeom prst="rect">
            <a:avLst/>
          </a:prstGeom>
          <a:noFill/>
        </p:spPr>
        <p:txBody>
          <a:bodyPr wrap="square" lIns="78374" tIns="78374" rIns="78374" bIns="78374" anchor="t" anchorCtr="0">
            <a:spAutoFit/>
          </a:bodyPr>
          <a:lstStyle>
            <a:lvl1pPr marL="0" indent="0" algn="ctr">
              <a:buNone/>
              <a:tabLst/>
              <a:defRPr sz="21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0087077"/>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9575274"/>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1225" y="10063429"/>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1225" y="9551626"/>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71" name="Text Placeholder 76"/>
          <p:cNvSpPr>
            <a:spLocks noGrp="1"/>
          </p:cNvSpPr>
          <p:nvPr>
            <p:ph type="body" sz="quarter" idx="171" hasCustomPrompt="1"/>
          </p:nvPr>
        </p:nvSpPr>
        <p:spPr>
          <a:xfrm>
            <a:off x="5225143" y="1025918"/>
            <a:ext cx="33440914"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2" name="Text Placeholder 76"/>
          <p:cNvSpPr>
            <a:spLocks noGrp="1"/>
          </p:cNvSpPr>
          <p:nvPr>
            <p:ph type="body" sz="quarter" idx="195" hasCustomPrompt="1"/>
          </p:nvPr>
        </p:nvSpPr>
        <p:spPr>
          <a:xfrm>
            <a:off x="5225143" y="1624147"/>
            <a:ext cx="33440914"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96" hasCustomPrompt="1"/>
          </p:nvPr>
        </p:nvSpPr>
        <p:spPr>
          <a:xfrm>
            <a:off x="5225143" y="180134"/>
            <a:ext cx="33440914"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ectangle 36"/>
          <p:cNvSpPr>
            <a:spLocks noChangeArrowheads="1"/>
          </p:cNvSpPr>
          <p:nvPr userDrawn="1"/>
        </p:nvSpPr>
        <p:spPr bwMode="auto">
          <a:xfrm>
            <a:off x="0" y="0"/>
            <a:ext cx="438912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2" name="Straight Connector 41"/>
          <p:cNvCxnSpPr/>
          <p:nvPr userDrawn="1"/>
        </p:nvCxnSpPr>
        <p:spPr>
          <a:xfrm>
            <a:off x="0" y="2400300"/>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474663"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9128745"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17782827"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26436909"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35090991"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819153" y="159721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5" name="Table 44">
            <a:extLst>
              <a:ext uri="{FF2B5EF4-FFF2-40B4-BE49-F238E27FC236}">
                <a16:creationId xmlns:a16="http://schemas.microsoft.com/office/drawing/2014/main" id="{D0AF082E-9155-554E-9626-F26ABE0F2BCF}"/>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70" name="Table 69">
            <a:extLst>
              <a:ext uri="{FF2B5EF4-FFF2-40B4-BE49-F238E27FC236}">
                <a16:creationId xmlns:a16="http://schemas.microsoft.com/office/drawing/2014/main" id="{A06C6A71-CE07-BB43-8476-756E797690A2}"/>
              </a:ext>
            </a:extLst>
          </p:cNvPr>
          <p:cNvGraphicFramePr>
            <a:graphicFrameLocks noGrp="1"/>
          </p:cNvGraphicFramePr>
          <p:nvPr userDrawn="1">
            <p:extLst>
              <p:ext uri="{D42A27DB-BD31-4B8C-83A1-F6EECF244321}">
                <p14:modId xmlns:p14="http://schemas.microsoft.com/office/powerpoint/2010/main" val="2122988125"/>
              </p:ext>
            </p:extLst>
          </p:nvPr>
        </p:nvGraphicFramePr>
        <p:xfrm>
          <a:off x="44170587" y="-33325"/>
          <a:ext cx="6173398" cy="16492524"/>
        </p:xfrm>
        <a:graphic>
          <a:graphicData uri="http://schemas.openxmlformats.org/drawingml/2006/table">
            <a:tbl>
              <a:tblPr firstRow="1" bandRow="1">
                <a:tableStyleId>{5C22544A-7EE6-4342-B048-85BDC9FD1C3A}</a:tableStyleId>
              </a:tblPr>
              <a:tblGrid>
                <a:gridCol w="2162933">
                  <a:extLst>
                    <a:ext uri="{9D8B030D-6E8A-4147-A177-3AD203B41FA5}">
                      <a16:colId xmlns:a16="http://schemas.microsoft.com/office/drawing/2014/main" val="20000"/>
                    </a:ext>
                  </a:extLst>
                </a:gridCol>
                <a:gridCol w="758926">
                  <a:extLst>
                    <a:ext uri="{9D8B030D-6E8A-4147-A177-3AD203B41FA5}">
                      <a16:colId xmlns:a16="http://schemas.microsoft.com/office/drawing/2014/main" val="997673227"/>
                    </a:ext>
                  </a:extLst>
                </a:gridCol>
                <a:gridCol w="3251539">
                  <a:extLst>
                    <a:ext uri="{9D8B030D-6E8A-4147-A177-3AD203B41FA5}">
                      <a16:colId xmlns:a16="http://schemas.microsoft.com/office/drawing/2014/main" val="20001"/>
                    </a:ext>
                  </a:extLst>
                </a:gridCol>
              </a:tblGrid>
              <a:tr h="78948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538868">
                <a:tc gridSpan="2">
                  <a:txBody>
                    <a:bodyPr/>
                    <a:lstStyle/>
                    <a:p>
                      <a:endParaRPr lang="en-US" sz="12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1928723">
                <a:tc gridSpan="2">
                  <a:txBody>
                    <a:bodyPr/>
                    <a:lstStyle/>
                    <a:p>
                      <a:endParaRPr lang="en-US" sz="12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369707">
                <a:tc gridSpan="2">
                  <a:txBody>
                    <a:bodyPr/>
                    <a:lstStyle/>
                    <a:p>
                      <a:endParaRPr lang="en-US" sz="12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23270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a:solidFill>
                            <a:srgbClr val="D9D9D9"/>
                          </a:solidFill>
                          <a:latin typeface="Arial" panose="020B0604020202020204" pitchFamily="34" charset="0"/>
                          <a:cs typeface="Arial" panose="020B0604020202020204" pitchFamily="34" charset="0"/>
                        </a:rPr>
                        <a:t>The Quick Start</a:t>
                      </a:r>
                      <a:r>
                        <a:rPr lang="en-US" sz="1200" baseline="0" noProof="0">
                          <a:solidFill>
                            <a:srgbClr val="D9D9D9"/>
                          </a:solidFill>
                          <a:latin typeface="Arial" panose="020B0604020202020204" pitchFamily="34" charset="0"/>
                          <a:cs typeface="Arial" panose="020B0604020202020204" pitchFamily="34" charset="0"/>
                        </a:rPr>
                        <a:t> Guides</a:t>
                      </a:r>
                      <a:r>
                        <a:rPr lang="en-US" sz="1200" noProof="0">
                          <a:solidFill>
                            <a:srgbClr val="D9D9D9"/>
                          </a:solidFill>
                          <a:latin typeface="Arial" panose="020B0604020202020204" pitchFamily="34" charset="0"/>
                          <a:cs typeface="Arial" panose="020B0604020202020204" pitchFamily="34" charset="0"/>
                        </a:rPr>
                        <a:t> </a:t>
                      </a:r>
                      <a:r>
                        <a:rPr lang="en-US" sz="1200" u="sng" noProof="0">
                          <a:solidFill>
                            <a:srgbClr val="D9D9D9"/>
                          </a:solidFill>
                          <a:latin typeface="Arial" panose="020B0604020202020204" pitchFamily="34" charset="0"/>
                          <a:cs typeface="Arial" panose="020B0604020202020204" pitchFamily="34" charset="0"/>
                        </a:rPr>
                        <a:t>are outside the template’s printable area</a:t>
                      </a:r>
                      <a:r>
                        <a:rPr lang="en-US" sz="1200" noProof="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a:solidFill>
                            <a:srgbClr val="D9D9D9"/>
                          </a:solidFill>
                          <a:latin typeface="Arial" panose="020B0604020202020204" pitchFamily="34" charset="0"/>
                          <a:cs typeface="Arial" panose="020B0604020202020204" pitchFamily="34" charset="0"/>
                        </a:rPr>
                        <a:t>To hide the guides click on the </a:t>
                      </a:r>
                      <a:r>
                        <a:rPr lang="en-US" sz="1200" b="1" baseline="0" noProof="0">
                          <a:solidFill>
                            <a:srgbClr val="D9D9D9"/>
                          </a:solidFill>
                          <a:latin typeface="Arial" panose="020B0604020202020204" pitchFamily="34" charset="0"/>
                          <a:cs typeface="Arial" panose="020B0604020202020204" pitchFamily="34" charset="0"/>
                        </a:rPr>
                        <a:t>Home</a:t>
                      </a:r>
                      <a:r>
                        <a:rPr lang="en-US" sz="12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a:solidFill>
                            <a:srgbClr val="D9D9D9"/>
                          </a:solidFill>
                          <a:latin typeface="Arial" panose="020B0604020202020204" pitchFamily="34" charset="0"/>
                          <a:cs typeface="Arial" panose="020B0604020202020204" pitchFamily="34" charset="0"/>
                        </a:rPr>
                        <a:t>Layout</a:t>
                      </a:r>
                      <a:r>
                        <a:rPr lang="en-US" sz="12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a:solidFill>
                            <a:srgbClr val="D9D9D9"/>
                          </a:solidFill>
                          <a:latin typeface="Arial" panose="020B0604020202020204" pitchFamily="34" charset="0"/>
                          <a:cs typeface="Arial" panose="020B0604020202020204" pitchFamily="34" charset="0"/>
                        </a:rPr>
                        <a:t>Without Guides </a:t>
                      </a:r>
                      <a:r>
                        <a:rPr lang="en-US" sz="1200" b="0" baseline="0" noProof="0">
                          <a:solidFill>
                            <a:srgbClr val="D9D9D9"/>
                          </a:solidFill>
                          <a:latin typeface="Arial" panose="020B0604020202020204" pitchFamily="34" charset="0"/>
                          <a:cs typeface="Arial" panose="020B0604020202020204" pitchFamily="34" charset="0"/>
                        </a:rPr>
                        <a:t>layout</a:t>
                      </a:r>
                      <a:r>
                        <a:rPr lang="en-US" sz="1200" baseline="0" noProof="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29825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725301">
                <a:tc gridSpan="2">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2865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784757">
                <a:tc gridSpan="3">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1443835">
                <a:tc>
                  <a:txBody>
                    <a:bodyPr/>
                    <a:lstStyle/>
                    <a:p>
                      <a:pPr>
                        <a:lnSpc>
                          <a:spcPct val="1000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ct val="1000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sz="105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6" name="Rectangle 36"/>
          <p:cNvSpPr>
            <a:spLocks noChangeArrowheads="1"/>
          </p:cNvSpPr>
          <p:nvPr userDrawn="1"/>
        </p:nvSpPr>
        <p:spPr bwMode="auto">
          <a:xfrm>
            <a:off x="0" y="0"/>
            <a:ext cx="438912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7" name="Straight Connector 46"/>
          <p:cNvCxnSpPr/>
          <p:nvPr userDrawn="1"/>
        </p:nvCxnSpPr>
        <p:spPr>
          <a:xfrm>
            <a:off x="0" y="2400300"/>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a:off x="474663"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35158333" y="2644626"/>
            <a:ext cx="827881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9160815" y="2644626"/>
            <a:ext cx="25590176" cy="13386815"/>
          </a:xfrm>
          <a:prstGeom prst="roundRect">
            <a:avLst>
              <a:gd name="adj" fmla="val 1190"/>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4"/>
          <p:cNvSpPr txBox="1">
            <a:spLocks noChangeArrowheads="1"/>
          </p:cNvSpPr>
          <p:nvPr userDrawn="1"/>
        </p:nvSpPr>
        <p:spPr bwMode="auto">
          <a:xfrm>
            <a:off x="819153" y="159721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graphicFrame>
        <p:nvGraphicFramePr>
          <p:cNvPr id="54" name="Table 53">
            <a:extLst>
              <a:ext uri="{FF2B5EF4-FFF2-40B4-BE49-F238E27FC236}">
                <a16:creationId xmlns:a16="http://schemas.microsoft.com/office/drawing/2014/main" id="{0B1D4B19-432F-5048-B8E1-AE066BC6BFC1}"/>
              </a:ext>
            </a:extLst>
          </p:cNvPr>
          <p:cNvGraphicFramePr>
            <a:graphicFrameLocks noGrp="1"/>
          </p:cNvGraphicFramePr>
          <p:nvPr userDrawn="1">
            <p:extLst>
              <p:ext uri="{D42A27DB-BD31-4B8C-83A1-F6EECF244321}">
                <p14:modId xmlns:p14="http://schemas.microsoft.com/office/powerpoint/2010/main" val="3958482788"/>
              </p:ext>
            </p:extLst>
          </p:nvPr>
        </p:nvGraphicFramePr>
        <p:xfrm>
          <a:off x="44170587" y="-33325"/>
          <a:ext cx="6173398" cy="16492524"/>
        </p:xfrm>
        <a:graphic>
          <a:graphicData uri="http://schemas.openxmlformats.org/drawingml/2006/table">
            <a:tbl>
              <a:tblPr firstRow="1" bandRow="1">
                <a:tableStyleId>{5C22544A-7EE6-4342-B048-85BDC9FD1C3A}</a:tableStyleId>
              </a:tblPr>
              <a:tblGrid>
                <a:gridCol w="2162933">
                  <a:extLst>
                    <a:ext uri="{9D8B030D-6E8A-4147-A177-3AD203B41FA5}">
                      <a16:colId xmlns:a16="http://schemas.microsoft.com/office/drawing/2014/main" val="20000"/>
                    </a:ext>
                  </a:extLst>
                </a:gridCol>
                <a:gridCol w="758926">
                  <a:extLst>
                    <a:ext uri="{9D8B030D-6E8A-4147-A177-3AD203B41FA5}">
                      <a16:colId xmlns:a16="http://schemas.microsoft.com/office/drawing/2014/main" val="997673227"/>
                    </a:ext>
                  </a:extLst>
                </a:gridCol>
                <a:gridCol w="3251539">
                  <a:extLst>
                    <a:ext uri="{9D8B030D-6E8A-4147-A177-3AD203B41FA5}">
                      <a16:colId xmlns:a16="http://schemas.microsoft.com/office/drawing/2014/main" val="20001"/>
                    </a:ext>
                  </a:extLst>
                </a:gridCol>
              </a:tblGrid>
              <a:tr h="78948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538868">
                <a:tc gridSpan="2">
                  <a:txBody>
                    <a:bodyPr/>
                    <a:lstStyle/>
                    <a:p>
                      <a:endParaRPr lang="en-US" sz="1200" dirty="0">
                        <a:solidFill>
                          <a:srgbClr val="1F3A4E"/>
                        </a:solidFill>
                      </a:endParaRPr>
                    </a:p>
                  </a:txBody>
                  <a:tcPr marL="182880" marT="137160">
                    <a:blipFill rotWithShape="1">
                      <a:blip r:embed="rId3"/>
                      <a:stretch>
                        <a:fillRect/>
                      </a:stretch>
                    </a:blipFill>
                  </a:tcPr>
                </a:tc>
                <a:tc hMerge="1">
                  <a:txBody>
                    <a:bodyPr/>
                    <a:lstStyle/>
                    <a:p>
                      <a:endParaRPr lang="en-US" sz="2400" dirty="0">
                        <a:solidFill>
                          <a:srgbClr val="1F3A4E"/>
                        </a:solidFill>
                      </a:endParaRPr>
                    </a:p>
                  </a:txBody>
                  <a:tcPr marL="182880" marT="13716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1928723">
                <a:tc gridSpan="2">
                  <a:txBody>
                    <a:bodyPr/>
                    <a:lstStyle/>
                    <a:p>
                      <a:endParaRPr lang="en-US" sz="1200" dirty="0">
                        <a:solidFill>
                          <a:srgbClr val="1F3A4E"/>
                        </a:solidFill>
                      </a:endParaRPr>
                    </a:p>
                  </a:txBody>
                  <a:tcPr marL="182880" marT="137160">
                    <a:blipFill rotWithShape="1">
                      <a:blip r:embed="rId4"/>
                      <a:stretch>
                        <a:fillRect/>
                      </a:stretch>
                    </a:blipFill>
                  </a:tcPr>
                </a:tc>
                <a:tc hMerge="1">
                  <a:txBody>
                    <a:bodyPr/>
                    <a:lstStyle/>
                    <a:p>
                      <a:endParaRPr lang="en-US" sz="2400" dirty="0">
                        <a:solidFill>
                          <a:srgbClr val="1F3A4E"/>
                        </a:solidFill>
                      </a:endParaRPr>
                    </a:p>
                  </a:txBody>
                  <a:tcPr marL="182880" marT="137160">
                    <a:blipFill rotWithShape="1">
                      <a:blip r:embed="rId4"/>
                      <a:stretch>
                        <a:fillRect/>
                      </a:stretch>
                    </a:blipFill>
                  </a:tcPr>
                </a:tc>
                <a:tc row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369707">
                <a:tc gridSpan="2">
                  <a:txBody>
                    <a:bodyPr/>
                    <a:lstStyle/>
                    <a:p>
                      <a:endParaRPr lang="en-US" sz="12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23270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a:solidFill>
                            <a:srgbClr val="D9D9D9"/>
                          </a:solidFill>
                          <a:latin typeface="Arial" panose="020B0604020202020204" pitchFamily="34" charset="0"/>
                          <a:cs typeface="Arial" panose="020B0604020202020204" pitchFamily="34" charset="0"/>
                        </a:rPr>
                        <a:t>The Quick Start</a:t>
                      </a:r>
                      <a:r>
                        <a:rPr lang="en-US" sz="1200" baseline="0" noProof="0">
                          <a:solidFill>
                            <a:srgbClr val="D9D9D9"/>
                          </a:solidFill>
                          <a:latin typeface="Arial" panose="020B0604020202020204" pitchFamily="34" charset="0"/>
                          <a:cs typeface="Arial" panose="020B0604020202020204" pitchFamily="34" charset="0"/>
                        </a:rPr>
                        <a:t> Guides</a:t>
                      </a:r>
                      <a:r>
                        <a:rPr lang="en-US" sz="1200" noProof="0">
                          <a:solidFill>
                            <a:srgbClr val="D9D9D9"/>
                          </a:solidFill>
                          <a:latin typeface="Arial" panose="020B0604020202020204" pitchFamily="34" charset="0"/>
                          <a:cs typeface="Arial" panose="020B0604020202020204" pitchFamily="34" charset="0"/>
                        </a:rPr>
                        <a:t> </a:t>
                      </a:r>
                      <a:r>
                        <a:rPr lang="en-US" sz="1200" u="sng" noProof="0">
                          <a:solidFill>
                            <a:srgbClr val="D9D9D9"/>
                          </a:solidFill>
                          <a:latin typeface="Arial" panose="020B0604020202020204" pitchFamily="34" charset="0"/>
                          <a:cs typeface="Arial" panose="020B0604020202020204" pitchFamily="34" charset="0"/>
                        </a:rPr>
                        <a:t>are outside the template’s printable area</a:t>
                      </a:r>
                      <a:r>
                        <a:rPr lang="en-US" sz="1200" noProof="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a:solidFill>
                            <a:srgbClr val="D9D9D9"/>
                          </a:solidFill>
                          <a:latin typeface="Arial" panose="020B0604020202020204" pitchFamily="34" charset="0"/>
                          <a:cs typeface="Arial" panose="020B0604020202020204" pitchFamily="34" charset="0"/>
                        </a:rPr>
                        <a:t>To hide the guides click on the </a:t>
                      </a:r>
                      <a:r>
                        <a:rPr lang="en-US" sz="1200" b="1" baseline="0" noProof="0">
                          <a:solidFill>
                            <a:srgbClr val="D9D9D9"/>
                          </a:solidFill>
                          <a:latin typeface="Arial" panose="020B0604020202020204" pitchFamily="34" charset="0"/>
                          <a:cs typeface="Arial" panose="020B0604020202020204" pitchFamily="34" charset="0"/>
                        </a:rPr>
                        <a:t>Home</a:t>
                      </a:r>
                      <a:r>
                        <a:rPr lang="en-US" sz="12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a:solidFill>
                            <a:srgbClr val="D9D9D9"/>
                          </a:solidFill>
                          <a:latin typeface="Arial" panose="020B0604020202020204" pitchFamily="34" charset="0"/>
                          <a:cs typeface="Arial" panose="020B0604020202020204" pitchFamily="34" charset="0"/>
                        </a:rPr>
                        <a:t>Layout</a:t>
                      </a:r>
                      <a:r>
                        <a:rPr lang="en-US" sz="12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a:solidFill>
                            <a:srgbClr val="D9D9D9"/>
                          </a:solidFill>
                          <a:latin typeface="Arial" panose="020B0604020202020204" pitchFamily="34" charset="0"/>
                          <a:cs typeface="Arial" panose="020B0604020202020204" pitchFamily="34" charset="0"/>
                        </a:rPr>
                        <a:t>Without Guides </a:t>
                      </a:r>
                      <a:r>
                        <a:rPr lang="en-US" sz="1200" b="0" baseline="0" noProof="0">
                          <a:solidFill>
                            <a:srgbClr val="D9D9D9"/>
                          </a:solidFill>
                          <a:latin typeface="Arial" panose="020B0604020202020204" pitchFamily="34" charset="0"/>
                          <a:cs typeface="Arial" panose="020B0604020202020204" pitchFamily="34" charset="0"/>
                        </a:rPr>
                        <a:t>layout</a:t>
                      </a:r>
                      <a:r>
                        <a:rPr lang="en-US" sz="1200" baseline="0" noProof="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29825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725301">
                <a:tc gridSpan="2">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2865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784757">
                <a:tc gridSpan="3">
                  <a:txBody>
                    <a:bodyPr/>
                    <a:lstStyle/>
                    <a:p>
                      <a:endParaRPr lang="en-US" sz="12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1443835">
                <a:tc>
                  <a:txBody>
                    <a:bodyPr/>
                    <a:lstStyle/>
                    <a:p>
                      <a:pPr>
                        <a:lnSpc>
                          <a:spcPct val="1000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ct val="1000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sz="105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42" name="Rectangle 36"/>
          <p:cNvSpPr>
            <a:spLocks noChangeArrowheads="1"/>
          </p:cNvSpPr>
          <p:nvPr userDrawn="1"/>
        </p:nvSpPr>
        <p:spPr bwMode="auto">
          <a:xfrm>
            <a:off x="0" y="0"/>
            <a:ext cx="438912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3" name="Straight Connector 42"/>
          <p:cNvCxnSpPr/>
          <p:nvPr userDrawn="1"/>
        </p:nvCxnSpPr>
        <p:spPr>
          <a:xfrm>
            <a:off x="0" y="2400300"/>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3" name="Rounded Rectangle 52"/>
          <p:cNvSpPr/>
          <p:nvPr userDrawn="1"/>
        </p:nvSpPr>
        <p:spPr>
          <a:xfrm>
            <a:off x="485124" y="2767444"/>
            <a:ext cx="826835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35151362" y="2767443"/>
            <a:ext cx="8268351"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9146452" y="2767444"/>
            <a:ext cx="8268351" cy="645203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9146452" y="9498684"/>
            <a:ext cx="8268351" cy="645203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userDrawn="1"/>
        </p:nvSpPr>
        <p:spPr>
          <a:xfrm>
            <a:off x="17815626" y="2767444"/>
            <a:ext cx="8268351" cy="645203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17815626" y="9498684"/>
            <a:ext cx="8268351" cy="645203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26484800" y="2767444"/>
            <a:ext cx="8268351" cy="645203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26484800" y="9498684"/>
            <a:ext cx="8268351" cy="645203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4"/>
          <p:cNvSpPr txBox="1">
            <a:spLocks noChangeArrowheads="1"/>
          </p:cNvSpPr>
          <p:nvPr userDrawn="1"/>
        </p:nvSpPr>
        <p:spPr bwMode="auto">
          <a:xfrm>
            <a:off x="819153" y="1597216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C1D4A900-55F0-2747-A08E-C83CFC1A62EA}"/>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7"/>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8"/>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9"/>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10"/>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62C078-4A56-E1A0-9F61-9EED68728BA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BB0F9FE-CCD7-A1A5-9A2D-0850B948406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860C535-A4BD-4670-90BF-ED91BED40F2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FD0F934-8D70-93F1-F565-BCE1C608C3D0}"/>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684AF1C-4B8F-6E94-4F42-101F7FA2960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E144770-4ABE-5ED8-0D3F-81A899DD5034}"/>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30AF2DD0-F42D-5290-70BE-B3F627503437}"/>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9E7582B-A29F-7030-724F-E9C1574009C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857F708-E10F-999A-4F6C-8EFEFEC431A7}"/>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AB25D8A-A0DD-DB33-7FAA-7323718E62E8}"/>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ADFACD8-B90C-3C41-C1D7-2C89FCE844A4}"/>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65A5E183-D364-B755-8E7A-2E6D21B7F24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BEC1B908-66D1-2043-B302-CF96C546FCA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C4FC13C-5611-FB0E-6D9C-CDEEFEC2D535}"/>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2AE463C7-FB65-6083-B808-8573BEAB9875}"/>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C307E2FA-2CE5-88DB-6053-F8E5895C347C}"/>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BF8AE695-B86B-7AB3-5E90-D3177AA9B1F1}"/>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6B544BA7-6C90-B602-332D-FB611C9D75CA}"/>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59D45A35-8F89-6834-27E0-3D0DF2EAB529}"/>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243759730"/>
      </p:ext>
    </p:extLst>
  </p:cSld>
  <p:clrMapOvr>
    <a:masterClrMapping/>
  </p:clrMapOvr>
</p:sld>
</file>

<file path=ppt/theme/theme1.xml><?xml version="1.0" encoding="utf-8"?>
<a:theme xmlns:a="http://schemas.openxmlformats.org/drawingml/2006/main" name="PosterPresentations.com-36x96-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8 Sectio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232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PosterPresentations.com-36x96-Template</vt:lpstr>
      <vt:lpstr>Without Quick Guides</vt:lpstr>
      <vt:lpstr>8 Sections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44</cp:revision>
  <dcterms:created xsi:type="dcterms:W3CDTF">2012-02-06T23:51:39Z</dcterms:created>
  <dcterms:modified xsi:type="dcterms:W3CDTF">2022-06-10T16:46:43Z</dcterms:modified>
</cp:coreProperties>
</file>