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sldIdLst>
    <p:sldId id="257" r:id="rId5"/>
  </p:sldIdLst>
  <p:sldSz cx="27432000" cy="192024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1">
          <p15:clr>
            <a:srgbClr val="A4A3A4"/>
          </p15:clr>
        </p15:guide>
        <p15:guide id="2" orient="horz" pos="168">
          <p15:clr>
            <a:srgbClr val="A4A3A4"/>
          </p15:clr>
        </p15:guide>
        <p15:guide id="3" orient="horz" pos="11821">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91" autoAdjust="0"/>
    <p:restoredTop sz="94707" autoAdjust="0"/>
  </p:normalViewPr>
  <p:slideViewPr>
    <p:cSldViewPr snapToGrid="0" snapToObjects="1" showGuides="1">
      <p:cViewPr varScale="1">
        <p:scale>
          <a:sx n="39" d="100"/>
          <a:sy n="39" d="100"/>
        </p:scale>
        <p:origin x="1062" y="96"/>
      </p:cViewPr>
      <p:guideLst>
        <p:guide orient="horz" pos="1981"/>
        <p:guide orient="horz" pos="168"/>
        <p:guide orient="horz" pos="11821"/>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955874534"/>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622884"/>
            <a:ext cx="6285508"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65116" y="3170996"/>
            <a:ext cx="6280547" cy="413295"/>
          </a:xfrm>
          <a:prstGeom prst="rect">
            <a:avLst/>
          </a:prstGeom>
          <a:noFill/>
        </p:spPr>
        <p:txBody>
          <a:bodyPr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65116" y="8298326"/>
            <a:ext cx="6281539" cy="413295"/>
          </a:xfrm>
          <a:prstGeom prst="rect">
            <a:avLst/>
          </a:prstGeom>
          <a:noFill/>
        </p:spPr>
        <p:txBody>
          <a:bodyPr wrap="square"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594190"/>
            <a:ext cx="6280546"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32897" y="3170996"/>
            <a:ext cx="6280547" cy="413295"/>
          </a:xfrm>
          <a:prstGeom prst="rect">
            <a:avLst/>
          </a:prstGeom>
          <a:noFill/>
        </p:spPr>
        <p:txBody>
          <a:bodyPr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598821"/>
            <a:ext cx="6280546"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0678" y="3170996"/>
            <a:ext cx="6286500" cy="413295"/>
          </a:xfrm>
          <a:prstGeom prst="rect">
            <a:avLst/>
          </a:prstGeom>
          <a:noFill/>
        </p:spPr>
        <p:txBody>
          <a:bodyPr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4412" y="3170996"/>
            <a:ext cx="6279386" cy="413295"/>
          </a:xfrm>
          <a:prstGeom prst="rect">
            <a:avLst/>
          </a:prstGeom>
          <a:noFill/>
        </p:spPr>
        <p:txBody>
          <a:bodyPr wrap="square"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4412" y="3598821"/>
            <a:ext cx="6279386"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4412" y="8333457"/>
            <a:ext cx="6279386" cy="413295"/>
          </a:xfrm>
          <a:prstGeom prst="rect">
            <a:avLst/>
          </a:prstGeom>
          <a:noFill/>
        </p:spPr>
        <p:txBody>
          <a:bodyPr wrap="square"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8756651"/>
            <a:ext cx="6282531"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4412" y="14987344"/>
            <a:ext cx="6279386" cy="413295"/>
          </a:xfrm>
          <a:prstGeom prst="rect">
            <a:avLst/>
          </a:prstGeom>
          <a:noFill/>
        </p:spPr>
        <p:txBody>
          <a:bodyPr wrap="square"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ACKNOWLEDGEMENTS</a:t>
            </a:r>
          </a:p>
        </p:txBody>
      </p:sp>
      <p:sp>
        <p:nvSpPr>
          <p:cNvPr id="30" name="Text Placeholder 3"/>
          <p:cNvSpPr>
            <a:spLocks noGrp="1"/>
          </p:cNvSpPr>
          <p:nvPr>
            <p:ph type="body" sz="quarter" idx="30" hasCustomPrompt="1"/>
          </p:nvPr>
        </p:nvSpPr>
        <p:spPr>
          <a:xfrm>
            <a:off x="20574412" y="15410538"/>
            <a:ext cx="6282531"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8721738"/>
            <a:ext cx="6285508"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300596"/>
            <a:ext cx="20107276" cy="707886"/>
          </a:xfrm>
          <a:prstGeom prst="rect">
            <a:avLst/>
          </a:prstGeom>
        </p:spPr>
        <p:txBody>
          <a:bodyPr anchor="t" anchorCtr="0">
            <a:spAutoFit/>
          </a:bodyPr>
          <a:lstStyle>
            <a:lvl1pPr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972967"/>
            <a:ext cx="20107276" cy="584775"/>
          </a:xfrm>
          <a:prstGeom prst="rect">
            <a:avLst/>
          </a:prstGeom>
        </p:spPr>
        <p:txBody>
          <a:bodyPr anchor="t" anchorCtr="0">
            <a:spAutoFit/>
          </a:bodyPr>
          <a:lstStyle>
            <a:lvl1pPr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430098"/>
            <a:ext cx="20107276" cy="923330"/>
          </a:xfrm>
          <a:prstGeom prst="rect">
            <a:avLst/>
          </a:prstGeom>
        </p:spPr>
        <p:txBody>
          <a:bodyPr anchor="t" anchorCtr="0">
            <a:spAutoFit/>
          </a:bodyPr>
          <a:lstStyle>
            <a:lvl1pPr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622884"/>
            <a:ext cx="6285508"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65116" y="3170996"/>
            <a:ext cx="6280547" cy="413295"/>
          </a:xfrm>
          <a:prstGeom prst="rect">
            <a:avLst/>
          </a:prstGeom>
          <a:noFill/>
        </p:spPr>
        <p:txBody>
          <a:bodyPr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65116" y="8298326"/>
            <a:ext cx="6281539" cy="413295"/>
          </a:xfrm>
          <a:prstGeom prst="rect">
            <a:avLst/>
          </a:prstGeom>
          <a:noFill/>
        </p:spPr>
        <p:txBody>
          <a:bodyPr wrap="square"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594190"/>
            <a:ext cx="6280546"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32897" y="3170996"/>
            <a:ext cx="6280547" cy="413295"/>
          </a:xfrm>
          <a:prstGeom prst="rect">
            <a:avLst/>
          </a:prstGeom>
          <a:noFill/>
        </p:spPr>
        <p:txBody>
          <a:bodyPr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598821"/>
            <a:ext cx="6280546"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0678" y="3170996"/>
            <a:ext cx="6286500" cy="413295"/>
          </a:xfrm>
          <a:prstGeom prst="rect">
            <a:avLst/>
          </a:prstGeom>
          <a:noFill/>
        </p:spPr>
        <p:txBody>
          <a:bodyPr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4412" y="3170996"/>
            <a:ext cx="6279386" cy="413295"/>
          </a:xfrm>
          <a:prstGeom prst="rect">
            <a:avLst/>
          </a:prstGeom>
          <a:noFill/>
        </p:spPr>
        <p:txBody>
          <a:bodyPr wrap="square"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4412" y="3598821"/>
            <a:ext cx="6279386"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4412" y="8333457"/>
            <a:ext cx="6279386" cy="413295"/>
          </a:xfrm>
          <a:prstGeom prst="rect">
            <a:avLst/>
          </a:prstGeom>
          <a:noFill/>
        </p:spPr>
        <p:txBody>
          <a:bodyPr wrap="square"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8756651"/>
            <a:ext cx="6282531"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4412" y="14987344"/>
            <a:ext cx="6279386" cy="413295"/>
          </a:xfrm>
          <a:prstGeom prst="rect">
            <a:avLst/>
          </a:prstGeom>
          <a:noFill/>
        </p:spPr>
        <p:txBody>
          <a:bodyPr wrap="square"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ACKNOWLEDGEMENTS</a:t>
            </a:r>
          </a:p>
        </p:txBody>
      </p:sp>
      <p:sp>
        <p:nvSpPr>
          <p:cNvPr id="30" name="Text Placeholder 3"/>
          <p:cNvSpPr>
            <a:spLocks noGrp="1"/>
          </p:cNvSpPr>
          <p:nvPr>
            <p:ph type="body" sz="quarter" idx="30" hasCustomPrompt="1"/>
          </p:nvPr>
        </p:nvSpPr>
        <p:spPr>
          <a:xfrm>
            <a:off x="20574412" y="15410538"/>
            <a:ext cx="6282531"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8721738"/>
            <a:ext cx="6285508"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300596"/>
            <a:ext cx="20107276" cy="707886"/>
          </a:xfrm>
          <a:prstGeom prst="rect">
            <a:avLst/>
          </a:prstGeom>
        </p:spPr>
        <p:txBody>
          <a:bodyPr anchor="t" anchorCtr="0">
            <a:spAutoFit/>
          </a:bodyPr>
          <a:lstStyle>
            <a:lvl1pPr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972967"/>
            <a:ext cx="20107276" cy="584775"/>
          </a:xfrm>
          <a:prstGeom prst="rect">
            <a:avLst/>
          </a:prstGeom>
        </p:spPr>
        <p:txBody>
          <a:bodyPr anchor="t" anchorCtr="0">
            <a:spAutoFit/>
          </a:bodyPr>
          <a:lstStyle>
            <a:lvl1pPr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430098"/>
            <a:ext cx="20107276" cy="923330"/>
          </a:xfrm>
          <a:prstGeom prst="rect">
            <a:avLst/>
          </a:prstGeom>
        </p:spPr>
        <p:txBody>
          <a:bodyPr anchor="t" anchorCtr="0">
            <a:spAutoFit/>
          </a:bodyPr>
          <a:lstStyle>
            <a:lvl1pPr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894860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89179" y="3574758"/>
            <a:ext cx="8494548"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89179" y="3143870"/>
            <a:ext cx="8483204" cy="428684"/>
          </a:xfrm>
          <a:prstGeom prst="rect">
            <a:avLst/>
          </a:prstGeom>
          <a:noFill/>
        </p:spPr>
        <p:txBody>
          <a:bodyPr wrap="square"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89179" y="10521359"/>
            <a:ext cx="8495540"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89179" y="10058401"/>
            <a:ext cx="8483203" cy="428684"/>
          </a:xfrm>
          <a:prstGeom prst="rect">
            <a:avLst/>
          </a:prstGeom>
          <a:noFill/>
        </p:spPr>
        <p:txBody>
          <a:bodyPr wrap="square"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471423" y="12427411"/>
            <a:ext cx="8482209"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71423" y="12001154"/>
            <a:ext cx="8482209" cy="428684"/>
          </a:xfrm>
          <a:prstGeom prst="rect">
            <a:avLst/>
          </a:prstGeom>
          <a:noFill/>
        </p:spPr>
        <p:txBody>
          <a:bodyPr wrap="square"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9476384" y="3579388"/>
            <a:ext cx="8482209"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71422" y="3143870"/>
            <a:ext cx="8487172" cy="428684"/>
          </a:xfrm>
          <a:prstGeom prst="rect">
            <a:avLst/>
          </a:prstGeom>
          <a:noFill/>
        </p:spPr>
        <p:txBody>
          <a:bodyPr wrap="square"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372338" y="3143870"/>
            <a:ext cx="8485018" cy="428684"/>
          </a:xfrm>
          <a:prstGeom prst="rect">
            <a:avLst/>
          </a:prstGeom>
          <a:noFill/>
        </p:spPr>
        <p:txBody>
          <a:bodyPr wrap="square"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372338" y="3574758"/>
            <a:ext cx="8485018"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72338" y="10039671"/>
            <a:ext cx="8485018" cy="428684"/>
          </a:xfrm>
          <a:prstGeom prst="rect">
            <a:avLst/>
          </a:prstGeom>
          <a:noFill/>
        </p:spPr>
        <p:txBody>
          <a:bodyPr wrap="square"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370766" y="10470559"/>
            <a:ext cx="8488163"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372338" y="14979650"/>
            <a:ext cx="8485018" cy="428684"/>
          </a:xfrm>
          <a:prstGeom prst="rect">
            <a:avLst/>
          </a:prstGeom>
          <a:noFill/>
        </p:spPr>
        <p:txBody>
          <a:bodyPr wrap="square"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8370766" y="15410538"/>
            <a:ext cx="8488163"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0" name="Text Placeholder 76"/>
          <p:cNvSpPr>
            <a:spLocks noGrp="1"/>
          </p:cNvSpPr>
          <p:nvPr>
            <p:ph type="body" sz="quarter" idx="150" hasCustomPrompt="1"/>
          </p:nvPr>
        </p:nvSpPr>
        <p:spPr>
          <a:xfrm>
            <a:off x="3662362" y="1300596"/>
            <a:ext cx="20107276" cy="707886"/>
          </a:xfrm>
          <a:prstGeom prst="rect">
            <a:avLst/>
          </a:prstGeom>
        </p:spPr>
        <p:txBody>
          <a:bodyPr anchor="t" anchorCtr="0">
            <a:spAutoFit/>
          </a:bodyPr>
          <a:lstStyle>
            <a:lvl1pPr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1" name="Text Placeholder 76"/>
          <p:cNvSpPr>
            <a:spLocks noGrp="1"/>
          </p:cNvSpPr>
          <p:nvPr>
            <p:ph type="body" sz="quarter" idx="184" hasCustomPrompt="1"/>
          </p:nvPr>
        </p:nvSpPr>
        <p:spPr>
          <a:xfrm>
            <a:off x="3662362" y="1972967"/>
            <a:ext cx="20107276" cy="584775"/>
          </a:xfrm>
          <a:prstGeom prst="rect">
            <a:avLst/>
          </a:prstGeom>
        </p:spPr>
        <p:txBody>
          <a:bodyPr anchor="t" anchorCtr="0">
            <a:spAutoFit/>
          </a:bodyPr>
          <a:lstStyle>
            <a:lvl1pPr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3" name="Text Placeholder 76"/>
          <p:cNvSpPr>
            <a:spLocks noGrp="1"/>
          </p:cNvSpPr>
          <p:nvPr>
            <p:ph type="body" sz="quarter" idx="185" hasCustomPrompt="1"/>
          </p:nvPr>
        </p:nvSpPr>
        <p:spPr>
          <a:xfrm>
            <a:off x="3662362" y="430098"/>
            <a:ext cx="20107276" cy="923330"/>
          </a:xfrm>
          <a:prstGeom prst="rect">
            <a:avLst/>
          </a:prstGeom>
        </p:spPr>
        <p:txBody>
          <a:bodyPr anchor="t" anchorCtr="0">
            <a:spAutoFit/>
          </a:bodyPr>
          <a:lstStyle>
            <a:lvl1pPr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502569"/>
            <a:ext cx="6285508"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6462" y="3071681"/>
            <a:ext cx="6280547" cy="428684"/>
          </a:xfrm>
          <a:prstGeom prst="rect">
            <a:avLst/>
          </a:prstGeom>
          <a:noFill/>
        </p:spPr>
        <p:txBody>
          <a:bodyPr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4124" y="8702790"/>
            <a:ext cx="6286500"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6461" y="8290632"/>
            <a:ext cx="6281539" cy="428684"/>
          </a:xfrm>
          <a:prstGeom prst="rect">
            <a:avLst/>
          </a:prstGeom>
          <a:noFill/>
        </p:spPr>
        <p:txBody>
          <a:bodyPr wrap="square"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497938"/>
            <a:ext cx="12950030"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8" y="3071681"/>
            <a:ext cx="12950031" cy="428684"/>
          </a:xfrm>
          <a:prstGeom prst="rect">
            <a:avLst/>
          </a:prstGeom>
          <a:noFill/>
        </p:spPr>
        <p:txBody>
          <a:bodyPr wrap="square"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8" y="12724489"/>
            <a:ext cx="12950031"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2293601"/>
            <a:ext cx="12950031" cy="428684"/>
          </a:xfrm>
          <a:prstGeom prst="rect">
            <a:avLst/>
          </a:prstGeom>
          <a:noFill/>
        </p:spPr>
        <p:txBody>
          <a:bodyPr wrap="square"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574412" y="3071681"/>
            <a:ext cx="6279386" cy="428684"/>
          </a:xfrm>
          <a:prstGeom prst="rect">
            <a:avLst/>
          </a:prstGeom>
          <a:noFill/>
        </p:spPr>
        <p:txBody>
          <a:bodyPr wrap="square"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574412" y="3502569"/>
            <a:ext cx="6279386"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574412" y="8325763"/>
            <a:ext cx="6279386" cy="428684"/>
          </a:xfrm>
          <a:prstGeom prst="rect">
            <a:avLst/>
          </a:prstGeom>
          <a:noFill/>
        </p:spPr>
        <p:txBody>
          <a:bodyPr wrap="square"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74412" y="8756651"/>
            <a:ext cx="6282531"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574412" y="14979650"/>
            <a:ext cx="6279386" cy="428684"/>
          </a:xfrm>
          <a:prstGeom prst="rect">
            <a:avLst/>
          </a:prstGeom>
          <a:noFill/>
        </p:spPr>
        <p:txBody>
          <a:bodyPr wrap="square"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74412" y="15410538"/>
            <a:ext cx="6282531"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7" name="Text Placeholder 76"/>
          <p:cNvSpPr>
            <a:spLocks noGrp="1"/>
          </p:cNvSpPr>
          <p:nvPr>
            <p:ph type="body" sz="quarter" idx="150" hasCustomPrompt="1"/>
          </p:nvPr>
        </p:nvSpPr>
        <p:spPr>
          <a:xfrm>
            <a:off x="3662362" y="1300596"/>
            <a:ext cx="20107276" cy="707886"/>
          </a:xfrm>
          <a:prstGeom prst="rect">
            <a:avLst/>
          </a:prstGeom>
        </p:spPr>
        <p:txBody>
          <a:bodyPr anchor="t" anchorCtr="0">
            <a:spAutoFit/>
          </a:bodyPr>
          <a:lstStyle>
            <a:lvl1pPr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8" name="Text Placeholder 76"/>
          <p:cNvSpPr>
            <a:spLocks noGrp="1"/>
          </p:cNvSpPr>
          <p:nvPr>
            <p:ph type="body" sz="quarter" idx="184" hasCustomPrompt="1"/>
          </p:nvPr>
        </p:nvSpPr>
        <p:spPr>
          <a:xfrm>
            <a:off x="3662362" y="1972967"/>
            <a:ext cx="20107276" cy="584775"/>
          </a:xfrm>
          <a:prstGeom prst="rect">
            <a:avLst/>
          </a:prstGeom>
        </p:spPr>
        <p:txBody>
          <a:bodyPr anchor="t" anchorCtr="0">
            <a:spAutoFit/>
          </a:bodyPr>
          <a:lstStyle>
            <a:lvl1pPr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9" name="Text Placeholder 76"/>
          <p:cNvSpPr>
            <a:spLocks noGrp="1"/>
          </p:cNvSpPr>
          <p:nvPr>
            <p:ph type="body" sz="quarter" idx="185" hasCustomPrompt="1"/>
          </p:nvPr>
        </p:nvSpPr>
        <p:spPr>
          <a:xfrm>
            <a:off x="3662362" y="430098"/>
            <a:ext cx="20107276" cy="923330"/>
          </a:xfrm>
          <a:prstGeom prst="rect">
            <a:avLst/>
          </a:prstGeom>
        </p:spPr>
        <p:txBody>
          <a:bodyPr anchor="t" anchorCtr="0">
            <a:spAutoFit/>
          </a:bodyPr>
          <a:lstStyle>
            <a:lvl1pPr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37" name="Rounded Rectangle 36"/>
          <p:cNvSpPr/>
          <p:nvPr userDrawn="1"/>
        </p:nvSpPr>
        <p:spPr>
          <a:xfrm>
            <a:off x="0" y="-1"/>
            <a:ext cx="27432000" cy="2758907"/>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a:off x="0" y="2758907"/>
            <a:ext cx="274320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39" name="Rounded Rectangle 38"/>
          <p:cNvSpPr/>
          <p:nvPr userDrawn="1"/>
        </p:nvSpPr>
        <p:spPr>
          <a:xfrm>
            <a:off x="576462" y="3139240"/>
            <a:ext cx="6286500"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7241248" y="3139240"/>
            <a:ext cx="6286500"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13904239" y="3139240"/>
            <a:ext cx="6286500"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userDrawn="1"/>
        </p:nvSpPr>
        <p:spPr>
          <a:xfrm>
            <a:off x="20567229" y="3139240"/>
            <a:ext cx="6286500"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036893" y="18763267"/>
            <a:ext cx="1571625" cy="21949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41" name="Table 40">
            <a:extLst>
              <a:ext uri="{FF2B5EF4-FFF2-40B4-BE49-F238E27FC236}">
                <a16:creationId xmlns:a16="http://schemas.microsoft.com/office/drawing/2014/main" id="{7E7738C0-21CC-4744-A0CC-4A2E4AD40F93}"/>
              </a:ext>
            </a:extLst>
          </p:cNvPr>
          <p:cNvGraphicFramePr>
            <a:graphicFrameLocks noGrp="1"/>
          </p:cNvGraphicFramePr>
          <p:nvPr userDrawn="1">
            <p:extLst>
              <p:ext uri="{D42A27DB-BD31-4B8C-83A1-F6EECF244321}">
                <p14:modId xmlns:p14="http://schemas.microsoft.com/office/powerpoint/2010/main" val="2751482110"/>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42x60”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p>
                    <a:p>
                      <a:pPr marL="0" marR="0" lvl="0" indent="0" algn="ctr" defTabSz="1706843"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presentation poster </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87DBCA63-04FC-4B9D-9A64-572A171787F8}"/>
              </a:ext>
            </a:extLst>
          </p:cNvPr>
          <p:cNvGraphicFramePr>
            <a:graphicFrameLocks noGrp="1"/>
          </p:cNvGraphicFramePr>
          <p:nvPr userDrawn="1">
            <p:extLst>
              <p:ext uri="{D42A27DB-BD31-4B8C-83A1-F6EECF244321}">
                <p14:modId xmlns:p14="http://schemas.microsoft.com/office/powerpoint/2010/main" val="109264471"/>
              </p:ext>
            </p:extLst>
          </p:nvPr>
        </p:nvGraphicFramePr>
        <p:xfrm>
          <a:off x="27750148"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37" name="Rounded Rectangle 36"/>
          <p:cNvSpPr/>
          <p:nvPr userDrawn="1"/>
        </p:nvSpPr>
        <p:spPr>
          <a:xfrm>
            <a:off x="0" y="-1"/>
            <a:ext cx="27432000" cy="2758907"/>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a:off x="0" y="2758907"/>
            <a:ext cx="274320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39" name="Rounded Rectangle 38"/>
          <p:cNvSpPr/>
          <p:nvPr userDrawn="1"/>
        </p:nvSpPr>
        <p:spPr>
          <a:xfrm>
            <a:off x="576462" y="3139240"/>
            <a:ext cx="6286500"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7241248" y="3139240"/>
            <a:ext cx="6286500"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13904239" y="3139240"/>
            <a:ext cx="6286500"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userDrawn="1"/>
        </p:nvSpPr>
        <p:spPr>
          <a:xfrm>
            <a:off x="20567229" y="3139240"/>
            <a:ext cx="6286500"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036893" y="18763267"/>
            <a:ext cx="1571625" cy="21949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2015696"/>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30" name="Rounded Rectangle 29"/>
          <p:cNvSpPr/>
          <p:nvPr userDrawn="1"/>
        </p:nvSpPr>
        <p:spPr>
          <a:xfrm>
            <a:off x="0" y="-1"/>
            <a:ext cx="27432000" cy="2758907"/>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userDrawn="1"/>
        </p:nvCxnSpPr>
        <p:spPr>
          <a:xfrm>
            <a:off x="0" y="2758907"/>
            <a:ext cx="274320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32" name="Rounded Rectangle 31"/>
          <p:cNvSpPr/>
          <p:nvPr userDrawn="1"/>
        </p:nvSpPr>
        <p:spPr>
          <a:xfrm>
            <a:off x="576462" y="3139240"/>
            <a:ext cx="8485896"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userDrawn="1"/>
        </p:nvSpPr>
        <p:spPr>
          <a:xfrm>
            <a:off x="9459032" y="3139240"/>
            <a:ext cx="8485896"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userDrawn="1"/>
        </p:nvSpPr>
        <p:spPr>
          <a:xfrm>
            <a:off x="18368948" y="3139240"/>
            <a:ext cx="8485896"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4"/>
          <p:cNvSpPr txBox="1">
            <a:spLocks noChangeArrowheads="1"/>
          </p:cNvSpPr>
          <p:nvPr userDrawn="1"/>
        </p:nvSpPr>
        <p:spPr bwMode="auto">
          <a:xfrm>
            <a:off x="1036893" y="18763267"/>
            <a:ext cx="1571625" cy="21949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8" name="Table 37">
            <a:extLst>
              <a:ext uri="{FF2B5EF4-FFF2-40B4-BE49-F238E27FC236}">
                <a16:creationId xmlns:a16="http://schemas.microsoft.com/office/drawing/2014/main" id="{B68C36A4-8827-7444-9D4F-9E1C1772EABC}"/>
              </a:ext>
            </a:extLst>
          </p:cNvPr>
          <p:cNvGraphicFramePr>
            <a:graphicFrameLocks noGrp="1"/>
          </p:cNvGraphicFramePr>
          <p:nvPr userDrawn="1">
            <p:extLst>
              <p:ext uri="{D42A27DB-BD31-4B8C-83A1-F6EECF244321}">
                <p14:modId xmlns:p14="http://schemas.microsoft.com/office/powerpoint/2010/main" val="2751482110"/>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42x60”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p>
                    <a:p>
                      <a:pPr marL="0" marR="0" lvl="0" indent="0" algn="ctr" defTabSz="1706843"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presentation poster </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0" name="Table 9">
            <a:extLst>
              <a:ext uri="{FF2B5EF4-FFF2-40B4-BE49-F238E27FC236}">
                <a16:creationId xmlns:a16="http://schemas.microsoft.com/office/drawing/2014/main" id="{F19A2DF2-489F-4031-A43D-058F001FF3A4}"/>
              </a:ext>
            </a:extLst>
          </p:cNvPr>
          <p:cNvGraphicFramePr>
            <a:graphicFrameLocks noGrp="1"/>
          </p:cNvGraphicFramePr>
          <p:nvPr userDrawn="1">
            <p:extLst>
              <p:ext uri="{D42A27DB-BD31-4B8C-83A1-F6EECF244321}">
                <p14:modId xmlns:p14="http://schemas.microsoft.com/office/powerpoint/2010/main" val="2231053845"/>
              </p:ext>
            </p:extLst>
          </p:nvPr>
        </p:nvGraphicFramePr>
        <p:xfrm>
          <a:off x="27774211"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30" name="Rounded Rectangle 29"/>
          <p:cNvSpPr/>
          <p:nvPr userDrawn="1"/>
        </p:nvSpPr>
        <p:spPr>
          <a:xfrm>
            <a:off x="0" y="-1"/>
            <a:ext cx="27432000" cy="2758907"/>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userDrawn="1"/>
        </p:nvCxnSpPr>
        <p:spPr>
          <a:xfrm>
            <a:off x="0" y="2758907"/>
            <a:ext cx="274320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35" name="Rounded Rectangle 34"/>
          <p:cNvSpPr/>
          <p:nvPr userDrawn="1"/>
        </p:nvSpPr>
        <p:spPr>
          <a:xfrm>
            <a:off x="576462" y="3086988"/>
            <a:ext cx="6281538"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userDrawn="1"/>
        </p:nvSpPr>
        <p:spPr>
          <a:xfrm>
            <a:off x="7245996" y="3086988"/>
            <a:ext cx="12953008" cy="15601950"/>
          </a:xfrm>
          <a:prstGeom prst="roundRect">
            <a:avLst>
              <a:gd name="adj" fmla="val 1011"/>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userDrawn="1"/>
        </p:nvSpPr>
        <p:spPr>
          <a:xfrm>
            <a:off x="20587000" y="3086988"/>
            <a:ext cx="6281538"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4"/>
          <p:cNvSpPr txBox="1">
            <a:spLocks noChangeArrowheads="1"/>
          </p:cNvSpPr>
          <p:nvPr userDrawn="1"/>
        </p:nvSpPr>
        <p:spPr bwMode="auto">
          <a:xfrm>
            <a:off x="1036893" y="18763267"/>
            <a:ext cx="1571625" cy="21949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8" name="Table 37">
            <a:extLst>
              <a:ext uri="{FF2B5EF4-FFF2-40B4-BE49-F238E27FC236}">
                <a16:creationId xmlns:a16="http://schemas.microsoft.com/office/drawing/2014/main" id="{99223741-3371-EE47-A8E7-AECD641B2305}"/>
              </a:ext>
            </a:extLst>
          </p:cNvPr>
          <p:cNvGraphicFramePr>
            <a:graphicFrameLocks noGrp="1"/>
          </p:cNvGraphicFramePr>
          <p:nvPr userDrawn="1">
            <p:extLst>
              <p:ext uri="{D42A27DB-BD31-4B8C-83A1-F6EECF244321}">
                <p14:modId xmlns:p14="http://schemas.microsoft.com/office/powerpoint/2010/main" val="2751482110"/>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42x60”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p>
                    <a:p>
                      <a:pPr marL="0" marR="0" lvl="0" indent="0" algn="ctr" defTabSz="1706843"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presentation poster </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0" name="Table 9">
            <a:extLst>
              <a:ext uri="{FF2B5EF4-FFF2-40B4-BE49-F238E27FC236}">
                <a16:creationId xmlns:a16="http://schemas.microsoft.com/office/drawing/2014/main" id="{E747FC51-C8E6-414A-906B-0F32FEA8F7AC}"/>
              </a:ext>
            </a:extLst>
          </p:cNvPr>
          <p:cNvGraphicFramePr>
            <a:graphicFrameLocks noGrp="1"/>
          </p:cNvGraphicFramePr>
          <p:nvPr userDrawn="1">
            <p:extLst>
              <p:ext uri="{D42A27DB-BD31-4B8C-83A1-F6EECF244321}">
                <p14:modId xmlns:p14="http://schemas.microsoft.com/office/powerpoint/2010/main" val="2902313927"/>
              </p:ext>
            </p:extLst>
          </p:nvPr>
        </p:nvGraphicFramePr>
        <p:xfrm>
          <a:off x="27774211"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C83A47-3AAC-8E97-5CC7-17D300B91433}"/>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E8BDC1E1-4066-03DE-D412-3065193F27E1}"/>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DEF4872A-B336-5DB6-7535-F9A7F2BCB599}"/>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9E8FF56D-B1A8-243D-632E-A89B5EFBC5E6}"/>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F0F0519A-F515-F45C-B4B3-15F47C5D6AA2}"/>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55A6EC90-3DDB-6480-645C-EE2831C2B5EC}"/>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C693878E-036D-4817-CC81-FBAE5005A6B5}"/>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572A1642-EE87-6B5D-1EEB-9A08A61716FD}"/>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4FE4D9D5-D73C-8364-EE5E-B460ECCE6066}"/>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C3B0BFB8-F7DB-63B6-1837-620FEC8203DE}"/>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3C76ACB5-9302-6BAB-6914-AC99E33A5BD2}"/>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B367B265-5A94-EDB4-FBF8-612B7E30E7E4}"/>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6054031D-05A3-DEB8-FA0E-6B37FDC0B095}"/>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3118267D-9043-A416-B703-63501D553502}"/>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9EAD479E-49CA-0A0F-4BB4-B6E78F2BD724}"/>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221DA120-1025-49FD-1B07-AE2AC4FB504E}"/>
              </a:ext>
            </a:extLst>
          </p:cNvPr>
          <p:cNvSpPr>
            <a:spLocks noGrp="1"/>
          </p:cNvSpPr>
          <p:nvPr>
            <p:ph type="body" sz="quarter" idx="184"/>
          </p:nvPr>
        </p:nvSpPr>
        <p:spPr/>
        <p:txBody>
          <a:bodyPr/>
          <a:lstStyle/>
          <a:p>
            <a:endParaRPr lang="en-US"/>
          </a:p>
        </p:txBody>
      </p:sp>
      <p:sp>
        <p:nvSpPr>
          <p:cNvPr id="18" name="Text Placeholder 17">
            <a:extLst>
              <a:ext uri="{FF2B5EF4-FFF2-40B4-BE49-F238E27FC236}">
                <a16:creationId xmlns:a16="http://schemas.microsoft.com/office/drawing/2014/main" id="{9B081018-A8A8-53B2-7871-9EED7CEF9DA4}"/>
              </a:ext>
            </a:extLst>
          </p:cNvPr>
          <p:cNvSpPr>
            <a:spLocks noGrp="1"/>
          </p:cNvSpPr>
          <p:nvPr>
            <p:ph type="body" sz="quarter" idx="185"/>
          </p:nvPr>
        </p:nvSpPr>
        <p:spPr/>
        <p:txBody>
          <a:bodyPr/>
          <a:lstStyle/>
          <a:p>
            <a:endParaRPr lang="en-US"/>
          </a:p>
        </p:txBody>
      </p:sp>
    </p:spTree>
    <p:extLst>
      <p:ext uri="{BB962C8B-B14F-4D97-AF65-F5344CB8AC3E}">
        <p14:creationId xmlns:p14="http://schemas.microsoft.com/office/powerpoint/2010/main" val="2310722037"/>
      </p:ext>
    </p:extLst>
  </p:cSld>
  <p:clrMapOvr>
    <a:masterClrMapping/>
  </p:clrMapOvr>
</p:sld>
</file>

<file path=ppt/theme/theme1.xml><?xml version="1.0" encoding="utf-8"?>
<a:theme xmlns:a="http://schemas.openxmlformats.org/drawingml/2006/main" name="PosterPresentations.com-42x60-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3 Colum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Wide Cen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PosterPresentations.com-42x60-Template</Template>
  <TotalTime>173</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PosterPresentations.com-42x60-Template</vt:lpstr>
      <vt:lpstr>Without Quick Guides</vt:lpstr>
      <vt:lpstr>3 Columns</vt:lpstr>
      <vt:lpstr>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27</cp:revision>
  <dcterms:created xsi:type="dcterms:W3CDTF">2012-02-07T00:08:52Z</dcterms:created>
  <dcterms:modified xsi:type="dcterms:W3CDTF">2022-06-10T16:45:54Z</dcterms:modified>
</cp:coreProperties>
</file>