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53" r:id="rId3"/>
  </p:sldMasterIdLst>
  <p:notesMasterIdLst>
    <p:notesMasterId r:id="rId5"/>
  </p:notesMasterIdLst>
  <p:sldIdLst>
    <p:sldId id="257" r:id="rId4"/>
  </p:sldIdLst>
  <p:sldSz cx="32918400" cy="19202400"/>
  <p:notesSz cx="6858000" cy="9144000"/>
  <p:defaultText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436">
          <p15:clr>
            <a:srgbClr val="A4A3A4"/>
          </p15:clr>
        </p15:guide>
        <p15:guide id="6" pos="203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903" autoAdjust="0"/>
    <p:restoredTop sz="94715" autoAdjust="0"/>
  </p:normalViewPr>
  <p:slideViewPr>
    <p:cSldViewPr snapToGrid="0" snapToObjects="1" showGuides="1">
      <p:cViewPr varScale="1">
        <p:scale>
          <a:sx n="37" d="100"/>
          <a:sy n="37" d="100"/>
        </p:scale>
        <p:origin x="756" y="90"/>
      </p:cViewPr>
      <p:guideLst>
        <p:guide orient="horz" pos="1936"/>
        <p:guide orient="horz" pos="168"/>
        <p:guide orient="horz" pos="11760"/>
        <p:guide orient="horz"/>
        <p:guide pos="436"/>
        <p:guide pos="203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7" d="100"/>
          <a:sy n="77" d="100"/>
        </p:scale>
        <p:origin x="-31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6/10/2022</a:t>
            </a:fld>
            <a:endParaRPr lang="en-US" dirty="0"/>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04021828"/>
      </p:ext>
    </p:extLst>
  </p:cSld>
  <p:clrMap bg1="lt1" tx1="dk1" bg2="lt2" tx2="dk2" accent1="accent1" accent2="accent2" accent3="accent3" accent4="accent4" accent5="accent5" accent6="accent6" hlink="hlink" folHlink="folHlink"/>
  <p:notesStyle>
    <a:lvl1pPr marL="0" algn="l" defTabSz="3134552" rtl="0" eaLnBrk="1" latinLnBrk="0" hangingPunct="1">
      <a:defRPr sz="4100" kern="1200">
        <a:solidFill>
          <a:schemeClr val="tx1"/>
        </a:solidFill>
        <a:latin typeface="+mn-lt"/>
        <a:ea typeface="+mn-ea"/>
        <a:cs typeface="+mn-cs"/>
      </a:defRPr>
    </a:lvl1pPr>
    <a:lvl2pPr marL="1567277" algn="l" defTabSz="3134552" rtl="0" eaLnBrk="1" latinLnBrk="0" hangingPunct="1">
      <a:defRPr sz="4100" kern="1200">
        <a:solidFill>
          <a:schemeClr val="tx1"/>
        </a:solidFill>
        <a:latin typeface="+mn-lt"/>
        <a:ea typeface="+mn-ea"/>
        <a:cs typeface="+mn-cs"/>
      </a:defRPr>
    </a:lvl2pPr>
    <a:lvl3pPr marL="3134552" algn="l" defTabSz="3134552" rtl="0" eaLnBrk="1" latinLnBrk="0" hangingPunct="1">
      <a:defRPr sz="4100" kern="1200">
        <a:solidFill>
          <a:schemeClr val="tx1"/>
        </a:solidFill>
        <a:latin typeface="+mn-lt"/>
        <a:ea typeface="+mn-ea"/>
        <a:cs typeface="+mn-cs"/>
      </a:defRPr>
    </a:lvl3pPr>
    <a:lvl4pPr marL="4701829" algn="l" defTabSz="3134552" rtl="0" eaLnBrk="1" latinLnBrk="0" hangingPunct="1">
      <a:defRPr sz="4100" kern="1200">
        <a:solidFill>
          <a:schemeClr val="tx1"/>
        </a:solidFill>
        <a:latin typeface="+mn-lt"/>
        <a:ea typeface="+mn-ea"/>
        <a:cs typeface="+mn-cs"/>
      </a:defRPr>
    </a:lvl4pPr>
    <a:lvl5pPr marL="6269105" algn="l" defTabSz="3134552" rtl="0" eaLnBrk="1" latinLnBrk="0" hangingPunct="1">
      <a:defRPr sz="4100" kern="1200">
        <a:solidFill>
          <a:schemeClr val="tx1"/>
        </a:solidFill>
        <a:latin typeface="+mn-lt"/>
        <a:ea typeface="+mn-ea"/>
        <a:cs typeface="+mn-cs"/>
      </a:defRPr>
    </a:lvl5pPr>
    <a:lvl6pPr marL="7836382" algn="l" defTabSz="3134552" rtl="0" eaLnBrk="1" latinLnBrk="0" hangingPunct="1">
      <a:defRPr sz="4100" kern="1200">
        <a:solidFill>
          <a:schemeClr val="tx1"/>
        </a:solidFill>
        <a:latin typeface="+mn-lt"/>
        <a:ea typeface="+mn-ea"/>
        <a:cs typeface="+mn-cs"/>
      </a:defRPr>
    </a:lvl6pPr>
    <a:lvl7pPr marL="9403659" algn="l" defTabSz="3134552" rtl="0" eaLnBrk="1" latinLnBrk="0" hangingPunct="1">
      <a:defRPr sz="4100" kern="1200">
        <a:solidFill>
          <a:schemeClr val="tx1"/>
        </a:solidFill>
        <a:latin typeface="+mn-lt"/>
        <a:ea typeface="+mn-ea"/>
        <a:cs typeface="+mn-cs"/>
      </a:defRPr>
    </a:lvl7pPr>
    <a:lvl8pPr marL="10970935" algn="l" defTabSz="3134552" rtl="0" eaLnBrk="1" latinLnBrk="0" hangingPunct="1">
      <a:defRPr sz="4100" kern="1200">
        <a:solidFill>
          <a:schemeClr val="tx1"/>
        </a:solidFill>
        <a:latin typeface="+mn-lt"/>
        <a:ea typeface="+mn-ea"/>
        <a:cs typeface="+mn-cs"/>
      </a:defRPr>
    </a:lvl8pPr>
    <a:lvl9pPr marL="12538212" algn="l" defTabSz="3134552"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3574759"/>
            <a:ext cx="1019345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91754" y="3110154"/>
            <a:ext cx="10179845"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91754" y="10573497"/>
            <a:ext cx="1019464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06560" y="10096874"/>
            <a:ext cx="1017984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365708" y="12530349"/>
            <a:ext cx="10178651"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365708" y="12039627"/>
            <a:ext cx="10178651"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1371662" y="3579389"/>
            <a:ext cx="10178651"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365708" y="3110154"/>
            <a:ext cx="10184606"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046806" y="3110154"/>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046806" y="3574759"/>
            <a:ext cx="10182022"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2046806" y="10078145"/>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043033" y="10598897"/>
            <a:ext cx="10185796" cy="545148"/>
          </a:xfrm>
          <a:prstGeom prst="rect">
            <a:avLst/>
          </a:prstGeom>
        </p:spPr>
        <p:txBody>
          <a:bodyPr wrap="square" lIns="163258" tIns="163258" rIns="163258" bIns="163258" anchor="t" anchorCtr="0">
            <a:spAutoFit/>
          </a:bodyPr>
          <a:lstStyle>
            <a:lvl1pPr marL="0" indent="0">
              <a:buNone/>
              <a:tabLst/>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2046806" y="15018123"/>
            <a:ext cx="10182022"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046807" y="15513476"/>
            <a:ext cx="10185796"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Type in or paste your text here</a:t>
            </a:r>
          </a:p>
        </p:txBody>
      </p:sp>
      <p:sp>
        <p:nvSpPr>
          <p:cNvPr id="63" name="Text Placeholder 76"/>
          <p:cNvSpPr>
            <a:spLocks noGrp="1"/>
          </p:cNvSpPr>
          <p:nvPr>
            <p:ph type="body" sz="quarter" idx="161" hasCustomPrompt="1"/>
          </p:nvPr>
        </p:nvSpPr>
        <p:spPr>
          <a:xfrm>
            <a:off x="4406950" y="1366762"/>
            <a:ext cx="24109797" cy="766837"/>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4" name="Text Placeholder 76"/>
          <p:cNvSpPr>
            <a:spLocks noGrp="1"/>
          </p:cNvSpPr>
          <p:nvPr>
            <p:ph type="body" sz="quarter" idx="195" hasCustomPrompt="1"/>
          </p:nvPr>
        </p:nvSpPr>
        <p:spPr>
          <a:xfrm>
            <a:off x="4406950" y="2137990"/>
            <a:ext cx="24109797"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96" hasCustomPrompt="1"/>
          </p:nvPr>
        </p:nvSpPr>
        <p:spPr>
          <a:xfrm>
            <a:off x="4406950" y="273839"/>
            <a:ext cx="24109797"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475652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3550696"/>
            <a:ext cx="7542610"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91756" y="3110154"/>
            <a:ext cx="7536656" cy="455049"/>
          </a:xfrm>
          <a:prstGeom prst="rect">
            <a:avLst/>
          </a:prstGeom>
          <a:noFill/>
        </p:spPr>
        <p:txBody>
          <a:bodyPr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76949" y="8825780"/>
            <a:ext cx="7543800"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91755" y="8329105"/>
            <a:ext cx="7537847"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696188" y="3570128"/>
            <a:ext cx="15540036"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696187" y="3110154"/>
            <a:ext cx="15540038"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696187" y="12796679"/>
            <a:ext cx="15540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696187" y="12332075"/>
            <a:ext cx="15540038"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715629" y="3110154"/>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715629" y="3574759"/>
            <a:ext cx="7535264"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4715629" y="8364237"/>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713742" y="8828841"/>
            <a:ext cx="7539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4715629" y="15018123"/>
            <a:ext cx="7535264" cy="455049"/>
          </a:xfrm>
          <a:prstGeom prst="rect">
            <a:avLst/>
          </a:prstGeom>
          <a:noFill/>
        </p:spPr>
        <p:txBody>
          <a:bodyPr wrap="square" lIns="65304" tIns="65304" rIns="65304" bIns="65304" anchor="t" anchorCtr="0">
            <a:spAutoFit/>
          </a:bodyPr>
          <a:lstStyle>
            <a:lvl1pPr marL="0" indent="0" algn="ctr">
              <a:buNone/>
              <a:defRPr sz="21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713742" y="15486960"/>
            <a:ext cx="7539038" cy="545148"/>
          </a:xfrm>
          <a:prstGeom prst="rect">
            <a:avLst/>
          </a:prstGeom>
        </p:spPr>
        <p:txBody>
          <a:bodyPr wrap="square" lIns="163258" tIns="163258" rIns="163258" bIns="163258" anchor="t" anchorCtr="0">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1061176" indent="-408145">
              <a:defRPr sz="1800">
                <a:latin typeface="Trebuchet MS" pitchFamily="34" charset="0"/>
              </a:defRPr>
            </a:lvl2pPr>
            <a:lvl3pPr marL="1469322" indent="-408145">
              <a:defRPr sz="1800">
                <a:latin typeface="Trebuchet MS" pitchFamily="34" charset="0"/>
              </a:defRPr>
            </a:lvl3pPr>
            <a:lvl4pPr marL="1918281" indent="-448960">
              <a:defRPr sz="1800">
                <a:latin typeface="Trebuchet MS" pitchFamily="34" charset="0"/>
              </a:defRPr>
            </a:lvl4pPr>
            <a:lvl5pPr marL="2244797" indent="-326516">
              <a:defRPr sz="1800">
                <a:latin typeface="Trebuchet MS" pitchFamily="34" charset="0"/>
              </a:defRPr>
            </a:lvl5pPr>
          </a:lstStyle>
          <a:p>
            <a:pPr lvl="0"/>
            <a:r>
              <a:rPr lang="en-US" dirty="0"/>
              <a:t>Enter your text here</a:t>
            </a:r>
          </a:p>
        </p:txBody>
      </p:sp>
      <p:sp>
        <p:nvSpPr>
          <p:cNvPr id="73" name="Text Placeholder 76"/>
          <p:cNvSpPr>
            <a:spLocks noGrp="1"/>
          </p:cNvSpPr>
          <p:nvPr>
            <p:ph type="body" sz="quarter" idx="161" hasCustomPrompt="1"/>
          </p:nvPr>
        </p:nvSpPr>
        <p:spPr>
          <a:xfrm>
            <a:off x="4406950" y="1366762"/>
            <a:ext cx="24109797" cy="766837"/>
          </a:xfrm>
          <a:prstGeom prst="rect">
            <a:avLst/>
          </a:prstGeom>
        </p:spPr>
        <p:txBody>
          <a:bodyPr anchor="t" anchorCtr="0">
            <a:spAutoFit/>
          </a:bodyPr>
          <a:lstStyle>
            <a:lvl1pPr marL="0" indent="0" algn="ctr">
              <a:buFontTx/>
              <a:buNone/>
              <a:defRPr sz="44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4" name="Text Placeholder 76"/>
          <p:cNvSpPr>
            <a:spLocks noGrp="1"/>
          </p:cNvSpPr>
          <p:nvPr>
            <p:ph type="body" sz="quarter" idx="195" hasCustomPrompt="1"/>
          </p:nvPr>
        </p:nvSpPr>
        <p:spPr>
          <a:xfrm>
            <a:off x="4406950" y="2137990"/>
            <a:ext cx="24109797" cy="646331"/>
          </a:xfrm>
          <a:prstGeom prst="rect">
            <a:avLst/>
          </a:prstGeom>
        </p:spPr>
        <p:txBody>
          <a:bodyPr anchor="t" anchorCtr="0">
            <a:spAutoFit/>
          </a:bodyPr>
          <a:lstStyle>
            <a:lvl1pPr marL="0" indent="0" algn="ctr">
              <a:buFontTx/>
              <a:buNone/>
              <a:defRPr sz="3600">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5" name="Text Placeholder 76"/>
          <p:cNvSpPr>
            <a:spLocks noGrp="1"/>
          </p:cNvSpPr>
          <p:nvPr>
            <p:ph type="body" sz="quarter" idx="196" hasCustomPrompt="1"/>
          </p:nvPr>
        </p:nvSpPr>
        <p:spPr>
          <a:xfrm>
            <a:off x="4406950" y="273839"/>
            <a:ext cx="24109797" cy="923330"/>
          </a:xfrm>
          <a:prstGeom prst="rect">
            <a:avLst/>
          </a:prstGeom>
        </p:spPr>
        <p:txBody>
          <a:bodyPr anchor="t" anchorCtr="0">
            <a:spAutoFit/>
          </a:bodyPr>
          <a:lstStyle>
            <a:lvl1pPr marL="0" indent="0" algn="ctr">
              <a:buFontTx/>
              <a:buNone/>
              <a:defRPr sz="5400" b="1">
                <a:solidFill>
                  <a:schemeClr val="accent5">
                    <a:lumMod val="50000"/>
                  </a:schemeClr>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4558" y="18716147"/>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45" name="Rounded Rectangle 44"/>
          <p:cNvSpPr/>
          <p:nvPr userDrawn="1"/>
        </p:nvSpPr>
        <p:spPr>
          <a:xfrm>
            <a:off x="0" y="-1"/>
            <a:ext cx="329184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a:off x="0" y="2758907"/>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Rounded Rectangle 46"/>
          <p:cNvSpPr/>
          <p:nvPr userDrawn="1"/>
        </p:nvSpPr>
        <p:spPr>
          <a:xfrm>
            <a:off x="687297" y="3111531"/>
            <a:ext cx="10201151"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11343062" y="3111531"/>
            <a:ext cx="10201151"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21998827" y="3111531"/>
            <a:ext cx="10201151"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0" name="Table 49">
            <a:extLst>
              <a:ext uri="{FF2B5EF4-FFF2-40B4-BE49-F238E27FC236}">
                <a16:creationId xmlns:a16="http://schemas.microsoft.com/office/drawing/2014/main" id="{39037788-8BEA-AC4C-AAAD-D3B2FD2830F2}"/>
              </a:ext>
            </a:extLst>
          </p:cNvPr>
          <p:cNvGraphicFramePr>
            <a:graphicFrameLocks noGrp="1"/>
          </p:cNvGraphicFramePr>
          <p:nvPr userDrawn="1">
            <p:extLst>
              <p:ext uri="{D42A27DB-BD31-4B8C-83A1-F6EECF244321}">
                <p14:modId xmlns:p14="http://schemas.microsoft.com/office/powerpoint/2010/main" val="1466462455"/>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A2E369AB-F710-475D-A4E9-37A73F05A6D0}"/>
              </a:ext>
            </a:extLst>
          </p:cNvPr>
          <p:cNvGraphicFramePr>
            <a:graphicFrameLocks noGrp="1"/>
          </p:cNvGraphicFramePr>
          <p:nvPr userDrawn="1">
            <p:extLst>
              <p:ext uri="{D42A27DB-BD31-4B8C-83A1-F6EECF244321}">
                <p14:modId xmlns:p14="http://schemas.microsoft.com/office/powerpoint/2010/main" val="1878834045"/>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974558" y="18716147"/>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45" name="Rounded Rectangle 44"/>
          <p:cNvSpPr/>
          <p:nvPr userDrawn="1"/>
        </p:nvSpPr>
        <p:spPr>
          <a:xfrm>
            <a:off x="0" y="-1"/>
            <a:ext cx="329184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userDrawn="1"/>
        </p:nvCxnSpPr>
        <p:spPr>
          <a:xfrm>
            <a:off x="0" y="2758907"/>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Rounded Rectangle 46"/>
          <p:cNvSpPr/>
          <p:nvPr userDrawn="1"/>
        </p:nvSpPr>
        <p:spPr>
          <a:xfrm>
            <a:off x="687297" y="3111531"/>
            <a:ext cx="10201151"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11343062" y="3111531"/>
            <a:ext cx="10201151"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userDrawn="1"/>
        </p:nvSpPr>
        <p:spPr>
          <a:xfrm>
            <a:off x="21998827" y="3111531"/>
            <a:ext cx="10201151"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4254138"/>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6">
                <a:lumMod val="20000"/>
                <a:lumOff val="80000"/>
              </a:schemeClr>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41" name="Rounded Rectangle 40"/>
          <p:cNvSpPr/>
          <p:nvPr userDrawn="1"/>
        </p:nvSpPr>
        <p:spPr>
          <a:xfrm>
            <a:off x="715007" y="3083822"/>
            <a:ext cx="7552632"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4685625" y="3083822"/>
            <a:ext cx="7552632"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8668726" y="3083822"/>
            <a:ext cx="15611417" cy="15601950"/>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userDrawn="1"/>
        </p:nvSpPr>
        <p:spPr>
          <a:xfrm>
            <a:off x="0" y="-1"/>
            <a:ext cx="32918400" cy="2758907"/>
          </a:xfrm>
          <a:prstGeom prst="roundRect">
            <a:avLst>
              <a:gd name="adj" fmla="val 1956"/>
            </a:avLst>
          </a:prstGeom>
          <a:gradFill>
            <a:gsLst>
              <a:gs pos="0">
                <a:schemeClr val="accent6">
                  <a:lumMod val="40000"/>
                  <a:lumOff val="60000"/>
                </a:scheme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userDrawn="1"/>
        </p:nvCxnSpPr>
        <p:spPr>
          <a:xfrm>
            <a:off x="0" y="2758907"/>
            <a:ext cx="32918400" cy="0"/>
          </a:xfrm>
          <a:prstGeom prst="line">
            <a:avLst/>
          </a:prstGeom>
          <a:ln w="87376" cmpd="sng">
            <a:solidFill>
              <a:schemeClr val="accent6">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Text Box 14"/>
          <p:cNvSpPr txBox="1">
            <a:spLocks noChangeArrowheads="1"/>
          </p:cNvSpPr>
          <p:nvPr userDrawn="1"/>
        </p:nvSpPr>
        <p:spPr bwMode="auto">
          <a:xfrm>
            <a:off x="974558" y="18716147"/>
            <a:ext cx="1885950" cy="250727"/>
          </a:xfrm>
          <a:prstGeom prst="rect">
            <a:avLst/>
          </a:prstGeom>
          <a:noFill/>
          <a:ln w="9525">
            <a:noFill/>
            <a:miter lim="800000"/>
            <a:headEnd/>
            <a:tailEnd/>
          </a:ln>
          <a:effectLst/>
        </p:spPr>
        <p:txBody>
          <a:bodyPr lIns="65180" tIns="32584" rIns="65180" bIns="32584">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graphicFrame>
        <p:nvGraphicFramePr>
          <p:cNvPr id="48" name="Table 47">
            <a:extLst>
              <a:ext uri="{FF2B5EF4-FFF2-40B4-BE49-F238E27FC236}">
                <a16:creationId xmlns:a16="http://schemas.microsoft.com/office/drawing/2014/main" id="{1D1C1BF9-1D75-8540-930F-A105CD183622}"/>
              </a:ext>
            </a:extLst>
          </p:cNvPr>
          <p:cNvGraphicFramePr>
            <a:graphicFrameLocks noGrp="1"/>
          </p:cNvGraphicFramePr>
          <p:nvPr userDrawn="1">
            <p:extLst>
              <p:ext uri="{D42A27DB-BD31-4B8C-83A1-F6EECF244321}">
                <p14:modId xmlns:p14="http://schemas.microsoft.com/office/powerpoint/2010/main" val="2818923276"/>
              </p:ext>
            </p:extLst>
          </p:nvPr>
        </p:nvGraphicFramePr>
        <p:xfrm>
          <a:off x="-6404644" y="0"/>
          <a:ext cx="6099844" cy="19202402"/>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83197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409642">
                <a:tc gridSpan="2">
                  <a:txBody>
                    <a:bodyPr/>
                    <a:lstStyle/>
                    <a:p>
                      <a:pPr defTabSz="3765639"/>
                      <a:r>
                        <a:rPr lang="en-US" sz="1200" i="0" dirty="0">
                          <a:solidFill>
                            <a:srgbClr val="D9D9D9"/>
                          </a:solidFill>
                          <a:latin typeface="Arial"/>
                          <a:cs typeface="Arial"/>
                        </a:rPr>
                        <a:t>This PowerPoint template produces a </a:t>
                      </a:r>
                      <a:r>
                        <a:rPr lang="en-US" sz="1200" i="0" dirty="0">
                          <a:solidFill>
                            <a:srgbClr val="FFC000"/>
                          </a:solidFill>
                          <a:latin typeface="Arial"/>
                          <a:cs typeface="Arial"/>
                        </a:rPr>
                        <a:t>42"x72" </a:t>
                      </a:r>
                      <a:r>
                        <a:rPr lang="en-US" sz="12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the  </a:t>
                      </a:r>
                      <a:r>
                        <a:rPr lang="en-US" sz="1200" i="0" dirty="0">
                          <a:solidFill>
                            <a:srgbClr val="FFC000"/>
                          </a:solidFill>
                          <a:latin typeface="Arial"/>
                          <a:cs typeface="Arial"/>
                        </a:rPr>
                        <a:t>HELP DESK</a:t>
                      </a:r>
                      <a:r>
                        <a:rPr lang="en-US" sz="1200" i="0" baseline="0" dirty="0">
                          <a:solidFill>
                            <a:srgbClr val="D9D9D9"/>
                          </a:solidFill>
                          <a:latin typeface="Arial"/>
                          <a:cs typeface="Arial"/>
                        </a:rPr>
                        <a:t> </a:t>
                      </a:r>
                      <a:r>
                        <a:rPr lang="en-US" sz="1200" i="0" dirty="0">
                          <a:solidFill>
                            <a:srgbClr val="D9D9D9"/>
                          </a:solidFill>
                          <a:latin typeface="Arial"/>
                          <a:cs typeface="Arial"/>
                        </a:rPr>
                        <a:t>tab.</a:t>
                      </a:r>
                    </a:p>
                    <a:p>
                      <a:pPr defTabSz="3765639"/>
                      <a:endParaRPr lang="en-US" sz="1200" i="0" dirty="0">
                        <a:solidFill>
                          <a:srgbClr val="D9D9D9"/>
                        </a:solidFill>
                        <a:latin typeface="Arial"/>
                        <a:cs typeface="Arial"/>
                      </a:endParaRPr>
                    </a:p>
                    <a:p>
                      <a:pPr defTabSz="3765639"/>
                      <a:r>
                        <a:rPr lang="en-US" sz="1200" i="0" dirty="0">
                          <a:solidFill>
                            <a:srgbClr val="D9D9D9"/>
                          </a:solidFill>
                          <a:latin typeface="Arial"/>
                          <a:cs typeface="Arial"/>
                        </a:rPr>
                        <a:t>To print your poster using our same-day professional printing service, go online to </a:t>
                      </a:r>
                      <a:r>
                        <a:rPr lang="en-US" sz="1200" i="0" dirty="0" err="1">
                          <a:solidFill>
                            <a:srgbClr val="FFC000"/>
                          </a:solidFill>
                          <a:latin typeface="Arial"/>
                          <a:cs typeface="Arial"/>
                        </a:rPr>
                        <a:t>PosterPresentations.com</a:t>
                      </a:r>
                      <a:r>
                        <a:rPr lang="en-US" sz="1200" i="0" dirty="0">
                          <a:solidFill>
                            <a:srgbClr val="D9D9D9"/>
                          </a:solidFill>
                          <a:latin typeface="Arial"/>
                          <a:cs typeface="Arial"/>
                        </a:rPr>
                        <a:t> and click on "</a:t>
                      </a:r>
                      <a:r>
                        <a:rPr lang="en-US" sz="1200" i="0" dirty="0">
                          <a:solidFill>
                            <a:srgbClr val="FFC000"/>
                          </a:solidFill>
                          <a:latin typeface="Arial"/>
                          <a:cs typeface="Arial"/>
                        </a:rPr>
                        <a:t>Order your poster</a:t>
                      </a:r>
                      <a:r>
                        <a:rPr lang="en-US" sz="1200" i="0" dirty="0">
                          <a:solidFill>
                            <a:srgbClr val="D9D9D9"/>
                          </a:solidFill>
                          <a:latin typeface="Arial"/>
                          <a:cs typeface="Arial"/>
                        </a:rPr>
                        <a:t>".</a:t>
                      </a:r>
                      <a:endParaRPr lang="en-US" sz="12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619176">
                <a:tc>
                  <a:txBody>
                    <a:bodyPr/>
                    <a:lstStyle/>
                    <a:p>
                      <a:pPr algn="ctr"/>
                      <a:endParaRPr lang="en-US" sz="1200" dirty="0">
                        <a:solidFill>
                          <a:srgbClr val="1F3A4E"/>
                        </a:solidFill>
                      </a:endParaRPr>
                    </a:p>
                    <a:p>
                      <a:pPr algn="ctr"/>
                      <a:endParaRPr lang="en-US" sz="1200" dirty="0">
                        <a:solidFill>
                          <a:srgbClr val="1F3A4E"/>
                        </a:solidFill>
                      </a:endParaRPr>
                    </a:p>
                    <a:p>
                      <a:pPr algn="ctr"/>
                      <a:r>
                        <a:rPr lang="en-US" sz="1200" dirty="0">
                          <a:solidFill>
                            <a:schemeClr val="bg1"/>
                          </a:solidFill>
                          <a:latin typeface="Arial" panose="020B0604020202020204" pitchFamily="34" charset="0"/>
                          <a:cs typeface="Arial" panose="020B0604020202020204" pitchFamily="34" charset="0"/>
                        </a:rPr>
                        <a:t>This is a template for a</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42 inches tall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by</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72 inches wide</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Important: Check the template size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36 tall x 61.70 wide</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48 tall x 82.28 wide</a:t>
                      </a:r>
                    </a:p>
                  </a:txBody>
                  <a:tcPr marL="182880" marT="137160">
                    <a:solidFill>
                      <a:srgbClr val="010101"/>
                    </a:solidFill>
                  </a:tcPr>
                </a:tc>
                <a:extLst>
                  <a:ext uri="{0D108BD9-81ED-4DB2-BD59-A6C34878D82A}">
                    <a16:rowId xmlns:a16="http://schemas.microsoft.com/office/drawing/2014/main" val="10008"/>
                  </a:ext>
                </a:extLst>
              </a:tr>
              <a:tr h="2456652">
                <a:tc>
                  <a:txBody>
                    <a:bodyPr/>
                    <a:lstStyle/>
                    <a:p>
                      <a:endParaRPr lang="en-US" sz="1200" dirty="0">
                        <a:solidFill>
                          <a:srgbClr val="1F3A4E"/>
                        </a:solidFill>
                      </a:endParaRPr>
                    </a:p>
                  </a:txBody>
                  <a:tcPr>
                    <a:blipFill rotWithShape="1">
                      <a:blip r:embed="rId3"/>
                      <a:stretch>
                        <a:fillRect/>
                      </a:stretch>
                    </a:blipFill>
                  </a:tcPr>
                </a:tc>
                <a:tc>
                  <a:txBody>
                    <a:bodyPr/>
                    <a:lstStyle/>
                    <a:p>
                      <a:pPr algn="l"/>
                      <a:r>
                        <a:rPr lang="en-US" sz="1400" b="1" baseline="0" dirty="0">
                          <a:solidFill>
                            <a:srgbClr val="FFC000"/>
                          </a:solidFill>
                          <a:latin typeface="Arial" panose="020B0604020202020204" pitchFamily="34" charset="0"/>
                          <a:cs typeface="Arial" panose="020B0604020202020204" pitchFamily="34" charset="0"/>
                        </a:rPr>
                        <a:t>How to </a:t>
                      </a:r>
                      <a:r>
                        <a:rPr lang="en-US" sz="2400" b="1" baseline="0" dirty="0">
                          <a:solidFill>
                            <a:srgbClr val="FFC000"/>
                          </a:solidFill>
                          <a:latin typeface="Arial" panose="020B0604020202020204" pitchFamily="34" charset="0"/>
                          <a:cs typeface="Arial" panose="020B0604020202020204" pitchFamily="34" charset="0"/>
                        </a:rPr>
                        <a:t>Zoom in </a:t>
                      </a:r>
                      <a:r>
                        <a:rPr lang="en-US" sz="1400" b="1" baseline="0" dirty="0">
                          <a:solidFill>
                            <a:srgbClr val="FFC000"/>
                          </a:solidFill>
                          <a:latin typeface="Arial" panose="020B0604020202020204" pitchFamily="34" charset="0"/>
                          <a:cs typeface="Arial" panose="020B0604020202020204" pitchFamily="34" charset="0"/>
                        </a:rPr>
                        <a:t>and </a:t>
                      </a:r>
                      <a:r>
                        <a:rPr lang="en-US" sz="1100" b="1" baseline="0" dirty="0">
                          <a:solidFill>
                            <a:srgbClr val="FFC000"/>
                          </a:solidFill>
                          <a:latin typeface="Arial" panose="020B0604020202020204" pitchFamily="34" charset="0"/>
                          <a:cs typeface="Arial" panose="020B0604020202020204" pitchFamily="34" charset="0"/>
                        </a:rPr>
                        <a:t>out</a:t>
                      </a:r>
                      <a:endParaRPr lang="en-US" sz="1400" b="1" baseline="0" dirty="0">
                        <a:solidFill>
                          <a:srgbClr val="FFC000"/>
                        </a:solidFill>
                        <a:latin typeface="Arial" panose="020B0604020202020204" pitchFamily="34" charset="0"/>
                        <a:cs typeface="Arial" panose="020B0604020202020204" pitchFamily="34" charset="0"/>
                      </a:endParaRPr>
                    </a:p>
                    <a:p>
                      <a:pPr algn="l"/>
                      <a:r>
                        <a:rPr lang="en-US" sz="12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1. </a:t>
                      </a:r>
                      <a:r>
                        <a:rPr lang="en-US" sz="12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200" b="0" baseline="0" dirty="0">
                          <a:solidFill>
                            <a:srgbClr val="D9D9D9"/>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2. </a:t>
                      </a:r>
                      <a:r>
                        <a:rPr lang="en-US" sz="12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17862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400" b="1" baseline="0" dirty="0">
                          <a:solidFill>
                            <a:srgbClr val="FFC000"/>
                          </a:solidFill>
                          <a:latin typeface="Arial" panose="020B0604020202020204" pitchFamily="34" charset="0"/>
                          <a:cs typeface="Arial" panose="020B0604020202020204" pitchFamily="34" charset="0"/>
                        </a:rPr>
                        <a:t>Ruler and Guides</a:t>
                      </a:r>
                      <a:br>
                        <a:rPr lang="en-US" sz="1200" b="0" baseline="0" dirty="0">
                          <a:solidFill>
                            <a:srgbClr val="FFC000"/>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2322585">
                <a:tc>
                  <a:txBody>
                    <a:bodyPr/>
                    <a:lstStyle/>
                    <a:p>
                      <a:endParaRPr lang="en-US" sz="1200" dirty="0">
                        <a:solidFill>
                          <a:srgbClr val="1F3A4E"/>
                        </a:solidFill>
                      </a:endParaRPr>
                    </a:p>
                  </a:txBody>
                  <a:tcPr>
                    <a:blipFill rotWithShape="1">
                      <a:blip r:embed="rId4"/>
                      <a:stretch>
                        <a:fillRect/>
                      </a:stretch>
                    </a:blipFill>
                  </a:tcPr>
                </a:tc>
                <a:tc>
                  <a:txBody>
                    <a:bodyPr/>
                    <a:lstStyle/>
                    <a:p>
                      <a:pPr marL="0" lvl="1" indent="0" algn="l" defTabSz="114300"/>
                      <a:r>
                        <a:rPr lang="en-US" sz="1400" b="1" baseline="0" dirty="0">
                          <a:solidFill>
                            <a:srgbClr val="FFC000"/>
                          </a:solidFill>
                          <a:latin typeface="Arial" panose="020B0604020202020204" pitchFamily="34" charset="0"/>
                          <a:cs typeface="Arial" panose="020B0604020202020204" pitchFamily="34" charset="0"/>
                        </a:rPr>
                        <a:t>Headers and text containers</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200" b="0" baseline="0" dirty="0">
                          <a:solidFill>
                            <a:schemeClr val="bg1"/>
                          </a:solidFill>
                          <a:latin typeface="Arial" panose="020B0604020202020204" pitchFamily="34" charset="0"/>
                          <a:cs typeface="Arial" panose="020B0604020202020204" pitchFamily="34" charset="0"/>
                        </a:rPr>
                      </a:br>
                      <a:r>
                        <a:rPr lang="en-US" sz="1200" b="0" baseline="0" dirty="0">
                          <a:solidFill>
                            <a:srgbClr val="FFC000"/>
                          </a:solidFill>
                          <a:latin typeface="Arial" panose="020B0604020202020204" pitchFamily="34" charset="0"/>
                          <a:cs typeface="Arial" panose="020B0604020202020204" pitchFamily="34" charset="0"/>
                        </a:rPr>
                        <a:t>-</a:t>
                      </a:r>
                      <a:r>
                        <a:rPr lang="en-US" sz="1200" b="0" baseline="0" dirty="0">
                          <a:solidFill>
                            <a:schemeClr val="bg1"/>
                          </a:solidFill>
                          <a:latin typeface="Arial" panose="020B0604020202020204" pitchFamily="34" charset="0"/>
                          <a:cs typeface="Arial" panose="020B0604020202020204" pitchFamily="34" charset="0"/>
                        </a:rPr>
                        <a:t> </a:t>
                      </a:r>
                      <a:r>
                        <a:rPr lang="en-US" sz="12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2015833">
                <a:tc gridSpan="2">
                  <a:txBody>
                    <a:bodyPr/>
                    <a:lstStyle/>
                    <a:p>
                      <a:r>
                        <a:rPr lang="en-US" sz="1400" b="1" dirty="0">
                          <a:solidFill>
                            <a:srgbClr val="FFC000"/>
                          </a:solidFill>
                          <a:latin typeface="Arial" panose="020B0604020202020204" pitchFamily="34" charset="0"/>
                          <a:cs typeface="Arial" panose="020B0604020202020204" pitchFamily="34" charset="0"/>
                        </a:rPr>
                        <a:t>Adding content to the poster</a:t>
                      </a:r>
                    </a:p>
                    <a:p>
                      <a:r>
                        <a:rPr lang="en-US" sz="12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2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2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36197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313576">
                <a:tc gridSpan="2">
                  <a:txBody>
                    <a:bodyPr/>
                    <a:lstStyle/>
                    <a:p>
                      <a:endParaRPr lang="en-US" sz="12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86663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82573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DF56A2B3-977F-411C-AC0A-BE19A33C051A}"/>
              </a:ext>
            </a:extLst>
          </p:cNvPr>
          <p:cNvGraphicFramePr>
            <a:graphicFrameLocks noGrp="1"/>
          </p:cNvGraphicFramePr>
          <p:nvPr userDrawn="1">
            <p:extLst>
              <p:ext uri="{D42A27DB-BD31-4B8C-83A1-F6EECF244321}">
                <p14:modId xmlns:p14="http://schemas.microsoft.com/office/powerpoint/2010/main" val="1878834045"/>
              </p:ext>
            </p:extLst>
          </p:nvPr>
        </p:nvGraphicFramePr>
        <p:xfrm>
          <a:off x="33296358" y="0"/>
          <a:ext cx="6102470" cy="19202399"/>
        </p:xfrm>
        <a:graphic>
          <a:graphicData uri="http://schemas.openxmlformats.org/drawingml/2006/table">
            <a:tbl>
              <a:tblPr firstRow="1" bandRow="1">
                <a:tableStyleId>{5C22544A-7EE6-4342-B048-85BDC9FD1C3A}</a:tableStyleId>
              </a:tblPr>
              <a:tblGrid>
                <a:gridCol w="3057900">
                  <a:extLst>
                    <a:ext uri="{9D8B030D-6E8A-4147-A177-3AD203B41FA5}">
                      <a16:colId xmlns:a16="http://schemas.microsoft.com/office/drawing/2014/main" val="20000"/>
                    </a:ext>
                  </a:extLst>
                </a:gridCol>
                <a:gridCol w="3044570">
                  <a:extLst>
                    <a:ext uri="{9D8B030D-6E8A-4147-A177-3AD203B41FA5}">
                      <a16:colId xmlns:a16="http://schemas.microsoft.com/office/drawing/2014/main" val="4164475170"/>
                    </a:ext>
                  </a:extLst>
                </a:gridCol>
              </a:tblGrid>
              <a:tr h="987838">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3128756">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206276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91165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2443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2140326">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319113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761943">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393556">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134552" rtl="0" eaLnBrk="1" latinLnBrk="0" hangingPunct="1">
        <a:spcBef>
          <a:spcPct val="0"/>
        </a:spcBef>
        <a:buNone/>
        <a:defRPr sz="6300" kern="1200">
          <a:solidFill>
            <a:schemeClr val="bg1"/>
          </a:solidFill>
          <a:latin typeface="Trebuchet MS" pitchFamily="34" charset="0"/>
          <a:ea typeface="+mj-ea"/>
          <a:cs typeface="+mj-cs"/>
        </a:defRPr>
      </a:lvl1pPr>
    </p:titleStyle>
    <p:bodyStyle>
      <a:lvl1pPr marL="1175457" indent="-1175457" algn="l" defTabSz="3134552" rtl="0" eaLnBrk="1" latinLnBrk="0" hangingPunct="1">
        <a:spcBef>
          <a:spcPct val="20000"/>
        </a:spcBef>
        <a:buFont typeface="Arial" pitchFamily="34" charset="0"/>
        <a:buChar char="•"/>
        <a:defRPr sz="11000" kern="1200">
          <a:solidFill>
            <a:schemeClr val="tx1"/>
          </a:solidFill>
          <a:latin typeface="+mn-lt"/>
          <a:ea typeface="+mn-ea"/>
          <a:cs typeface="+mn-cs"/>
        </a:defRPr>
      </a:lvl1pPr>
      <a:lvl2pPr marL="2546824" indent="-979547" algn="l" defTabSz="3134552" rtl="0" eaLnBrk="1" latinLnBrk="0" hangingPunct="1">
        <a:spcBef>
          <a:spcPct val="20000"/>
        </a:spcBef>
        <a:buFont typeface="Arial" pitchFamily="34" charset="0"/>
        <a:buChar char="–"/>
        <a:defRPr sz="9600" kern="1200">
          <a:solidFill>
            <a:schemeClr val="tx1"/>
          </a:solidFill>
          <a:latin typeface="+mn-lt"/>
          <a:ea typeface="+mn-ea"/>
          <a:cs typeface="+mn-cs"/>
        </a:defRPr>
      </a:lvl2pPr>
      <a:lvl3pPr marL="3918191" indent="-783639" algn="l" defTabSz="3134552" rtl="0" eaLnBrk="1" latinLnBrk="0" hangingPunct="1">
        <a:spcBef>
          <a:spcPct val="20000"/>
        </a:spcBef>
        <a:buFont typeface="Arial" pitchFamily="34" charset="0"/>
        <a:buChar char="•"/>
        <a:defRPr sz="8300" kern="1200">
          <a:solidFill>
            <a:schemeClr val="tx1"/>
          </a:solidFill>
          <a:latin typeface="+mn-lt"/>
          <a:ea typeface="+mn-ea"/>
          <a:cs typeface="+mn-cs"/>
        </a:defRPr>
      </a:lvl3pPr>
      <a:lvl4pPr marL="5485468"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4pPr>
      <a:lvl5pPr marL="7052744"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5pPr>
      <a:lvl6pPr marL="8620020"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6pPr>
      <a:lvl7pPr marL="10187296"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7pPr>
      <a:lvl8pPr marL="11754573"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8pPr>
      <a:lvl9pPr marL="13321849" indent="-783639" algn="l" defTabSz="3134552" rtl="0" eaLnBrk="1" latinLnBrk="0" hangingPunct="1">
        <a:spcBef>
          <a:spcPct val="20000"/>
        </a:spcBef>
        <a:buFont typeface="Arial" pitchFamily="34" charset="0"/>
        <a:buChar char="•"/>
        <a:defRPr sz="6900" kern="1200">
          <a:solidFill>
            <a:schemeClr val="tx1"/>
          </a:solidFill>
          <a:latin typeface="+mn-lt"/>
          <a:ea typeface="+mn-ea"/>
          <a:cs typeface="+mn-cs"/>
        </a:defRPr>
      </a:lvl9pPr>
    </p:bodyStyle>
    <p:otherStyle>
      <a:defPPr>
        <a:defRPr lang="en-US"/>
      </a:defPPr>
      <a:lvl1pPr marL="0" algn="l" defTabSz="3134552" rtl="0" eaLnBrk="1" latinLnBrk="0" hangingPunct="1">
        <a:defRPr sz="6100" kern="1200">
          <a:solidFill>
            <a:schemeClr val="tx1"/>
          </a:solidFill>
          <a:latin typeface="+mn-lt"/>
          <a:ea typeface="+mn-ea"/>
          <a:cs typeface="+mn-cs"/>
        </a:defRPr>
      </a:lvl1pPr>
      <a:lvl2pPr marL="1567277" algn="l" defTabSz="3134552" rtl="0" eaLnBrk="1" latinLnBrk="0" hangingPunct="1">
        <a:defRPr sz="6100" kern="1200">
          <a:solidFill>
            <a:schemeClr val="tx1"/>
          </a:solidFill>
          <a:latin typeface="+mn-lt"/>
          <a:ea typeface="+mn-ea"/>
          <a:cs typeface="+mn-cs"/>
        </a:defRPr>
      </a:lvl2pPr>
      <a:lvl3pPr marL="3134552" algn="l" defTabSz="3134552" rtl="0" eaLnBrk="1" latinLnBrk="0" hangingPunct="1">
        <a:defRPr sz="6100" kern="1200">
          <a:solidFill>
            <a:schemeClr val="tx1"/>
          </a:solidFill>
          <a:latin typeface="+mn-lt"/>
          <a:ea typeface="+mn-ea"/>
          <a:cs typeface="+mn-cs"/>
        </a:defRPr>
      </a:lvl3pPr>
      <a:lvl4pPr marL="4701829" algn="l" defTabSz="3134552" rtl="0" eaLnBrk="1" latinLnBrk="0" hangingPunct="1">
        <a:defRPr sz="6100" kern="1200">
          <a:solidFill>
            <a:schemeClr val="tx1"/>
          </a:solidFill>
          <a:latin typeface="+mn-lt"/>
          <a:ea typeface="+mn-ea"/>
          <a:cs typeface="+mn-cs"/>
        </a:defRPr>
      </a:lvl4pPr>
      <a:lvl5pPr marL="6269105" algn="l" defTabSz="3134552" rtl="0" eaLnBrk="1" latinLnBrk="0" hangingPunct="1">
        <a:defRPr sz="6100" kern="1200">
          <a:solidFill>
            <a:schemeClr val="tx1"/>
          </a:solidFill>
          <a:latin typeface="+mn-lt"/>
          <a:ea typeface="+mn-ea"/>
          <a:cs typeface="+mn-cs"/>
        </a:defRPr>
      </a:lvl5pPr>
      <a:lvl6pPr marL="7836382" algn="l" defTabSz="3134552" rtl="0" eaLnBrk="1" latinLnBrk="0" hangingPunct="1">
        <a:defRPr sz="6100" kern="1200">
          <a:solidFill>
            <a:schemeClr val="tx1"/>
          </a:solidFill>
          <a:latin typeface="+mn-lt"/>
          <a:ea typeface="+mn-ea"/>
          <a:cs typeface="+mn-cs"/>
        </a:defRPr>
      </a:lvl6pPr>
      <a:lvl7pPr marL="9403659" algn="l" defTabSz="3134552" rtl="0" eaLnBrk="1" latinLnBrk="0" hangingPunct="1">
        <a:defRPr sz="6100" kern="1200">
          <a:solidFill>
            <a:schemeClr val="tx1"/>
          </a:solidFill>
          <a:latin typeface="+mn-lt"/>
          <a:ea typeface="+mn-ea"/>
          <a:cs typeface="+mn-cs"/>
        </a:defRPr>
      </a:lvl7pPr>
      <a:lvl8pPr marL="10970935" algn="l" defTabSz="3134552" rtl="0" eaLnBrk="1" latinLnBrk="0" hangingPunct="1">
        <a:defRPr sz="6100" kern="1200">
          <a:solidFill>
            <a:schemeClr val="tx1"/>
          </a:solidFill>
          <a:latin typeface="+mn-lt"/>
          <a:ea typeface="+mn-ea"/>
          <a:cs typeface="+mn-cs"/>
        </a:defRPr>
      </a:lvl8pPr>
      <a:lvl9pPr marL="12538212" algn="l" defTabSz="3134552"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6D5F86-03CE-82DA-8440-A39BC59DEA98}"/>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920DD37-75BA-D713-BAAA-CFB3C542386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57135C68-55AE-7662-F4D2-2D4E3C8CD212}"/>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F9C4EB82-B680-160E-F160-984DD067D145}"/>
              </a:ext>
            </a:extLst>
          </p:cNvPr>
          <p:cNvSpPr>
            <a:spLocks noGrp="1"/>
          </p:cNvSpPr>
          <p:nvPr>
            <p:ph type="body" sz="quarter" idx="20"/>
          </p:nvPr>
        </p:nvSpPr>
        <p:spPr/>
        <p:txBody>
          <a:bodyPr/>
          <a:lstStyle/>
          <a:p>
            <a:endParaRPr lang="en-US"/>
          </a:p>
        </p:txBody>
      </p:sp>
      <p:sp>
        <p:nvSpPr>
          <p:cNvPr id="6" name="Text Placeholder 5">
            <a:extLst>
              <a:ext uri="{FF2B5EF4-FFF2-40B4-BE49-F238E27FC236}">
                <a16:creationId xmlns:a16="http://schemas.microsoft.com/office/drawing/2014/main" id="{842069EB-2E3C-DE10-79E3-A4B1D0122F46}"/>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EC30E16E-26F3-8A76-271A-BE89E63FA4C8}"/>
              </a:ext>
            </a:extLst>
          </p:cNvPr>
          <p:cNvSpPr>
            <a:spLocks noGrp="1"/>
          </p:cNvSpPr>
          <p:nvPr>
            <p:ph type="body" sz="quarter" idx="22"/>
          </p:nvPr>
        </p:nvSpPr>
        <p:spPr/>
        <p:txBody>
          <a:bodyPr/>
          <a:lstStyle/>
          <a:p>
            <a:endParaRPr lang="en-US"/>
          </a:p>
        </p:txBody>
      </p:sp>
      <p:sp>
        <p:nvSpPr>
          <p:cNvPr id="8" name="Text Placeholder 7">
            <a:extLst>
              <a:ext uri="{FF2B5EF4-FFF2-40B4-BE49-F238E27FC236}">
                <a16:creationId xmlns:a16="http://schemas.microsoft.com/office/drawing/2014/main" id="{FDF3E2FE-E695-B513-CBE6-88CDAFF2F625}"/>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8B0EDFBF-4421-6A3F-9B80-BE6FD3599ABF}"/>
              </a:ext>
            </a:extLst>
          </p:cNvPr>
          <p:cNvSpPr>
            <a:spLocks noGrp="1"/>
          </p:cNvSpPr>
          <p:nvPr>
            <p:ph type="body" sz="quarter" idx="24"/>
          </p:nvPr>
        </p:nvSpPr>
        <p:spPr/>
        <p:txBody>
          <a:bodyPr/>
          <a:lstStyle/>
          <a:p>
            <a:endParaRPr lang="en-US"/>
          </a:p>
        </p:txBody>
      </p:sp>
      <p:sp>
        <p:nvSpPr>
          <p:cNvPr id="10" name="Text Placeholder 9">
            <a:extLst>
              <a:ext uri="{FF2B5EF4-FFF2-40B4-BE49-F238E27FC236}">
                <a16:creationId xmlns:a16="http://schemas.microsoft.com/office/drawing/2014/main" id="{DA99225A-1584-EABD-C826-8748A1411474}"/>
              </a:ext>
            </a:extLst>
          </p:cNvPr>
          <p:cNvSpPr>
            <a:spLocks noGrp="1"/>
          </p:cNvSpPr>
          <p:nvPr>
            <p:ph type="body" sz="quarter" idx="25"/>
          </p:nvPr>
        </p:nvSpPr>
        <p:spPr/>
        <p:txBody>
          <a:bodyPr/>
          <a:lstStyle/>
          <a:p>
            <a:endParaRPr lang="en-US"/>
          </a:p>
        </p:txBody>
      </p:sp>
      <p:sp>
        <p:nvSpPr>
          <p:cNvPr id="11" name="Text Placeholder 10">
            <a:extLst>
              <a:ext uri="{FF2B5EF4-FFF2-40B4-BE49-F238E27FC236}">
                <a16:creationId xmlns:a16="http://schemas.microsoft.com/office/drawing/2014/main" id="{BF62537D-A9DD-4750-BA36-0FD29C47C181}"/>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67C33643-8B45-3AD2-16F5-85A4FA1F7D06}"/>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523A4289-29E3-E639-82AA-AD8C22984BC8}"/>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D3E3B747-25F4-7FAF-035D-56D1D0B457DA}"/>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74BC67FD-0BFD-B9EC-03D1-65CA60523C86}"/>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74A9DBD4-1CF2-2D01-2998-BA689EB4C12B}"/>
              </a:ext>
            </a:extLst>
          </p:cNvPr>
          <p:cNvSpPr>
            <a:spLocks noGrp="1"/>
          </p:cNvSpPr>
          <p:nvPr>
            <p:ph type="body" sz="quarter" idx="161"/>
          </p:nvPr>
        </p:nvSpPr>
        <p:spPr/>
        <p:txBody>
          <a:bodyPr/>
          <a:lstStyle/>
          <a:p>
            <a:endParaRPr lang="en-US"/>
          </a:p>
        </p:txBody>
      </p:sp>
      <p:sp>
        <p:nvSpPr>
          <p:cNvPr id="17" name="Text Placeholder 16">
            <a:extLst>
              <a:ext uri="{FF2B5EF4-FFF2-40B4-BE49-F238E27FC236}">
                <a16:creationId xmlns:a16="http://schemas.microsoft.com/office/drawing/2014/main" id="{156054A3-7677-F896-22BE-DE28BD443D69}"/>
              </a:ext>
            </a:extLst>
          </p:cNvPr>
          <p:cNvSpPr>
            <a:spLocks noGrp="1"/>
          </p:cNvSpPr>
          <p:nvPr>
            <p:ph type="body" sz="quarter" idx="195"/>
          </p:nvPr>
        </p:nvSpPr>
        <p:spPr/>
        <p:txBody>
          <a:bodyPr/>
          <a:lstStyle/>
          <a:p>
            <a:endParaRPr lang="en-US"/>
          </a:p>
        </p:txBody>
      </p:sp>
      <p:sp>
        <p:nvSpPr>
          <p:cNvPr id="18" name="Text Placeholder 17">
            <a:extLst>
              <a:ext uri="{FF2B5EF4-FFF2-40B4-BE49-F238E27FC236}">
                <a16:creationId xmlns:a16="http://schemas.microsoft.com/office/drawing/2014/main" id="{F1C19D5E-7F31-F138-6442-7CB788789773}"/>
              </a:ext>
            </a:extLst>
          </p:cNvPr>
          <p:cNvSpPr>
            <a:spLocks noGrp="1"/>
          </p:cNvSpPr>
          <p:nvPr>
            <p:ph type="body" sz="quarter" idx="196"/>
          </p:nvPr>
        </p:nvSpPr>
        <p:spPr/>
        <p:txBody>
          <a:bodyPr/>
          <a:lstStyle/>
          <a:p>
            <a:endParaRPr lang="en-US"/>
          </a:p>
        </p:txBody>
      </p:sp>
    </p:spTree>
    <p:extLst>
      <p:ext uri="{BB962C8B-B14F-4D97-AF65-F5344CB8AC3E}">
        <p14:creationId xmlns:p14="http://schemas.microsoft.com/office/powerpoint/2010/main" val="3522542658"/>
      </p:ext>
    </p:extLst>
  </p:cSld>
  <p:clrMapOvr>
    <a:masterClrMapping/>
  </p:clrMapOvr>
</p:sld>
</file>

<file path=ppt/theme/theme1.xml><?xml version="1.0" encoding="utf-8"?>
<a:theme xmlns:a="http://schemas.openxmlformats.org/drawingml/2006/main" name="3 Column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de Cen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a:solidFill>
            <a:schemeClr val="tx1"/>
          </a:solidFill>
          <a:miter lim="800000"/>
          <a:headEnd/>
          <a:tailEnd/>
        </a:ln>
        <a:effectLst/>
      </a:spPr>
      <a:bodyPr wrap="none" lIns="65304" tIns="32651" rIns="65304" bIns="32651" anchor="ctr"/>
      <a:lstStyle>
        <a:defPPr>
          <a:defRPr dirty="0"/>
        </a:defPPr>
      </a:lstStyle>
    </a:spDef>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PosterPresentations.com-42x72-Template</Template>
  <TotalTime>140</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 Columns</vt:lpstr>
      <vt:lpstr>Without Quick Guides</vt:lpstr>
      <vt:lpstr>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37</cp:revision>
  <dcterms:created xsi:type="dcterms:W3CDTF">2012-02-07T00:41:31Z</dcterms:created>
  <dcterms:modified xsi:type="dcterms:W3CDTF">2022-06-10T16:55:03Z</dcterms:modified>
</cp:coreProperties>
</file>