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41148000" cy="19202400"/>
  <p:notesSz cx="6858000" cy="9144000"/>
  <p:defaultText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5">
          <p15:clr>
            <a:srgbClr val="A4A3A4"/>
          </p15:clr>
        </p15:guide>
        <p15:guide id="2" orient="horz" pos="35">
          <p15:clr>
            <a:srgbClr val="A4A3A4"/>
          </p15:clr>
        </p15:guide>
        <p15:guide id="3" pos="25919">
          <p15:clr>
            <a:srgbClr val="A4A3A4"/>
          </p15:clr>
        </p15:guide>
        <p15:guide id="4" pos="29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07" autoAdjust="0"/>
    <p:restoredTop sz="94706" autoAdjust="0"/>
  </p:normalViewPr>
  <p:slideViewPr>
    <p:cSldViewPr snapToGrid="0" snapToObjects="1" showGuides="1">
      <p:cViewPr varScale="1">
        <p:scale>
          <a:sx n="34" d="100"/>
          <a:sy n="34" d="100"/>
        </p:scale>
        <p:origin x="186" y="414"/>
      </p:cViewPr>
      <p:guideLst>
        <p:guide orient="horz" pos="12095"/>
        <p:guide orient="horz" pos="35"/>
        <p:guide pos="25919"/>
        <p:guide pos="2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5" d="100"/>
          <a:sy n="85"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96446E-7DAA-4408-BC5D-373C72FEB055}" type="datetimeFigureOut">
              <a:rPr lang="en-US" smtClean="0"/>
              <a:t>6/10/2022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B68B82-FD1E-464A-80C1-1A7D883CFAED}" type="slidenum">
              <a:rPr lang="en-US" smtClean="0"/>
              <a:t>‹#›</a:t>
            </a:fld>
            <a:endParaRPr lang="en-US"/>
          </a:p>
        </p:txBody>
      </p:sp>
    </p:spTree>
    <p:extLst>
      <p:ext uri="{BB962C8B-B14F-4D97-AF65-F5344CB8AC3E}">
        <p14:creationId xmlns:p14="http://schemas.microsoft.com/office/powerpoint/2010/main" val="2686005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244475" y="685800"/>
            <a:ext cx="7346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292406559"/>
      </p:ext>
    </p:extLst>
  </p:cSld>
  <p:clrMap bg1="lt1" tx1="dk1" bg2="lt2" tx2="dk2" accent1="accent1" accent2="accent2" accent3="accent3" accent4="accent4" accent5="accent5" accent6="accent6" hlink="hlink" folHlink="folHlink"/>
  <p:notesStyle>
    <a:lvl1pPr marL="0" algn="l" defTabSz="3448171" rtl="0" eaLnBrk="1" latinLnBrk="0" hangingPunct="1">
      <a:defRPr sz="4600" kern="1200">
        <a:solidFill>
          <a:schemeClr val="tx1"/>
        </a:solidFill>
        <a:latin typeface="+mn-lt"/>
        <a:ea typeface="+mn-ea"/>
        <a:cs typeface="+mn-cs"/>
      </a:defRPr>
    </a:lvl1pPr>
    <a:lvl2pPr marL="1724086" algn="l" defTabSz="3448171" rtl="0" eaLnBrk="1" latinLnBrk="0" hangingPunct="1">
      <a:defRPr sz="4600" kern="1200">
        <a:solidFill>
          <a:schemeClr val="tx1"/>
        </a:solidFill>
        <a:latin typeface="+mn-lt"/>
        <a:ea typeface="+mn-ea"/>
        <a:cs typeface="+mn-cs"/>
      </a:defRPr>
    </a:lvl2pPr>
    <a:lvl3pPr marL="3448171" algn="l" defTabSz="3448171" rtl="0" eaLnBrk="1" latinLnBrk="0" hangingPunct="1">
      <a:defRPr sz="4600" kern="1200">
        <a:solidFill>
          <a:schemeClr val="tx1"/>
        </a:solidFill>
        <a:latin typeface="+mn-lt"/>
        <a:ea typeface="+mn-ea"/>
        <a:cs typeface="+mn-cs"/>
      </a:defRPr>
    </a:lvl3pPr>
    <a:lvl4pPr marL="5172257" algn="l" defTabSz="3448171" rtl="0" eaLnBrk="1" latinLnBrk="0" hangingPunct="1">
      <a:defRPr sz="4600" kern="1200">
        <a:solidFill>
          <a:schemeClr val="tx1"/>
        </a:solidFill>
        <a:latin typeface="+mn-lt"/>
        <a:ea typeface="+mn-ea"/>
        <a:cs typeface="+mn-cs"/>
      </a:defRPr>
    </a:lvl4pPr>
    <a:lvl5pPr marL="6896342" algn="l" defTabSz="3448171" rtl="0" eaLnBrk="1" latinLnBrk="0" hangingPunct="1">
      <a:defRPr sz="4600" kern="1200">
        <a:solidFill>
          <a:schemeClr val="tx1"/>
        </a:solidFill>
        <a:latin typeface="+mn-lt"/>
        <a:ea typeface="+mn-ea"/>
        <a:cs typeface="+mn-cs"/>
      </a:defRPr>
    </a:lvl5pPr>
    <a:lvl6pPr marL="8620428" algn="l" defTabSz="3448171" rtl="0" eaLnBrk="1" latinLnBrk="0" hangingPunct="1">
      <a:defRPr sz="4600" kern="1200">
        <a:solidFill>
          <a:schemeClr val="tx1"/>
        </a:solidFill>
        <a:latin typeface="+mn-lt"/>
        <a:ea typeface="+mn-ea"/>
        <a:cs typeface="+mn-cs"/>
      </a:defRPr>
    </a:lvl6pPr>
    <a:lvl7pPr marL="10344514" algn="l" defTabSz="3448171" rtl="0" eaLnBrk="1" latinLnBrk="0" hangingPunct="1">
      <a:defRPr sz="4600" kern="1200">
        <a:solidFill>
          <a:schemeClr val="tx1"/>
        </a:solidFill>
        <a:latin typeface="+mn-lt"/>
        <a:ea typeface="+mn-ea"/>
        <a:cs typeface="+mn-cs"/>
      </a:defRPr>
    </a:lvl7pPr>
    <a:lvl8pPr marL="12068599" algn="l" defTabSz="3448171" rtl="0" eaLnBrk="1" latinLnBrk="0" hangingPunct="1">
      <a:defRPr sz="4600" kern="1200">
        <a:solidFill>
          <a:schemeClr val="tx1"/>
        </a:solidFill>
        <a:latin typeface="+mn-lt"/>
        <a:ea typeface="+mn-ea"/>
        <a:cs typeface="+mn-cs"/>
      </a:defRPr>
    </a:lvl8pPr>
    <a:lvl9pPr marL="13792685" algn="l" defTabSz="3448171" rtl="0" eaLnBrk="1" latinLnBrk="0" hangingPunct="1">
      <a:defRPr sz="4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5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4997" y="9700562"/>
            <a:ext cx="7772780"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4997" y="3050680"/>
            <a:ext cx="7772780"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583984" y="3050680"/>
            <a:ext cx="7752457"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44997" y="3566201"/>
            <a:ext cx="7772780"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4997" y="9127892"/>
            <a:ext cx="7772780"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03611" y="3566201"/>
            <a:ext cx="775774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02648" y="3050680"/>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50547" y="3050680"/>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50546" y="3566201"/>
            <a:ext cx="7755434"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50546" y="8325763"/>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50547" y="8841283"/>
            <a:ext cx="775543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50547" y="14533377"/>
            <a:ext cx="7755433"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50546" y="15048898"/>
            <a:ext cx="7755434"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583501" y="3566201"/>
            <a:ext cx="7754386"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4827078" y="3566201"/>
            <a:ext cx="775774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4826598" y="3050680"/>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7396" y="1183572"/>
            <a:ext cx="30688705" cy="769441"/>
          </a:xfrm>
          <a:prstGeom prst="rect">
            <a:avLst/>
          </a:prstGeom>
        </p:spPr>
        <p:txBody>
          <a:bodyPr anchor="t" anchorCtr="0">
            <a:sp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034050"/>
            <a:ext cx="30688705"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9648" y="180134"/>
            <a:ext cx="30688705"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4997" y="9700562"/>
            <a:ext cx="7772780"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4997" y="3050680"/>
            <a:ext cx="7772780"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583984" y="3050680"/>
            <a:ext cx="7752457"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44997" y="3566201"/>
            <a:ext cx="7772780"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4997" y="9127892"/>
            <a:ext cx="7772780"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03611" y="3566201"/>
            <a:ext cx="775774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02648" y="3050680"/>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50547" y="3050680"/>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50546" y="3566201"/>
            <a:ext cx="7755434"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50546" y="8325763"/>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50547" y="8841283"/>
            <a:ext cx="775543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50547" y="14533377"/>
            <a:ext cx="7755433"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50546" y="15048898"/>
            <a:ext cx="7755434"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583501" y="3566201"/>
            <a:ext cx="7754386"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4827078" y="3566201"/>
            <a:ext cx="775774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4826598" y="3050680"/>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7396" y="1183572"/>
            <a:ext cx="30688705" cy="769441"/>
          </a:xfrm>
          <a:prstGeom prst="rect">
            <a:avLst/>
          </a:prstGeom>
        </p:spPr>
        <p:txBody>
          <a:bodyPr anchor="t" anchorCtr="0">
            <a:sp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034050"/>
            <a:ext cx="30688705"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9648" y="180134"/>
            <a:ext cx="30688705"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03909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44997" y="9671987"/>
            <a:ext cx="7772780"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44997" y="3050680"/>
            <a:ext cx="7772780"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65320" y="14527714"/>
            <a:ext cx="7752457"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444997" y="3588127"/>
            <a:ext cx="7772780"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44997" y="9127892"/>
            <a:ext cx="7772780"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MATERIALS &amp; METHODS</a:t>
            </a:r>
          </a:p>
        </p:txBody>
      </p:sp>
      <p:sp>
        <p:nvSpPr>
          <p:cNvPr id="74" name="Text Placeholder 3"/>
          <p:cNvSpPr>
            <a:spLocks noGrp="1"/>
          </p:cNvSpPr>
          <p:nvPr>
            <p:ph type="body" sz="quarter" idx="23" hasCustomPrompt="1"/>
          </p:nvPr>
        </p:nvSpPr>
        <p:spPr>
          <a:xfrm>
            <a:off x="8579275" y="3593790"/>
            <a:ext cx="6963001"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6" name="Text Placeholder 5"/>
          <p:cNvSpPr>
            <a:spLocks noGrp="1"/>
          </p:cNvSpPr>
          <p:nvPr>
            <p:ph type="body" sz="quarter" idx="24" hasCustomPrompt="1"/>
          </p:nvPr>
        </p:nvSpPr>
        <p:spPr>
          <a:xfrm>
            <a:off x="8579274" y="3050680"/>
            <a:ext cx="23996226"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2950547" y="3050680"/>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2950546" y="3593790"/>
            <a:ext cx="7755434"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2950546" y="8325763"/>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2950547" y="8841283"/>
            <a:ext cx="775543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2950547" y="14533377"/>
            <a:ext cx="7755433"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2950546" y="15048898"/>
            <a:ext cx="7755434"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48303" y="15048898"/>
            <a:ext cx="7754386"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18" name="Text Placeholder 3"/>
          <p:cNvSpPr>
            <a:spLocks noGrp="1"/>
          </p:cNvSpPr>
          <p:nvPr>
            <p:ph type="body" sz="quarter" idx="150" hasCustomPrompt="1"/>
          </p:nvPr>
        </p:nvSpPr>
        <p:spPr>
          <a:xfrm>
            <a:off x="17095888" y="3600515"/>
            <a:ext cx="6963001"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19" name="Text Placeholder 3"/>
          <p:cNvSpPr>
            <a:spLocks noGrp="1"/>
          </p:cNvSpPr>
          <p:nvPr>
            <p:ph type="body" sz="quarter" idx="151" hasCustomPrompt="1"/>
          </p:nvPr>
        </p:nvSpPr>
        <p:spPr>
          <a:xfrm>
            <a:off x="25612500" y="3600515"/>
            <a:ext cx="6963001"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1" name="Text Placeholder 76"/>
          <p:cNvSpPr>
            <a:spLocks noGrp="1"/>
          </p:cNvSpPr>
          <p:nvPr>
            <p:ph type="body" sz="quarter" idx="163" hasCustomPrompt="1"/>
          </p:nvPr>
        </p:nvSpPr>
        <p:spPr>
          <a:xfrm>
            <a:off x="5227396" y="1183572"/>
            <a:ext cx="30688705" cy="769441"/>
          </a:xfrm>
          <a:prstGeom prst="rect">
            <a:avLst/>
          </a:prstGeom>
        </p:spPr>
        <p:txBody>
          <a:bodyPr anchor="t" anchorCtr="0">
            <a:spAutoFit/>
          </a:bodyPr>
          <a:lstStyle>
            <a:lvl1pPr marL="0" indent="0" algn="ctr">
              <a:buFontTx/>
              <a:buNone/>
              <a:tabLst/>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95" hasCustomPrompt="1"/>
          </p:nvPr>
        </p:nvSpPr>
        <p:spPr>
          <a:xfrm>
            <a:off x="5225143" y="2034050"/>
            <a:ext cx="30688705"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6" name="Text Placeholder 76"/>
          <p:cNvSpPr>
            <a:spLocks noGrp="1"/>
          </p:cNvSpPr>
          <p:nvPr>
            <p:ph type="body" sz="quarter" idx="196" hasCustomPrompt="1"/>
          </p:nvPr>
        </p:nvSpPr>
        <p:spPr>
          <a:xfrm>
            <a:off x="5229647" y="188818"/>
            <a:ext cx="30688705"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 Sections">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44997" y="9671987"/>
            <a:ext cx="7772780"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44997" y="3080240"/>
            <a:ext cx="7772780"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65320" y="14527714"/>
            <a:ext cx="7752457"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OBJECTIVES</a:t>
            </a:r>
          </a:p>
        </p:txBody>
      </p:sp>
      <p:sp>
        <p:nvSpPr>
          <p:cNvPr id="101" name="Text Placeholder 3"/>
          <p:cNvSpPr>
            <a:spLocks noGrp="1"/>
          </p:cNvSpPr>
          <p:nvPr>
            <p:ph type="body" sz="quarter" idx="21" hasCustomPrompt="1"/>
          </p:nvPr>
        </p:nvSpPr>
        <p:spPr>
          <a:xfrm>
            <a:off x="444997" y="3622365"/>
            <a:ext cx="7772780"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44997" y="9127892"/>
            <a:ext cx="7772780"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6691741" y="3622365"/>
            <a:ext cx="775774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6691741" y="3080240"/>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2950547" y="3080240"/>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2950546" y="3622365"/>
            <a:ext cx="7755434"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2950546" y="8325763"/>
            <a:ext cx="7755434"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2950547" y="8841283"/>
            <a:ext cx="775543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2950547" y="14533377"/>
            <a:ext cx="7755433"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2950546" y="15048898"/>
            <a:ext cx="7755434"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48303" y="15020323"/>
            <a:ext cx="7754386"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4808518" y="3622365"/>
            <a:ext cx="775774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4808518" y="3080240"/>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8579274" y="3622365"/>
            <a:ext cx="775774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8579274" y="3080240"/>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6691741" y="11623837"/>
            <a:ext cx="775774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6691741" y="11109301"/>
            <a:ext cx="7757743" cy="545189"/>
          </a:xfrm>
          <a:prstGeom prst="rect">
            <a:avLst/>
          </a:prstGeom>
          <a:noFill/>
        </p:spPr>
        <p:txBody>
          <a:bodyPr wrap="square" lIns="71838" tIns="71838" rIns="71838" bIns="71838" anchor="t" anchorCtr="0">
            <a:spAutoFit/>
          </a:bodyPr>
          <a:lstStyle>
            <a:lvl1pPr marL="0" indent="0" algn="ctr">
              <a:buNone/>
              <a:tabLst/>
              <a:defRPr sz="2600" b="1" u="sng" baseline="0">
                <a:solidFill>
                  <a:schemeClr val="accent5">
                    <a:lumMod val="50000"/>
                  </a:schemeClr>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4808518" y="11623837"/>
            <a:ext cx="775774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4808518" y="11109301"/>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8579274" y="11623837"/>
            <a:ext cx="7757743" cy="384709"/>
          </a:xfrm>
          <a:prstGeom prst="rect">
            <a:avLst/>
          </a:prstGeom>
        </p:spPr>
        <p:txBody>
          <a:bodyPr wrap="square" lIns="83814" tIns="83814" rIns="83814" bIns="83814"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8579274" y="11109301"/>
            <a:ext cx="7757743" cy="545189"/>
          </a:xfrm>
          <a:prstGeom prst="rect">
            <a:avLst/>
          </a:prstGeom>
          <a:noFill/>
        </p:spPr>
        <p:txBody>
          <a:bodyPr wrap="square" lIns="71838" tIns="71838" rIns="71838" bIns="71838" anchor="t"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71" name="Text Placeholder 76"/>
          <p:cNvSpPr>
            <a:spLocks noGrp="1"/>
          </p:cNvSpPr>
          <p:nvPr>
            <p:ph type="body" sz="quarter" idx="171" hasCustomPrompt="1"/>
          </p:nvPr>
        </p:nvSpPr>
        <p:spPr>
          <a:xfrm>
            <a:off x="5227396" y="1183572"/>
            <a:ext cx="30688705" cy="769441"/>
          </a:xfrm>
          <a:prstGeom prst="rect">
            <a:avLst/>
          </a:prstGeom>
        </p:spPr>
        <p:txBody>
          <a:bodyPr anchor="t" anchorCtr="0">
            <a:spAutoFit/>
          </a:bodyPr>
          <a:lstStyle>
            <a:lvl1pPr marL="0" indent="0" algn="ctr">
              <a:buFontTx/>
              <a:buNone/>
              <a:tabLst/>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2" name="Text Placeholder 76"/>
          <p:cNvSpPr>
            <a:spLocks noGrp="1"/>
          </p:cNvSpPr>
          <p:nvPr>
            <p:ph type="body" sz="quarter" idx="195" hasCustomPrompt="1"/>
          </p:nvPr>
        </p:nvSpPr>
        <p:spPr>
          <a:xfrm>
            <a:off x="5225143" y="2034050"/>
            <a:ext cx="30688705"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3" name="Text Placeholder 76"/>
          <p:cNvSpPr>
            <a:spLocks noGrp="1"/>
          </p:cNvSpPr>
          <p:nvPr>
            <p:ph type="body" sz="quarter" idx="196" hasCustomPrompt="1"/>
          </p:nvPr>
        </p:nvSpPr>
        <p:spPr>
          <a:xfrm>
            <a:off x="5229648" y="180134"/>
            <a:ext cx="30688705"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1" name="Rounded Rectangle 40"/>
          <p:cNvSpPr/>
          <p:nvPr userDrawn="1"/>
        </p:nvSpPr>
        <p:spPr>
          <a:xfrm>
            <a:off x="0" y="-1"/>
            <a:ext cx="41148000" cy="275890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a:off x="0" y="2758907"/>
            <a:ext cx="411480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3" name="Rounded Rectangle 42"/>
          <p:cNvSpPr/>
          <p:nvPr userDrawn="1"/>
        </p:nvSpPr>
        <p:spPr>
          <a:xfrm>
            <a:off x="543557" y="3083822"/>
            <a:ext cx="771997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8646093" y="3083822"/>
            <a:ext cx="771997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16748629" y="3083822"/>
            <a:ext cx="771997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24851165" y="3083822"/>
            <a:ext cx="771997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32953701" y="3083822"/>
            <a:ext cx="771997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4"/>
          <p:cNvSpPr txBox="1">
            <a:spLocks noChangeArrowheads="1"/>
          </p:cNvSpPr>
          <p:nvPr userDrawn="1"/>
        </p:nvSpPr>
        <p:spPr bwMode="auto">
          <a:xfrm>
            <a:off x="767956" y="18649625"/>
            <a:ext cx="2357438" cy="267313"/>
          </a:xfrm>
          <a:prstGeom prst="rect">
            <a:avLst/>
          </a:prstGeom>
          <a:noFill/>
          <a:ln w="9525">
            <a:noFill/>
            <a:miter lim="800000"/>
            <a:headEnd/>
            <a:tailEnd/>
          </a:ln>
          <a:effectLst/>
        </p:spPr>
        <p:txBody>
          <a:bodyPr lIns="71701" tIns="35844" rIns="71701" bIns="3584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73" name="Table 72">
            <a:extLst>
              <a:ext uri="{FF2B5EF4-FFF2-40B4-BE49-F238E27FC236}">
                <a16:creationId xmlns:a16="http://schemas.microsoft.com/office/drawing/2014/main" id="{2024433C-63BC-1D4B-9AA7-77D26ECA1E07}"/>
              </a:ext>
            </a:extLst>
          </p:cNvPr>
          <p:cNvGraphicFramePr>
            <a:graphicFrameLocks noGrp="1"/>
          </p:cNvGraphicFramePr>
          <p:nvPr userDrawn="1">
            <p:extLst>
              <p:ext uri="{D42A27DB-BD31-4B8C-83A1-F6EECF244321}">
                <p14:modId xmlns:p14="http://schemas.microsoft.com/office/powerpoint/2010/main" val="2241043363"/>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42”x90"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br>
                        <a:rPr lang="en-US" sz="1200" b="0" baseline="0" dirty="0">
                          <a:solidFill>
                            <a:srgbClr val="FFC000"/>
                          </a:solidFill>
                          <a:latin typeface="Arial" panose="020B0604020202020204" pitchFamily="34" charset="0"/>
                          <a:cs typeface="Arial" panose="020B0604020202020204" pitchFamily="34" charset="0"/>
                        </a:rPr>
                      </a:br>
                      <a:endParaRPr lang="en-US" sz="1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743510A5-5EB2-4B1C-ACFF-A2DD062EE88D}"/>
              </a:ext>
            </a:extLst>
          </p:cNvPr>
          <p:cNvGraphicFramePr>
            <a:graphicFrameLocks noGrp="1"/>
          </p:cNvGraphicFramePr>
          <p:nvPr userDrawn="1">
            <p:extLst>
              <p:ext uri="{D42A27DB-BD31-4B8C-83A1-F6EECF244321}">
                <p14:modId xmlns:p14="http://schemas.microsoft.com/office/powerpoint/2010/main" val="657154367"/>
              </p:ext>
            </p:extLst>
          </p:nvPr>
        </p:nvGraphicFramePr>
        <p:xfrm>
          <a:off x="41372192"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1" name="Rounded Rectangle 40"/>
          <p:cNvSpPr/>
          <p:nvPr userDrawn="1"/>
        </p:nvSpPr>
        <p:spPr>
          <a:xfrm>
            <a:off x="0" y="-1"/>
            <a:ext cx="41148000" cy="275890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a:off x="0" y="2758907"/>
            <a:ext cx="411480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3" name="Rounded Rectangle 42"/>
          <p:cNvSpPr/>
          <p:nvPr userDrawn="1"/>
        </p:nvSpPr>
        <p:spPr>
          <a:xfrm>
            <a:off x="543557" y="3083822"/>
            <a:ext cx="771997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8646093" y="3083822"/>
            <a:ext cx="771997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16748629" y="3083822"/>
            <a:ext cx="771997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24851165" y="3083822"/>
            <a:ext cx="771997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32953701" y="3083822"/>
            <a:ext cx="771997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4"/>
          <p:cNvSpPr txBox="1">
            <a:spLocks noChangeArrowheads="1"/>
          </p:cNvSpPr>
          <p:nvPr userDrawn="1"/>
        </p:nvSpPr>
        <p:spPr bwMode="auto">
          <a:xfrm>
            <a:off x="767956" y="18649625"/>
            <a:ext cx="2357438" cy="267313"/>
          </a:xfrm>
          <a:prstGeom prst="rect">
            <a:avLst/>
          </a:prstGeom>
          <a:noFill/>
          <a:ln w="9525">
            <a:noFill/>
            <a:miter lim="800000"/>
            <a:headEnd/>
            <a:tailEnd/>
          </a:ln>
          <a:effectLst/>
        </p:spPr>
        <p:txBody>
          <a:bodyPr lIns="71701" tIns="35844" rIns="71701" bIns="3584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07296195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9" name="Rounded Rectangle 38"/>
          <p:cNvSpPr/>
          <p:nvPr userDrawn="1"/>
        </p:nvSpPr>
        <p:spPr>
          <a:xfrm>
            <a:off x="0" y="-1"/>
            <a:ext cx="41148000" cy="275890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0" y="2758907"/>
            <a:ext cx="411480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486407" y="3083822"/>
            <a:ext cx="771997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32980917" y="3083822"/>
            <a:ext cx="771997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575845" y="3083822"/>
            <a:ext cx="24003748" cy="15601950"/>
          </a:xfrm>
          <a:prstGeom prst="roundRect">
            <a:avLst>
              <a:gd name="adj" fmla="val 1051"/>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4"/>
          <p:cNvSpPr txBox="1">
            <a:spLocks noChangeArrowheads="1"/>
          </p:cNvSpPr>
          <p:nvPr userDrawn="1"/>
        </p:nvSpPr>
        <p:spPr bwMode="auto">
          <a:xfrm>
            <a:off x="767956" y="18649625"/>
            <a:ext cx="2357438" cy="267313"/>
          </a:xfrm>
          <a:prstGeom prst="rect">
            <a:avLst/>
          </a:prstGeom>
          <a:noFill/>
          <a:ln w="9525">
            <a:noFill/>
            <a:miter lim="800000"/>
            <a:headEnd/>
            <a:tailEnd/>
          </a:ln>
          <a:effectLst/>
        </p:spPr>
        <p:txBody>
          <a:bodyPr lIns="71701" tIns="35844" rIns="71701" bIns="3584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46" name="Table 45">
            <a:extLst>
              <a:ext uri="{FF2B5EF4-FFF2-40B4-BE49-F238E27FC236}">
                <a16:creationId xmlns:a16="http://schemas.microsoft.com/office/drawing/2014/main" id="{8B15927F-A06E-A64C-BC78-540BF9D15684}"/>
              </a:ext>
            </a:extLst>
          </p:cNvPr>
          <p:cNvGraphicFramePr>
            <a:graphicFrameLocks noGrp="1"/>
          </p:cNvGraphicFramePr>
          <p:nvPr userDrawn="1">
            <p:extLst>
              <p:ext uri="{D42A27DB-BD31-4B8C-83A1-F6EECF244321}">
                <p14:modId xmlns:p14="http://schemas.microsoft.com/office/powerpoint/2010/main" val="2241043363"/>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42”x90"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br>
                        <a:rPr lang="en-US" sz="1200" b="0" baseline="0" dirty="0">
                          <a:solidFill>
                            <a:srgbClr val="FFC000"/>
                          </a:solidFill>
                          <a:latin typeface="Arial" panose="020B0604020202020204" pitchFamily="34" charset="0"/>
                          <a:cs typeface="Arial" panose="020B0604020202020204" pitchFamily="34" charset="0"/>
                        </a:rPr>
                      </a:br>
                      <a:endParaRPr lang="en-US" sz="1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6E335B53-A01D-41CF-A860-1FE984A456BF}"/>
              </a:ext>
            </a:extLst>
          </p:cNvPr>
          <p:cNvGraphicFramePr>
            <a:graphicFrameLocks noGrp="1"/>
          </p:cNvGraphicFramePr>
          <p:nvPr userDrawn="1">
            <p:extLst>
              <p:ext uri="{D42A27DB-BD31-4B8C-83A1-F6EECF244321}">
                <p14:modId xmlns:p14="http://schemas.microsoft.com/office/powerpoint/2010/main" val="657154367"/>
              </p:ext>
            </p:extLst>
          </p:nvPr>
        </p:nvGraphicFramePr>
        <p:xfrm>
          <a:off x="41372192"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53" name="Rounded Rectangle 52"/>
          <p:cNvSpPr/>
          <p:nvPr userDrawn="1"/>
        </p:nvSpPr>
        <p:spPr>
          <a:xfrm>
            <a:off x="0" y="-1"/>
            <a:ext cx="41148000" cy="275890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userDrawn="1"/>
        </p:nvCxnSpPr>
        <p:spPr>
          <a:xfrm>
            <a:off x="0" y="2758907"/>
            <a:ext cx="411480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55" name="Rounded Rectangle 54"/>
          <p:cNvSpPr/>
          <p:nvPr userDrawn="1"/>
        </p:nvSpPr>
        <p:spPr>
          <a:xfrm>
            <a:off x="444997" y="3047675"/>
            <a:ext cx="776138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userDrawn="1"/>
        </p:nvSpPr>
        <p:spPr>
          <a:xfrm>
            <a:off x="32944592" y="3047675"/>
            <a:ext cx="7761386"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userDrawn="1"/>
        </p:nvSpPr>
        <p:spPr>
          <a:xfrm>
            <a:off x="8569897" y="3047675"/>
            <a:ext cx="7761386" cy="7527378"/>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userDrawn="1"/>
        </p:nvSpPr>
        <p:spPr>
          <a:xfrm>
            <a:off x="8569897" y="11122247"/>
            <a:ext cx="7761386" cy="7527378"/>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userDrawn="1"/>
        </p:nvSpPr>
        <p:spPr>
          <a:xfrm>
            <a:off x="16732030" y="3047675"/>
            <a:ext cx="7761386" cy="7527378"/>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userDrawn="1"/>
        </p:nvSpPr>
        <p:spPr>
          <a:xfrm>
            <a:off x="16732030" y="11122247"/>
            <a:ext cx="7761386" cy="7527378"/>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userDrawn="1"/>
        </p:nvSpPr>
        <p:spPr>
          <a:xfrm>
            <a:off x="24819690" y="3047675"/>
            <a:ext cx="7761386" cy="7527378"/>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userDrawn="1"/>
        </p:nvSpPr>
        <p:spPr>
          <a:xfrm>
            <a:off x="24819690" y="11122247"/>
            <a:ext cx="7761386" cy="7527378"/>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767956" y="18649625"/>
            <a:ext cx="2357438" cy="267313"/>
          </a:xfrm>
          <a:prstGeom prst="rect">
            <a:avLst/>
          </a:prstGeom>
          <a:noFill/>
          <a:ln w="9525">
            <a:noFill/>
            <a:miter lim="800000"/>
            <a:headEnd/>
            <a:tailEnd/>
          </a:ln>
          <a:effectLst/>
        </p:spPr>
        <p:txBody>
          <a:bodyPr lIns="71701" tIns="35844" rIns="71701" bIns="3584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47" name="Table 46">
            <a:extLst>
              <a:ext uri="{FF2B5EF4-FFF2-40B4-BE49-F238E27FC236}">
                <a16:creationId xmlns:a16="http://schemas.microsoft.com/office/drawing/2014/main" id="{E2DEF728-9D81-2943-9D5B-2B6405CD20F4}"/>
              </a:ext>
            </a:extLst>
          </p:cNvPr>
          <p:cNvGraphicFramePr>
            <a:graphicFrameLocks noGrp="1"/>
          </p:cNvGraphicFramePr>
          <p:nvPr userDrawn="1">
            <p:extLst>
              <p:ext uri="{D42A27DB-BD31-4B8C-83A1-F6EECF244321}">
                <p14:modId xmlns:p14="http://schemas.microsoft.com/office/powerpoint/2010/main" val="2241043363"/>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42”x90"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br>
                        <a:rPr lang="en-US" sz="1200" b="0" baseline="0" dirty="0">
                          <a:solidFill>
                            <a:srgbClr val="FFC000"/>
                          </a:solidFill>
                          <a:latin typeface="Arial" panose="020B0604020202020204" pitchFamily="34" charset="0"/>
                          <a:cs typeface="Arial" panose="020B0604020202020204" pitchFamily="34" charset="0"/>
                        </a:rPr>
                      </a:br>
                      <a:endParaRPr lang="en-US" sz="1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CC947574-502A-42A1-BF3F-FAF1DF1AD438}"/>
              </a:ext>
            </a:extLst>
          </p:cNvPr>
          <p:cNvGraphicFramePr>
            <a:graphicFrameLocks noGrp="1"/>
          </p:cNvGraphicFramePr>
          <p:nvPr userDrawn="1">
            <p:extLst>
              <p:ext uri="{D42A27DB-BD31-4B8C-83A1-F6EECF244321}">
                <p14:modId xmlns:p14="http://schemas.microsoft.com/office/powerpoint/2010/main" val="657154367"/>
              </p:ext>
            </p:extLst>
          </p:nvPr>
        </p:nvGraphicFramePr>
        <p:xfrm>
          <a:off x="41372192"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A315E7-B7A6-F16A-D40A-707ECB01816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1F19227-1602-1275-1DAB-AC7691F1928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33CCEB0-2F1A-5C70-8F3E-27AFC975AFDE}"/>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998CCD8C-61D8-B234-21F7-FF071C7BEAFE}"/>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92D80488-3F40-2521-485C-5F6DD960B39B}"/>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DBC5318A-BEE9-7732-BF3F-23249F04BFDC}"/>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25CEF420-26EE-328E-261C-5EC3E20FF59A}"/>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F90456C0-C821-057E-0295-1938442F1E37}"/>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A79E1BE9-0B6C-0522-A3D5-E1B17537BB38}"/>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9DE6D74F-7DEE-2E00-09CE-12272F507087}"/>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A47E2F40-0FEB-CD44-EB02-78F2B1420E00}"/>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74FB64A5-6D05-8395-E8C6-147527615A98}"/>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0343A5CA-717A-B096-A355-83CE6B7B3A30}"/>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224F3A17-27CB-40D1-EB43-11DE4B007EA6}"/>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216F25FD-534F-073E-443B-43E3BFEE234C}"/>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F8F2B6F6-40B9-8AD1-2228-DE889BC0F352}"/>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B0ECE90C-D641-2DFE-2B4E-10312C71A22B}"/>
              </a:ext>
            </a:extLst>
          </p:cNvPr>
          <p:cNvSpPr>
            <a:spLocks noGrp="1"/>
          </p:cNvSpPr>
          <p:nvPr>
            <p:ph type="body" sz="quarter" idx="161"/>
          </p:nvPr>
        </p:nvSpPr>
        <p:spPr/>
        <p:txBody>
          <a:bodyPr/>
          <a:lstStyle/>
          <a:p>
            <a:endParaRPr lang="en-US"/>
          </a:p>
        </p:txBody>
      </p:sp>
      <p:sp>
        <p:nvSpPr>
          <p:cNvPr id="19" name="Text Placeholder 18">
            <a:extLst>
              <a:ext uri="{FF2B5EF4-FFF2-40B4-BE49-F238E27FC236}">
                <a16:creationId xmlns:a16="http://schemas.microsoft.com/office/drawing/2014/main" id="{F37F4A19-B9C2-EA47-42F0-C1628240732B}"/>
              </a:ext>
            </a:extLst>
          </p:cNvPr>
          <p:cNvSpPr>
            <a:spLocks noGrp="1"/>
          </p:cNvSpPr>
          <p:nvPr>
            <p:ph type="body" sz="quarter" idx="195"/>
          </p:nvPr>
        </p:nvSpPr>
        <p:spPr/>
        <p:txBody>
          <a:bodyPr/>
          <a:lstStyle/>
          <a:p>
            <a:endParaRPr lang="en-US"/>
          </a:p>
        </p:txBody>
      </p:sp>
      <p:sp>
        <p:nvSpPr>
          <p:cNvPr id="20" name="Text Placeholder 19">
            <a:extLst>
              <a:ext uri="{FF2B5EF4-FFF2-40B4-BE49-F238E27FC236}">
                <a16:creationId xmlns:a16="http://schemas.microsoft.com/office/drawing/2014/main" id="{F990368B-D525-601B-239E-D1DD76B79D00}"/>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169664146"/>
      </p:ext>
    </p:extLst>
  </p:cSld>
  <p:clrMapOvr>
    <a:masterClrMapping/>
  </p:clrMapOvr>
</p:sld>
</file>

<file path=ppt/theme/theme1.xml><?xml version="1.0" encoding="utf-8"?>
<a:theme xmlns:a="http://schemas.openxmlformats.org/drawingml/2006/main" name="PosterPresentations.com-42x90-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8 Sectio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PosterPresentations.com-42x90-Template</Template>
  <TotalTime>132</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PosterPresentations.com-42x90-Template</vt:lpstr>
      <vt:lpstr>Without Quick Guides</vt:lpstr>
      <vt:lpstr>3 Columns</vt:lpstr>
      <vt:lpstr>8 Sections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39</cp:revision>
  <dcterms:created xsi:type="dcterms:W3CDTF">2012-02-07T00:57:20Z</dcterms:created>
  <dcterms:modified xsi:type="dcterms:W3CDTF">2022-06-10T16:44:02Z</dcterms:modified>
</cp:coreProperties>
</file>