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7" r:id="rId3"/>
    <p:sldMasterId id="2147483653" r:id="rId4"/>
  </p:sldMasterIdLst>
  <p:notesMasterIdLst>
    <p:notesMasterId r:id="rId6"/>
  </p:notesMasterIdLst>
  <p:handoutMasterIdLst>
    <p:handoutMasterId r:id="rId7"/>
  </p:handoutMasterIdLst>
  <p:sldIdLst>
    <p:sldId id="257" r:id="rId5"/>
  </p:sldIdLst>
  <p:sldSz cx="40233600" cy="40233600"/>
  <p:notesSz cx="6858000" cy="9144000"/>
  <p:defaultTextStyle>
    <a:defPPr>
      <a:defRPr lang="en-US"/>
    </a:defPPr>
    <a:lvl1pPr marL="0" algn="l" defTabSz="4022866" rtl="0" eaLnBrk="1" latinLnBrk="0" hangingPunct="1">
      <a:defRPr sz="7883" kern="1200">
        <a:solidFill>
          <a:schemeClr val="tx1"/>
        </a:solidFill>
        <a:latin typeface="+mn-lt"/>
        <a:ea typeface="+mn-ea"/>
        <a:cs typeface="+mn-cs"/>
      </a:defRPr>
    </a:lvl1pPr>
    <a:lvl2pPr marL="2011434" algn="l" defTabSz="4022866" rtl="0" eaLnBrk="1" latinLnBrk="0" hangingPunct="1">
      <a:defRPr sz="7883" kern="1200">
        <a:solidFill>
          <a:schemeClr val="tx1"/>
        </a:solidFill>
        <a:latin typeface="+mn-lt"/>
        <a:ea typeface="+mn-ea"/>
        <a:cs typeface="+mn-cs"/>
      </a:defRPr>
    </a:lvl2pPr>
    <a:lvl3pPr marL="4022866" algn="l" defTabSz="4022866" rtl="0" eaLnBrk="1" latinLnBrk="0" hangingPunct="1">
      <a:defRPr sz="7883" kern="1200">
        <a:solidFill>
          <a:schemeClr val="tx1"/>
        </a:solidFill>
        <a:latin typeface="+mn-lt"/>
        <a:ea typeface="+mn-ea"/>
        <a:cs typeface="+mn-cs"/>
      </a:defRPr>
    </a:lvl3pPr>
    <a:lvl4pPr marL="6034300" algn="l" defTabSz="4022866" rtl="0" eaLnBrk="1" latinLnBrk="0" hangingPunct="1">
      <a:defRPr sz="7883" kern="1200">
        <a:solidFill>
          <a:schemeClr val="tx1"/>
        </a:solidFill>
        <a:latin typeface="+mn-lt"/>
        <a:ea typeface="+mn-ea"/>
        <a:cs typeface="+mn-cs"/>
      </a:defRPr>
    </a:lvl4pPr>
    <a:lvl5pPr marL="8045732" algn="l" defTabSz="4022866" rtl="0" eaLnBrk="1" latinLnBrk="0" hangingPunct="1">
      <a:defRPr sz="7883" kern="1200">
        <a:solidFill>
          <a:schemeClr val="tx1"/>
        </a:solidFill>
        <a:latin typeface="+mn-lt"/>
        <a:ea typeface="+mn-ea"/>
        <a:cs typeface="+mn-cs"/>
      </a:defRPr>
    </a:lvl5pPr>
    <a:lvl6pPr marL="10057166" algn="l" defTabSz="4022866" rtl="0" eaLnBrk="1" latinLnBrk="0" hangingPunct="1">
      <a:defRPr sz="7883" kern="1200">
        <a:solidFill>
          <a:schemeClr val="tx1"/>
        </a:solidFill>
        <a:latin typeface="+mn-lt"/>
        <a:ea typeface="+mn-ea"/>
        <a:cs typeface="+mn-cs"/>
      </a:defRPr>
    </a:lvl6pPr>
    <a:lvl7pPr marL="12068600" algn="l" defTabSz="4022866" rtl="0" eaLnBrk="1" latinLnBrk="0" hangingPunct="1">
      <a:defRPr sz="7883" kern="1200">
        <a:solidFill>
          <a:schemeClr val="tx1"/>
        </a:solidFill>
        <a:latin typeface="+mn-lt"/>
        <a:ea typeface="+mn-ea"/>
        <a:cs typeface="+mn-cs"/>
      </a:defRPr>
    </a:lvl7pPr>
    <a:lvl8pPr marL="14080032" algn="l" defTabSz="4022866" rtl="0" eaLnBrk="1" latinLnBrk="0" hangingPunct="1">
      <a:defRPr sz="7883" kern="1200">
        <a:solidFill>
          <a:schemeClr val="tx1"/>
        </a:solidFill>
        <a:latin typeface="+mn-lt"/>
        <a:ea typeface="+mn-ea"/>
        <a:cs typeface="+mn-cs"/>
      </a:defRPr>
    </a:lvl8pPr>
    <a:lvl9pPr marL="16091466" algn="l" defTabSz="4022866" rtl="0" eaLnBrk="1" latinLnBrk="0" hangingPunct="1">
      <a:defRPr sz="78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18" d="100"/>
          <a:sy n="18" d="100"/>
        </p:scale>
        <p:origin x="2070" y="102"/>
      </p:cViewPr>
      <p:guideLst>
        <p:guide orient="horz" pos="4055"/>
        <p:guide orient="horz" pos="352"/>
        <p:guide orient="horz" pos="24640"/>
        <p:guide orient="horz"/>
        <p:guide pos="533"/>
        <p:guide pos="24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022866" rtl="0" eaLnBrk="1" latinLnBrk="0" hangingPunct="1">
      <a:defRPr sz="5316" kern="1200">
        <a:solidFill>
          <a:schemeClr val="tx1"/>
        </a:solidFill>
        <a:latin typeface="+mn-lt"/>
        <a:ea typeface="+mn-ea"/>
        <a:cs typeface="+mn-cs"/>
      </a:defRPr>
    </a:lvl1pPr>
    <a:lvl2pPr marL="2011434" algn="l" defTabSz="4022866" rtl="0" eaLnBrk="1" latinLnBrk="0" hangingPunct="1">
      <a:defRPr sz="5316" kern="1200">
        <a:solidFill>
          <a:schemeClr val="tx1"/>
        </a:solidFill>
        <a:latin typeface="+mn-lt"/>
        <a:ea typeface="+mn-ea"/>
        <a:cs typeface="+mn-cs"/>
      </a:defRPr>
    </a:lvl2pPr>
    <a:lvl3pPr marL="4022866" algn="l" defTabSz="4022866" rtl="0" eaLnBrk="1" latinLnBrk="0" hangingPunct="1">
      <a:defRPr sz="5316" kern="1200">
        <a:solidFill>
          <a:schemeClr val="tx1"/>
        </a:solidFill>
        <a:latin typeface="+mn-lt"/>
        <a:ea typeface="+mn-ea"/>
        <a:cs typeface="+mn-cs"/>
      </a:defRPr>
    </a:lvl3pPr>
    <a:lvl4pPr marL="6034300" algn="l" defTabSz="4022866" rtl="0" eaLnBrk="1" latinLnBrk="0" hangingPunct="1">
      <a:defRPr sz="5316" kern="1200">
        <a:solidFill>
          <a:schemeClr val="tx1"/>
        </a:solidFill>
        <a:latin typeface="+mn-lt"/>
        <a:ea typeface="+mn-ea"/>
        <a:cs typeface="+mn-cs"/>
      </a:defRPr>
    </a:lvl4pPr>
    <a:lvl5pPr marL="8045732" algn="l" defTabSz="4022866" rtl="0" eaLnBrk="1" latinLnBrk="0" hangingPunct="1">
      <a:defRPr sz="5316" kern="1200">
        <a:solidFill>
          <a:schemeClr val="tx1"/>
        </a:solidFill>
        <a:latin typeface="+mn-lt"/>
        <a:ea typeface="+mn-ea"/>
        <a:cs typeface="+mn-cs"/>
      </a:defRPr>
    </a:lvl5pPr>
    <a:lvl6pPr marL="10057166" algn="l" defTabSz="4022866" rtl="0" eaLnBrk="1" latinLnBrk="0" hangingPunct="1">
      <a:defRPr sz="5316" kern="1200">
        <a:solidFill>
          <a:schemeClr val="tx1"/>
        </a:solidFill>
        <a:latin typeface="+mn-lt"/>
        <a:ea typeface="+mn-ea"/>
        <a:cs typeface="+mn-cs"/>
      </a:defRPr>
    </a:lvl6pPr>
    <a:lvl7pPr marL="12068600" algn="l" defTabSz="4022866" rtl="0" eaLnBrk="1" latinLnBrk="0" hangingPunct="1">
      <a:defRPr sz="5316" kern="1200">
        <a:solidFill>
          <a:schemeClr val="tx1"/>
        </a:solidFill>
        <a:latin typeface="+mn-lt"/>
        <a:ea typeface="+mn-ea"/>
        <a:cs typeface="+mn-cs"/>
      </a:defRPr>
    </a:lvl7pPr>
    <a:lvl8pPr marL="14080032" algn="l" defTabSz="4022866" rtl="0" eaLnBrk="1" latinLnBrk="0" hangingPunct="1">
      <a:defRPr sz="5316" kern="1200">
        <a:solidFill>
          <a:schemeClr val="tx1"/>
        </a:solidFill>
        <a:latin typeface="+mn-lt"/>
        <a:ea typeface="+mn-ea"/>
        <a:cs typeface="+mn-cs"/>
      </a:defRPr>
    </a:lvl8pPr>
    <a:lvl9pPr marL="16091466" algn="l" defTabSz="4022866" rtl="0" eaLnBrk="1" latinLnBrk="0" hangingPunct="1">
      <a:defRPr sz="53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7181555"/>
            <a:ext cx="19002555"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0" y="6428178"/>
            <a:ext cx="18987556"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7" y="17363124"/>
            <a:ext cx="18992195"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0403478" y="6428178"/>
            <a:ext cx="18987310"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03478" y="7181555"/>
            <a:ext cx="18987310"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03478" y="17384345"/>
            <a:ext cx="18982093"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96200" y="18137719"/>
            <a:ext cx="18989371"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18196" y="31378210"/>
            <a:ext cx="18972591"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03478" y="32150383"/>
            <a:ext cx="18982093"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0" y="18169344"/>
            <a:ext cx="19004196"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8" name="Text Placeholder 76"/>
          <p:cNvSpPr>
            <a:spLocks noGrp="1"/>
          </p:cNvSpPr>
          <p:nvPr>
            <p:ph type="body" sz="quarter" idx="153"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0" y="7181555"/>
            <a:ext cx="19002555"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80" y="6428178"/>
            <a:ext cx="18987556"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477" y="17363124"/>
            <a:ext cx="18992195"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0403478" y="6428178"/>
            <a:ext cx="18987310"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03478" y="7181555"/>
            <a:ext cx="18987310"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03478" y="17384345"/>
            <a:ext cx="18982093"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96200" y="18137719"/>
            <a:ext cx="18989371"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18196" y="31378210"/>
            <a:ext cx="18972591"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03478" y="32150383"/>
            <a:ext cx="18982093"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28840" y="18169344"/>
            <a:ext cx="19004196"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88" name="Text Placeholder 76"/>
          <p:cNvSpPr>
            <a:spLocks noGrp="1"/>
          </p:cNvSpPr>
          <p:nvPr>
            <p:ph type="body" sz="quarter" idx="153"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152832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37" y="7129168"/>
            <a:ext cx="12458671"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45477" y="6428178"/>
            <a:ext cx="12442032"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45477" y="21840525"/>
            <a:ext cx="1246012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63574" y="21067020"/>
            <a:ext cx="12442031"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891420" y="25828838"/>
            <a:ext cx="1244057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91420" y="25137550"/>
            <a:ext cx="1244057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898697" y="7138870"/>
            <a:ext cx="1244057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92878" y="6428178"/>
            <a:ext cx="12447852" cy="706660"/>
          </a:xfrm>
          <a:prstGeom prst="rect">
            <a:avLst/>
          </a:prstGeom>
          <a:noFill/>
        </p:spPr>
        <p:txBody>
          <a:bodyPr wrap="square" lIns="91436" tIns="91436" rIns="91436" bIns="91436" anchor="t" anchorCtr="0">
            <a:spAutoFit/>
          </a:bodyPr>
          <a:lstStyle>
            <a:lvl1pPr marL="0" indent="0" algn="ctr">
              <a:buNone/>
              <a:tabLst/>
              <a:defRPr sz="3392"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6946097" y="6428178"/>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6946097" y="7129168"/>
            <a:ext cx="1244469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946097" y="21027778"/>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6941486" y="21728765"/>
            <a:ext cx="12449306"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946097" y="31378210"/>
            <a:ext cx="12444693" cy="706660"/>
          </a:xfrm>
          <a:prstGeom prst="rect">
            <a:avLst/>
          </a:prstGeom>
          <a:noFill/>
        </p:spPr>
        <p:txBody>
          <a:bodyPr wrap="square" lIns="91436" tIns="91436" rIns="91436" bIns="91436" anchor="t" anchorCtr="0">
            <a:spAutoFit/>
          </a:bodyPr>
          <a:lstStyle>
            <a:lvl1pPr marL="0" indent="0" algn="ctr">
              <a:buNone/>
              <a:defRPr sz="3392"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46098" y="32079200"/>
            <a:ext cx="12449306"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841" y="7181555"/>
            <a:ext cx="9218745"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845481" y="6428178"/>
            <a:ext cx="9211469" cy="748980"/>
          </a:xfrm>
          <a:prstGeom prst="rect">
            <a:avLst/>
          </a:prstGeom>
          <a:noFill/>
        </p:spPr>
        <p:txBody>
          <a:bodyPr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27382" y="18077257"/>
            <a:ext cx="9220200"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845477" y="17363124"/>
            <a:ext cx="9212924"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621566" y="7171853"/>
            <a:ext cx="18993377"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0621567" y="6428178"/>
            <a:ext cx="18993379" cy="748980"/>
          </a:xfrm>
          <a:prstGeom prst="rect">
            <a:avLst/>
          </a:prstGeom>
          <a:noFill/>
        </p:spPr>
        <p:txBody>
          <a:bodyPr wrap="square" lIns="91436" tIns="91436" rIns="91436" bIns="91436" anchor="t" anchorCtr="0">
            <a:spAutoFit/>
          </a:bodyPr>
          <a:lstStyle>
            <a:lvl1pPr marL="0" indent="0" algn="ctr">
              <a:buNone/>
              <a:tabLst/>
              <a:defRPr sz="3667"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0621567" y="26503672"/>
            <a:ext cx="18993379"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621565" y="25750298"/>
            <a:ext cx="18993379"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0181021" y="6428178"/>
            <a:ext cx="9209767"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0181021" y="7181555"/>
            <a:ext cx="9209767"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0175804" y="17436733"/>
            <a:ext cx="9209767" cy="74898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0234865" y="18190107"/>
            <a:ext cx="9142923"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0181021" y="31366535"/>
            <a:ext cx="9209767" cy="1313300"/>
          </a:xfrm>
          <a:prstGeom prst="rect">
            <a:avLst/>
          </a:prstGeom>
          <a:noFill/>
        </p:spPr>
        <p:txBody>
          <a:bodyPr wrap="square" lIns="91436" tIns="91436" rIns="91436" bIns="91436" anchor="t" anchorCtr="0">
            <a:spAutoFit/>
          </a:bodyPr>
          <a:lstStyle>
            <a:lvl1pPr marL="0" indent="0" algn="ctr">
              <a:buNone/>
              <a:defRPr sz="3667"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0163408" y="32678326"/>
            <a:ext cx="9214379" cy="856687"/>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Enter your text here</a:t>
            </a:r>
          </a:p>
        </p:txBody>
      </p:sp>
      <p:sp>
        <p:nvSpPr>
          <p:cNvPr id="90" name="Text Placeholder 76"/>
          <p:cNvSpPr>
            <a:spLocks noGrp="1"/>
          </p:cNvSpPr>
          <p:nvPr>
            <p:ph type="body" sz="quarter" idx="150" hasCustomPrompt="1"/>
          </p:nvPr>
        </p:nvSpPr>
        <p:spPr>
          <a:xfrm>
            <a:off x="5343525" y="4310759"/>
            <a:ext cx="29546550" cy="938719"/>
          </a:xfrm>
          <a:prstGeom prst="rect">
            <a:avLst/>
          </a:prstGeom>
        </p:spPr>
        <p:txBody>
          <a:bodyPr anchor="t" anchorCtr="0">
            <a:spAutoFit/>
          </a:bodyPr>
          <a:lstStyle>
            <a:lvl1pPr marL="0" indent="0" algn="ctr">
              <a:buFontTx/>
              <a:buNone/>
              <a:defRPr sz="5500">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91" name="Text Placeholder 76"/>
          <p:cNvSpPr>
            <a:spLocks noGrp="1"/>
          </p:cNvSpPr>
          <p:nvPr>
            <p:ph type="body" sz="quarter" idx="151" hasCustomPrompt="1"/>
          </p:nvPr>
        </p:nvSpPr>
        <p:spPr>
          <a:xfrm>
            <a:off x="5343525" y="2613404"/>
            <a:ext cx="29546550" cy="1333763"/>
          </a:xfrm>
          <a:prstGeom prst="rect">
            <a:avLst/>
          </a:prstGeom>
        </p:spPr>
        <p:txBody>
          <a:bodyPr anchor="t" anchorCtr="0">
            <a:spAutoFit/>
          </a:bodyPr>
          <a:lstStyle>
            <a:lvl1pPr marL="0" indent="0" algn="ctr">
              <a:buFontTx/>
              <a:buNone/>
              <a:defRPr sz="8067">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92" name="Text Placeholder 76"/>
          <p:cNvSpPr>
            <a:spLocks noGrp="1"/>
          </p:cNvSpPr>
          <p:nvPr>
            <p:ph type="body" sz="quarter" idx="178" hasCustomPrompt="1"/>
          </p:nvPr>
        </p:nvSpPr>
        <p:spPr>
          <a:xfrm>
            <a:off x="5343525" y="535666"/>
            <a:ext cx="29546550"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604566" y="39368061"/>
            <a:ext cx="2639320" cy="35376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6" name="Rounded Rectangle 35"/>
          <p:cNvSpPr/>
          <p:nvPr userDrawn="1"/>
        </p:nvSpPr>
        <p:spPr>
          <a:xfrm>
            <a:off x="0" y="0"/>
            <a:ext cx="40233600" cy="56642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664200"/>
            <a:ext cx="402336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845476" y="6426200"/>
            <a:ext cx="18991924"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0399111" y="6426200"/>
            <a:ext cx="18991924"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Table 53">
            <a:extLst>
              <a:ext uri="{FF2B5EF4-FFF2-40B4-BE49-F238E27FC236}">
                <a16:creationId xmlns:a16="http://schemas.microsoft.com/office/drawing/2014/main" id="{558CC385-51FB-A943-BB5D-24C59147B019}"/>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2838AC01-9B70-4A54-89DF-84BCD61E8937}"/>
              </a:ext>
            </a:extLst>
          </p:cNvPr>
          <p:cNvGraphicFramePr>
            <a:graphicFrameLocks noGrp="1"/>
          </p:cNvGraphicFramePr>
          <p:nvPr userDrawn="1">
            <p:extLst>
              <p:ext uri="{D42A27DB-BD31-4B8C-83A1-F6EECF244321}">
                <p14:modId xmlns:p14="http://schemas.microsoft.com/office/powerpoint/2010/main" val="3685845455"/>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604566" y="39368061"/>
            <a:ext cx="2639320" cy="35376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6" name="Rounded Rectangle 35"/>
          <p:cNvSpPr/>
          <p:nvPr userDrawn="1"/>
        </p:nvSpPr>
        <p:spPr>
          <a:xfrm>
            <a:off x="0" y="0"/>
            <a:ext cx="40233600" cy="56642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664200"/>
            <a:ext cx="402336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845476" y="6426200"/>
            <a:ext cx="18991924"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0399111" y="6426200"/>
            <a:ext cx="18991924"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35077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0" name="Rounded Rectangle 39"/>
          <p:cNvSpPr/>
          <p:nvPr userDrawn="1"/>
        </p:nvSpPr>
        <p:spPr>
          <a:xfrm>
            <a:off x="0" y="0"/>
            <a:ext cx="40233600" cy="56642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userDrawn="1"/>
        </p:nvCxnSpPr>
        <p:spPr>
          <a:xfrm>
            <a:off x="0" y="5664200"/>
            <a:ext cx="402336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845476" y="6426200"/>
            <a:ext cx="12464130"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3874025" y="6426200"/>
            <a:ext cx="12464130"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26902574" y="6426200"/>
            <a:ext cx="12464130"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4"/>
          <p:cNvSpPr txBox="1">
            <a:spLocks noChangeArrowheads="1"/>
          </p:cNvSpPr>
          <p:nvPr userDrawn="1"/>
        </p:nvSpPr>
        <p:spPr bwMode="auto">
          <a:xfrm>
            <a:off x="1604566" y="39368061"/>
            <a:ext cx="2639320" cy="35376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9" name="Table 48">
            <a:extLst>
              <a:ext uri="{FF2B5EF4-FFF2-40B4-BE49-F238E27FC236}">
                <a16:creationId xmlns:a16="http://schemas.microsoft.com/office/drawing/2014/main" id="{ADEB6106-87B6-1B48-ABBC-0046E180CB5D}"/>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22A80054-2B56-4645-A367-398DCCB51AD4}"/>
              </a:ext>
            </a:extLst>
          </p:cNvPr>
          <p:cNvGraphicFramePr>
            <a:graphicFrameLocks noGrp="1"/>
          </p:cNvGraphicFramePr>
          <p:nvPr userDrawn="1">
            <p:extLst>
              <p:ext uri="{D42A27DB-BD31-4B8C-83A1-F6EECF244321}">
                <p14:modId xmlns:p14="http://schemas.microsoft.com/office/powerpoint/2010/main" val="3685845455"/>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0" name="Rounded Rectangle 39"/>
          <p:cNvSpPr/>
          <p:nvPr userDrawn="1"/>
        </p:nvSpPr>
        <p:spPr>
          <a:xfrm>
            <a:off x="0" y="0"/>
            <a:ext cx="40233600" cy="56642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userDrawn="1"/>
        </p:nvCxnSpPr>
        <p:spPr>
          <a:xfrm>
            <a:off x="0" y="5664200"/>
            <a:ext cx="402336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845475" y="6426200"/>
            <a:ext cx="38545559" cy="326898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4"/>
          <p:cNvSpPr txBox="1">
            <a:spLocks noChangeArrowheads="1"/>
          </p:cNvSpPr>
          <p:nvPr userDrawn="1"/>
        </p:nvSpPr>
        <p:spPr bwMode="auto">
          <a:xfrm>
            <a:off x="1604566" y="39368061"/>
            <a:ext cx="2639320" cy="353763"/>
          </a:xfrm>
          <a:prstGeom prst="rect">
            <a:avLst/>
          </a:prstGeom>
          <a:noFill/>
          <a:ln w="9525">
            <a:noFill/>
            <a:miter lim="800000"/>
            <a:headEnd/>
            <a:tailEnd/>
          </a:ln>
          <a:effectLst/>
        </p:spPr>
        <p:txBody>
          <a:bodyPr wrap="square" lIns="83658" tIns="41821" rIns="83658" bIns="4182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87B317D5-656D-2B4B-90A2-00B016BA784A}"/>
              </a:ext>
            </a:extLst>
          </p:cNvPr>
          <p:cNvGraphicFramePr>
            <a:graphicFrameLocks noGrp="1"/>
          </p:cNvGraphicFramePr>
          <p:nvPr userDrawn="1">
            <p:extLst>
              <p:ext uri="{D42A27DB-BD31-4B8C-83A1-F6EECF244321}">
                <p14:modId xmlns:p14="http://schemas.microsoft.com/office/powerpoint/2010/main" val="435741262"/>
              </p:ext>
            </p:extLst>
          </p:nvPr>
        </p:nvGraphicFramePr>
        <p:xfrm>
          <a:off x="-13437703" y="13362"/>
          <a:ext cx="13018604" cy="40300102"/>
        </p:xfrm>
        <a:graphic>
          <a:graphicData uri="http://schemas.openxmlformats.org/drawingml/2006/table">
            <a:tbl>
              <a:tblPr firstRow="1" bandRow="1">
                <a:tableStyleId>{5C22544A-7EE6-4342-B048-85BDC9FD1C3A}</a:tableStyleId>
              </a:tblPr>
              <a:tblGrid>
                <a:gridCol w="5582276">
                  <a:extLst>
                    <a:ext uri="{9D8B030D-6E8A-4147-A177-3AD203B41FA5}">
                      <a16:colId xmlns:a16="http://schemas.microsoft.com/office/drawing/2014/main" val="20000"/>
                    </a:ext>
                  </a:extLst>
                </a:gridCol>
                <a:gridCol w="7436328">
                  <a:extLst>
                    <a:ext uri="{9D8B030D-6E8A-4147-A177-3AD203B41FA5}">
                      <a16:colId xmlns:a16="http://schemas.microsoft.com/office/drawing/2014/main" val="20001"/>
                    </a:ext>
                  </a:extLst>
                </a:gridCol>
              </a:tblGrid>
              <a:tr h="162852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154264">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44”44"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602460">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48 tall x 48 wide</a:t>
                      </a:r>
                    </a:p>
                  </a:txBody>
                  <a:tcPr marL="182880" marT="137160">
                    <a:solidFill>
                      <a:srgbClr val="010101"/>
                    </a:solidFill>
                  </a:tcPr>
                </a:tc>
                <a:extLst>
                  <a:ext uri="{0D108BD9-81ED-4DB2-BD59-A6C34878D82A}">
                    <a16:rowId xmlns:a16="http://schemas.microsoft.com/office/drawing/2014/main" val="10008"/>
                  </a:ext>
                </a:extLst>
              </a:tr>
              <a:tr h="5254820">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2061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85860">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311902">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1328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809760">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686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845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E054871F-9E6A-4689-8497-5AEECDEEEEAA}"/>
              </a:ext>
            </a:extLst>
          </p:cNvPr>
          <p:cNvGraphicFramePr>
            <a:graphicFrameLocks noGrp="1"/>
          </p:cNvGraphicFramePr>
          <p:nvPr userDrawn="1">
            <p:extLst>
              <p:ext uri="{D42A27DB-BD31-4B8C-83A1-F6EECF244321}">
                <p14:modId xmlns:p14="http://schemas.microsoft.com/office/powerpoint/2010/main" val="3685845455"/>
              </p:ext>
            </p:extLst>
          </p:nvPr>
        </p:nvGraphicFramePr>
        <p:xfrm>
          <a:off x="40572050" y="-109174"/>
          <a:ext cx="13018604" cy="40759503"/>
        </p:xfrm>
        <a:graphic>
          <a:graphicData uri="http://schemas.openxmlformats.org/drawingml/2006/table">
            <a:tbl>
              <a:tblPr firstRow="1" bandRow="1">
                <a:tableStyleId>{5C22544A-7EE6-4342-B048-85BDC9FD1C3A}</a:tableStyleId>
              </a:tblPr>
              <a:tblGrid>
                <a:gridCol w="4965070">
                  <a:extLst>
                    <a:ext uri="{9D8B030D-6E8A-4147-A177-3AD203B41FA5}">
                      <a16:colId xmlns:a16="http://schemas.microsoft.com/office/drawing/2014/main" val="20000"/>
                    </a:ext>
                  </a:extLst>
                </a:gridCol>
                <a:gridCol w="1558451">
                  <a:extLst>
                    <a:ext uri="{9D8B030D-6E8A-4147-A177-3AD203B41FA5}">
                      <a16:colId xmlns:a16="http://schemas.microsoft.com/office/drawing/2014/main" val="764104496"/>
                    </a:ext>
                  </a:extLst>
                </a:gridCol>
                <a:gridCol w="6495083">
                  <a:extLst>
                    <a:ext uri="{9D8B030D-6E8A-4147-A177-3AD203B41FA5}">
                      <a16:colId xmlns:a16="http://schemas.microsoft.com/office/drawing/2014/main" val="4164475170"/>
                    </a:ext>
                  </a:extLst>
                </a:gridCol>
              </a:tblGrid>
              <a:tr h="22157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53703">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86022">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48634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330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853268">
                <a:tc>
                  <a:txBody>
                    <a:bodyPr/>
                    <a:lstStyle/>
                    <a:p>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91256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600200">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8369">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9353-81EF-8CF5-2445-649A1FDDF1F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C8DCF78-7C3E-4406-783A-843DB52ED7D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D363527-A196-D827-3409-FA07AAFB826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961AE6D-75BF-AD20-F7E4-96EF6D17B9EB}"/>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8787AE0A-8EE7-EA52-0F7B-A8CA5EB47181}"/>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40DC2837-3F20-F8FC-5CF1-105174C58531}"/>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1378801C-D036-2FD2-3D9B-EBAE90BE2EF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B155BB4E-1F71-2AAD-FDDB-DD7C4CBDE86E}"/>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1EA6850A-5A72-5B7C-8330-80966BACB913}"/>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52724E9B-6DBE-FC72-47F9-8D3A50714909}"/>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AF4A4808-4A43-56B6-9145-B6EA738AD2F3}"/>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E6E17469-76D4-401F-5A86-02C22BE467EB}"/>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8018CE1C-ABC7-B333-30D7-B6B024A11E04}"/>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819647964"/>
      </p:ext>
    </p:extLst>
  </p:cSld>
  <p:clrMapOvr>
    <a:masterClrMapping/>
  </p:clrMapOvr>
</p:sld>
</file>

<file path=ppt/theme/theme1.xml><?xml version="1.0" encoding="utf-8"?>
<a:theme xmlns:a="http://schemas.openxmlformats.org/drawingml/2006/main" name="PosterPresentations.com-44x44-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210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PosterPresentations.com-44x44-Template</vt:lpstr>
      <vt:lpstr>Without Quick Guides</vt:lpstr>
      <vt:lpstr>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45</cp:revision>
  <dcterms:created xsi:type="dcterms:W3CDTF">2012-02-09T20:53:12Z</dcterms:created>
  <dcterms:modified xsi:type="dcterms:W3CDTF">2022-06-10T16:43:03Z</dcterms:modified>
</cp:coreProperties>
</file>