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7" r:id="rId3"/>
    <p:sldMasterId id="2147483653" r:id="rId4"/>
  </p:sldMasterIdLst>
  <p:notesMasterIdLst>
    <p:notesMasterId r:id="rId6"/>
  </p:notesMasterIdLst>
  <p:handoutMasterIdLst>
    <p:handoutMasterId r:id="rId7"/>
  </p:handoutMasterIdLst>
  <p:sldIdLst>
    <p:sldId id="257" r:id="rId5"/>
  </p:sldIdLst>
  <p:sldSz cx="438912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4">
          <p15:clr>
            <a:srgbClr val="A4A3A4"/>
          </p15:clr>
        </p15:guide>
        <p15:guide id="2" orient="horz" pos="384">
          <p15:clr>
            <a:srgbClr val="A4A3A4"/>
          </p15:clr>
        </p15:guide>
        <p15:guide id="3" orient="horz" pos="26880">
          <p15:clr>
            <a:srgbClr val="A4A3A4"/>
          </p15:clr>
        </p15:guide>
        <p15:guide id="4" orient="horz">
          <p15:clr>
            <a:srgbClr val="A4A3A4"/>
          </p15:clr>
        </p15:guide>
        <p15:guide id="5" pos="581">
          <p15:clr>
            <a:srgbClr val="A4A3A4"/>
          </p15:clr>
        </p15:guide>
        <p15:guide id="6" pos="271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16" d="100"/>
          <a:sy n="16" d="100"/>
        </p:scale>
        <p:origin x="2154" y="186"/>
      </p:cViewPr>
      <p:guideLst>
        <p:guide orient="horz" pos="4424"/>
        <p:guide orient="horz" pos="384"/>
        <p:guide orient="horz" pos="26880"/>
        <p:guide orient="horz"/>
        <p:guide pos="581"/>
        <p:guide pos="271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2" d="100"/>
          <a:sy n="82" d="100"/>
        </p:scale>
        <p:origin x="243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702646"/>
            <a:ext cx="32232600"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850986"/>
            <a:ext cx="32232600"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584363"/>
            <a:ext cx="3223260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702646"/>
            <a:ext cx="32232600"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850986"/>
            <a:ext cx="32232600"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584363"/>
            <a:ext cx="3223260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70012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23826027"/>
            <a:ext cx="1359286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8176914"/>
            <a:ext cx="1357153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7787858"/>
            <a:ext cx="1357153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7777274"/>
            <a:ext cx="13576029"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23704107"/>
            <a:ext cx="13581061"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2" y="34239202"/>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3" y="34995490"/>
            <a:ext cx="13581061"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829300" y="4702646"/>
            <a:ext cx="32232600"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829300" y="2850986"/>
            <a:ext cx="32232600"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829300" y="584363"/>
            <a:ext cx="3223260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2" y="7020986"/>
            <a:ext cx="10048875" cy="800211"/>
          </a:xfrm>
          <a:prstGeom prst="rect">
            <a:avLst/>
          </a:prstGeom>
          <a:noFill/>
        </p:spPr>
        <p:txBody>
          <a:bodyPr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9720644"/>
            <a:ext cx="1005840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8950018"/>
            <a:ext cx="10050462"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7823840"/>
            <a:ext cx="2072004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7020986"/>
            <a:ext cx="20720050" cy="800211"/>
          </a:xfrm>
          <a:prstGeom prst="rect">
            <a:avLst/>
          </a:prstGeom>
          <a:noFill/>
        </p:spPr>
        <p:txBody>
          <a:bodyPr wrap="square" lIns="91436" tIns="91436" rIns="91436" bIns="91436" anchor="t" anchorCtr="0">
            <a:spAutoFit/>
          </a:bodyPr>
          <a:lstStyle>
            <a:lvl1pPr marL="0" indent="0" algn="ctr">
              <a:buNone/>
              <a:tabLst/>
              <a:defRPr sz="40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8913097"/>
            <a:ext cx="20720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8099662"/>
            <a:ext cx="20720050"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24750" y="7020986"/>
            <a:ext cx="10047018"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24750" y="7834424"/>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19059" y="19030318"/>
            <a:ext cx="10047018" cy="800211"/>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83489" y="19843753"/>
            <a:ext cx="997409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24750" y="34226502"/>
            <a:ext cx="10047018" cy="1415764"/>
          </a:xfrm>
          <a:prstGeom prst="rect">
            <a:avLst/>
          </a:prstGeom>
          <a:noFill/>
        </p:spPr>
        <p:txBody>
          <a:bodyPr wrap="square" lIns="91436" tIns="91436" rIns="91436" bIns="91436" anchor="t" anchorCtr="0">
            <a:spAutoFit/>
          </a:bodyPr>
          <a:lstStyle>
            <a:lvl1pPr marL="0" indent="0" algn="ctr">
              <a:buNone/>
              <a:defRPr sz="4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35649083"/>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90" name="Text Placeholder 76"/>
          <p:cNvSpPr>
            <a:spLocks noGrp="1"/>
          </p:cNvSpPr>
          <p:nvPr>
            <p:ph type="body" sz="quarter" idx="150" hasCustomPrompt="1"/>
          </p:nvPr>
        </p:nvSpPr>
        <p:spPr>
          <a:xfrm>
            <a:off x="5829300" y="4702646"/>
            <a:ext cx="32232600"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91" name="Text Placeholder 76"/>
          <p:cNvSpPr>
            <a:spLocks noGrp="1"/>
          </p:cNvSpPr>
          <p:nvPr>
            <p:ph type="body" sz="quarter" idx="151" hasCustomPrompt="1"/>
          </p:nvPr>
        </p:nvSpPr>
        <p:spPr>
          <a:xfrm>
            <a:off x="5829300" y="2850986"/>
            <a:ext cx="32232600"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92" name="Text Placeholder 76"/>
          <p:cNvSpPr>
            <a:spLocks noGrp="1"/>
          </p:cNvSpPr>
          <p:nvPr>
            <p:ph type="body" sz="quarter" idx="178" hasCustomPrompt="1"/>
          </p:nvPr>
        </p:nvSpPr>
        <p:spPr>
          <a:xfrm>
            <a:off x="5829300" y="584363"/>
            <a:ext cx="3223260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666906" y="42911855"/>
            <a:ext cx="3003919" cy="42575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8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
        <p:nvSpPr>
          <p:cNvPr id="36" name="Rectangle 36"/>
          <p:cNvSpPr>
            <a:spLocks noChangeArrowheads="1"/>
          </p:cNvSpPr>
          <p:nvPr userDrawn="1"/>
        </p:nvSpPr>
        <p:spPr bwMode="auto">
          <a:xfrm>
            <a:off x="0" y="0"/>
            <a:ext cx="43891200" cy="610024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0" name="Straight Connector 39"/>
          <p:cNvCxnSpPr/>
          <p:nvPr userDrawn="1"/>
        </p:nvCxnSpPr>
        <p:spPr>
          <a:xfrm>
            <a:off x="0" y="6100240"/>
            <a:ext cx="43891200" cy="0"/>
          </a:xfrm>
          <a:prstGeom prst="line">
            <a:avLst/>
          </a:prstGeom>
          <a:ln w="174752"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922338" y="7010400"/>
            <a:ext cx="20718462"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22253576" y="7010400"/>
            <a:ext cx="20718462"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Table 43">
            <a:extLst>
              <a:ext uri="{FF2B5EF4-FFF2-40B4-BE49-F238E27FC236}">
                <a16:creationId xmlns:a16="http://schemas.microsoft.com/office/drawing/2014/main" id="{AA0D6D99-C2FA-E946-B188-754C04BB4513}"/>
              </a:ext>
            </a:extLst>
          </p:cNvPr>
          <p:cNvGraphicFramePr>
            <a:graphicFrameLocks noGrp="1"/>
          </p:cNvGraphicFramePr>
          <p:nvPr userDrawn="1">
            <p:extLst>
              <p:ext uri="{D42A27DB-BD31-4B8C-83A1-F6EECF244321}">
                <p14:modId xmlns:p14="http://schemas.microsoft.com/office/powerpoint/2010/main" val="1943525039"/>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1631334C-35C0-4995-AF6E-5D3E28E6E283}"/>
              </a:ext>
            </a:extLst>
          </p:cNvPr>
          <p:cNvGraphicFramePr>
            <a:graphicFrameLocks noGrp="1"/>
          </p:cNvGraphicFramePr>
          <p:nvPr userDrawn="1">
            <p:extLst>
              <p:ext uri="{D42A27DB-BD31-4B8C-83A1-F6EECF244321}">
                <p14:modId xmlns:p14="http://schemas.microsoft.com/office/powerpoint/2010/main" val="1095278928"/>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666906" y="42911855"/>
            <a:ext cx="3003919" cy="42575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8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
        <p:nvSpPr>
          <p:cNvPr id="36" name="Rectangle 36"/>
          <p:cNvSpPr>
            <a:spLocks noChangeArrowheads="1"/>
          </p:cNvSpPr>
          <p:nvPr userDrawn="1"/>
        </p:nvSpPr>
        <p:spPr bwMode="auto">
          <a:xfrm>
            <a:off x="0" y="0"/>
            <a:ext cx="43891200" cy="610024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0" name="Straight Connector 39"/>
          <p:cNvCxnSpPr/>
          <p:nvPr userDrawn="1"/>
        </p:nvCxnSpPr>
        <p:spPr>
          <a:xfrm>
            <a:off x="0" y="6100240"/>
            <a:ext cx="43891200" cy="0"/>
          </a:xfrm>
          <a:prstGeom prst="line">
            <a:avLst/>
          </a:prstGeom>
          <a:ln w="174752"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922338" y="7010400"/>
            <a:ext cx="20718462"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22253576" y="7010400"/>
            <a:ext cx="20718462"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46192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0" name="Rectangle 36"/>
          <p:cNvSpPr>
            <a:spLocks noChangeArrowheads="1"/>
          </p:cNvSpPr>
          <p:nvPr userDrawn="1"/>
        </p:nvSpPr>
        <p:spPr bwMode="auto">
          <a:xfrm>
            <a:off x="0" y="0"/>
            <a:ext cx="43891200" cy="610024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1" name="Straight Connector 40"/>
          <p:cNvCxnSpPr/>
          <p:nvPr userDrawn="1"/>
        </p:nvCxnSpPr>
        <p:spPr>
          <a:xfrm>
            <a:off x="0" y="6100240"/>
            <a:ext cx="43891200" cy="0"/>
          </a:xfrm>
          <a:prstGeom prst="line">
            <a:avLst/>
          </a:prstGeom>
          <a:ln w="174752"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922161" y="7010400"/>
            <a:ext cx="13597409"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5166656" y="7010400"/>
            <a:ext cx="13597409"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29411151" y="7010400"/>
            <a:ext cx="13597409" cy="35661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4"/>
          <p:cNvSpPr txBox="1">
            <a:spLocks noChangeArrowheads="1"/>
          </p:cNvSpPr>
          <p:nvPr userDrawn="1"/>
        </p:nvSpPr>
        <p:spPr bwMode="auto">
          <a:xfrm>
            <a:off x="1666906" y="42911855"/>
            <a:ext cx="3003919" cy="42575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8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graphicFrame>
        <p:nvGraphicFramePr>
          <p:cNvPr id="49" name="Table 48">
            <a:extLst>
              <a:ext uri="{FF2B5EF4-FFF2-40B4-BE49-F238E27FC236}">
                <a16:creationId xmlns:a16="http://schemas.microsoft.com/office/drawing/2014/main" id="{B0ABAD78-4AAE-8640-AA98-5085CC4A7FAA}"/>
              </a:ext>
            </a:extLst>
          </p:cNvPr>
          <p:cNvGraphicFramePr>
            <a:graphicFrameLocks noGrp="1"/>
          </p:cNvGraphicFramePr>
          <p:nvPr userDrawn="1">
            <p:extLst>
              <p:ext uri="{D42A27DB-BD31-4B8C-83A1-F6EECF244321}">
                <p14:modId xmlns:p14="http://schemas.microsoft.com/office/powerpoint/2010/main" val="1943525039"/>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226F03AA-A951-4D46-BA68-6050DEF58642}"/>
              </a:ext>
            </a:extLst>
          </p:cNvPr>
          <p:cNvGraphicFramePr>
            <a:graphicFrameLocks noGrp="1"/>
          </p:cNvGraphicFramePr>
          <p:nvPr userDrawn="1">
            <p:extLst>
              <p:ext uri="{D42A27DB-BD31-4B8C-83A1-F6EECF244321}">
                <p14:modId xmlns:p14="http://schemas.microsoft.com/office/powerpoint/2010/main" val="1095278928"/>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0" name="Rectangle 36"/>
          <p:cNvSpPr>
            <a:spLocks noChangeArrowheads="1"/>
          </p:cNvSpPr>
          <p:nvPr userDrawn="1"/>
        </p:nvSpPr>
        <p:spPr bwMode="auto">
          <a:xfrm>
            <a:off x="0" y="0"/>
            <a:ext cx="43891200" cy="610024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1" name="Straight Connector 40"/>
          <p:cNvCxnSpPr/>
          <p:nvPr userDrawn="1"/>
        </p:nvCxnSpPr>
        <p:spPr>
          <a:xfrm>
            <a:off x="0" y="6100240"/>
            <a:ext cx="43891200" cy="0"/>
          </a:xfrm>
          <a:prstGeom prst="line">
            <a:avLst/>
          </a:prstGeom>
          <a:ln w="174752"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914400" y="7010399"/>
            <a:ext cx="42057638" cy="35661601"/>
          </a:xfrm>
          <a:prstGeom prst="roundRect">
            <a:avLst>
              <a:gd name="adj" fmla="val 923"/>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4"/>
          <p:cNvSpPr txBox="1">
            <a:spLocks noChangeArrowheads="1"/>
          </p:cNvSpPr>
          <p:nvPr userDrawn="1"/>
        </p:nvSpPr>
        <p:spPr bwMode="auto">
          <a:xfrm>
            <a:off x="1666906" y="42911855"/>
            <a:ext cx="3003919" cy="42575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8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graphicFrame>
        <p:nvGraphicFramePr>
          <p:cNvPr id="44" name="Table 43">
            <a:extLst>
              <a:ext uri="{FF2B5EF4-FFF2-40B4-BE49-F238E27FC236}">
                <a16:creationId xmlns:a16="http://schemas.microsoft.com/office/drawing/2014/main" id="{4568431C-C9D5-7E4E-ABB3-A608E661EC59}"/>
              </a:ext>
            </a:extLst>
          </p:cNvPr>
          <p:cNvGraphicFramePr>
            <a:graphicFrameLocks noGrp="1"/>
          </p:cNvGraphicFramePr>
          <p:nvPr userDrawn="1">
            <p:extLst>
              <p:ext uri="{D42A27DB-BD31-4B8C-83A1-F6EECF244321}">
                <p14:modId xmlns:p14="http://schemas.microsoft.com/office/powerpoint/2010/main" val="1943525039"/>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E56F7F3E-BBC3-4A28-A92B-6A49FDE428F0}"/>
              </a:ext>
            </a:extLst>
          </p:cNvPr>
          <p:cNvGraphicFramePr>
            <a:graphicFrameLocks noGrp="1"/>
          </p:cNvGraphicFramePr>
          <p:nvPr userDrawn="1">
            <p:extLst>
              <p:ext uri="{D42A27DB-BD31-4B8C-83A1-F6EECF244321}">
                <p14:modId xmlns:p14="http://schemas.microsoft.com/office/powerpoint/2010/main" val="1095278928"/>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97040B-1CCC-2A21-5787-932FDEC1F11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027E7B04-3267-42DB-0710-68F6FB62BE0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5005711-E480-71D9-20C1-9D0FDE3B367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E7B971A-43F5-6E03-9C01-5299C872594A}"/>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B62F1E8F-085F-45E0-47D5-B253EB69B49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223F843C-31D1-FAE6-4028-0C09907178B9}"/>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D1284452-392B-761D-5805-AA0F420E040D}"/>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E393639D-EC64-1716-CEB6-DEC75750C521}"/>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8712A230-9D99-D5E1-396D-C03E5561B488}"/>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F9AA9ECA-ECEE-3C68-D501-C48A05795AE2}"/>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D665F614-A2FC-DFEF-C319-691371D630CE}"/>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7C230F00-75EE-47CF-8257-25FDF9128E2C}"/>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7DF8C4FB-3C0C-BFAB-2FA2-D5E91F5CC464}"/>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4198044947"/>
      </p:ext>
    </p:extLst>
  </p:cSld>
  <p:clrMapOvr>
    <a:masterClrMapping/>
  </p:clrMapOvr>
</p:sld>
</file>

<file path=ppt/theme/theme1.xml><?xml version="1.0" encoding="utf-8"?>
<a:theme xmlns:a="http://schemas.openxmlformats.org/drawingml/2006/main" name="PosterPresentations.com-48x48-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191</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PosterPresentations.com-48x48-Template</vt:lpstr>
      <vt:lpstr>Without Quick Guides</vt:lpstr>
      <vt:lpstr>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44</cp:revision>
  <dcterms:created xsi:type="dcterms:W3CDTF">2012-02-09T20:53:12Z</dcterms:created>
  <dcterms:modified xsi:type="dcterms:W3CDTF">2022-06-10T16:42:08Z</dcterms:modified>
</cp:coreProperties>
</file>