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01" autoAdjust="0"/>
    <p:restoredTop sz="94694" autoAdjust="0"/>
  </p:normalViewPr>
  <p:slideViewPr>
    <p:cSldViewPr snapToGrid="0" snapToObjects="1" showGuides="1">
      <p:cViewPr varScale="1">
        <p:scale>
          <a:sx n="32" d="100"/>
          <a:sy n="32" d="100"/>
        </p:scale>
        <p:origin x="174" y="138"/>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8" d="100"/>
          <a:sy n="68" d="100"/>
        </p:scale>
        <p:origin x="3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64765-29DD-4BE3-B396-E29A0165F7C7}" type="datetimeFigureOut">
              <a:rPr lang="en-US" smtClean="0"/>
              <a:t>6/10/2022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81042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830997"/>
          </a:xfrm>
          <a:prstGeom prst="rect">
            <a:avLst/>
          </a:prstGeom>
        </p:spPr>
        <p:txBody>
          <a:bodyPr anchor="t" anchorCtr="0">
            <a:sp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015663"/>
          </a:xfrm>
          <a:prstGeom prst="rect">
            <a:avLst/>
          </a:prstGeom>
        </p:spPr>
        <p:txBody>
          <a:bodyPr anchor="t" anchorCtr="0">
            <a:sp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830997"/>
          </a:xfrm>
          <a:prstGeom prst="rect">
            <a:avLst/>
          </a:prstGeom>
        </p:spPr>
        <p:txBody>
          <a:bodyPr anchor="t" anchorCtr="0">
            <a:sp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015663"/>
          </a:xfrm>
          <a:prstGeom prst="rect">
            <a:avLst/>
          </a:prstGeom>
        </p:spPr>
        <p:txBody>
          <a:bodyPr anchor="t" anchorCtr="0">
            <a:sp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1757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nchor="t" anchorCtr="0">
            <a:spAutoFit/>
          </a:bodyPr>
          <a:lstStyle>
            <a:lvl1pPr marL="0" indent="0">
              <a:buNone/>
              <a:defRPr sz="20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nchor="t" anchorCtr="0">
            <a:spAutoFit/>
          </a:bodyPr>
          <a:lstStyle>
            <a:lvl1pPr marL="0" indent="0">
              <a:buNone/>
              <a:defRPr sz="20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5" hasCustomPrompt="1"/>
          </p:nvPr>
        </p:nvSpPr>
        <p:spPr>
          <a:xfrm>
            <a:off x="5225143" y="1464829"/>
            <a:ext cx="33440914" cy="830997"/>
          </a:xfrm>
          <a:prstGeom prst="rect">
            <a:avLst/>
          </a:prstGeom>
        </p:spPr>
        <p:txBody>
          <a:bodyPr anchor="t" anchorCtr="0">
            <a:sp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95" hasCustomPrompt="1"/>
          </p:nvPr>
        </p:nvSpPr>
        <p:spPr>
          <a:xfrm>
            <a:off x="5225143" y="2428819"/>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96" hasCustomPrompt="1"/>
          </p:nvPr>
        </p:nvSpPr>
        <p:spPr>
          <a:xfrm>
            <a:off x="5225143" y="180134"/>
            <a:ext cx="33440914" cy="1015663"/>
          </a:xfrm>
          <a:prstGeom prst="rect">
            <a:avLst/>
          </a:prstGeom>
        </p:spPr>
        <p:txBody>
          <a:bodyPr anchor="t" anchorCtr="0">
            <a:sp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 Sections">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476784"/>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4080703"/>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4080703"/>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476784"/>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476784"/>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4080703"/>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508686"/>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4080703"/>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476784"/>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4080703"/>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476784"/>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3326006"/>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736839"/>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3326006"/>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736839"/>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3326006"/>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736839"/>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82" name="Text Placeholder 76"/>
          <p:cNvSpPr>
            <a:spLocks noGrp="1"/>
          </p:cNvSpPr>
          <p:nvPr>
            <p:ph type="body" sz="quarter" idx="171" hasCustomPrompt="1"/>
          </p:nvPr>
        </p:nvSpPr>
        <p:spPr>
          <a:xfrm>
            <a:off x="5225143" y="1464829"/>
            <a:ext cx="33440914" cy="830997"/>
          </a:xfrm>
          <a:prstGeom prst="rect">
            <a:avLst/>
          </a:prstGeom>
        </p:spPr>
        <p:txBody>
          <a:bodyPr anchor="t" anchorCtr="0">
            <a:sp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3" name="Text Placeholder 76"/>
          <p:cNvSpPr>
            <a:spLocks noGrp="1"/>
          </p:cNvSpPr>
          <p:nvPr>
            <p:ph type="body" sz="quarter" idx="195" hasCustomPrompt="1"/>
          </p:nvPr>
        </p:nvSpPr>
        <p:spPr>
          <a:xfrm>
            <a:off x="5225143" y="2428819"/>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4" name="Text Placeholder 76"/>
          <p:cNvSpPr>
            <a:spLocks noGrp="1"/>
          </p:cNvSpPr>
          <p:nvPr>
            <p:ph type="body" sz="quarter" idx="196" hasCustomPrompt="1"/>
          </p:nvPr>
        </p:nvSpPr>
        <p:spPr>
          <a:xfrm>
            <a:off x="5225143" y="180134"/>
            <a:ext cx="33440914" cy="1015663"/>
          </a:xfrm>
          <a:prstGeom prst="rect">
            <a:avLst/>
          </a:prstGeom>
        </p:spPr>
        <p:txBody>
          <a:bodyPr anchor="t" anchorCtr="0">
            <a:sp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ectangle 36"/>
          <p:cNvSpPr>
            <a:spLocks noChangeArrowheads="1"/>
          </p:cNvSpPr>
          <p:nvPr userDrawn="1"/>
        </p:nvSpPr>
        <p:spPr bwMode="auto">
          <a:xfrm>
            <a:off x="0"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2" name="Straight Connector 41"/>
          <p:cNvCxnSpPr/>
          <p:nvPr userDrawn="1"/>
        </p:nvCxnSpPr>
        <p:spPr>
          <a:xfrm>
            <a:off x="0"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ounded Rectangle 42"/>
          <p:cNvSpPr/>
          <p:nvPr userDrawn="1"/>
        </p:nvSpPr>
        <p:spPr>
          <a:xfrm>
            <a:off x="48297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4680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781064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647447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5138315"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userDrawn="1"/>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73" name="Table 72">
            <a:extLst>
              <a:ext uri="{FF2B5EF4-FFF2-40B4-BE49-F238E27FC236}">
                <a16:creationId xmlns:a16="http://schemas.microsoft.com/office/drawing/2014/main" id="{78717898-F638-7F4A-A2B9-3AC05396696E}"/>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6980608C-1F01-498E-946E-1A792C8C0866}"/>
              </a:ext>
            </a:extLst>
          </p:cNvPr>
          <p:cNvGraphicFramePr>
            <a:graphicFrameLocks noGrp="1"/>
          </p:cNvGraphicFramePr>
          <p:nvPr userDrawn="1">
            <p:extLst>
              <p:ext uri="{D42A27DB-BD31-4B8C-83A1-F6EECF244321}">
                <p14:modId xmlns:p14="http://schemas.microsoft.com/office/powerpoint/2010/main" val="1136512653"/>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ectangle 36"/>
          <p:cNvSpPr>
            <a:spLocks noChangeArrowheads="1"/>
          </p:cNvSpPr>
          <p:nvPr userDrawn="1"/>
        </p:nvSpPr>
        <p:spPr bwMode="auto">
          <a:xfrm>
            <a:off x="0"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2" name="Straight Connector 41"/>
          <p:cNvCxnSpPr/>
          <p:nvPr userDrawn="1"/>
        </p:nvCxnSpPr>
        <p:spPr>
          <a:xfrm>
            <a:off x="0"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ounded Rectangle 42"/>
          <p:cNvSpPr/>
          <p:nvPr userDrawn="1"/>
        </p:nvSpPr>
        <p:spPr>
          <a:xfrm>
            <a:off x="48297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4680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781064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647447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5138315"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userDrawn="1"/>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512320767"/>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9" name="Rectangle 36"/>
          <p:cNvSpPr>
            <a:spLocks noChangeArrowheads="1"/>
          </p:cNvSpPr>
          <p:nvPr userDrawn="1"/>
        </p:nvSpPr>
        <p:spPr bwMode="auto">
          <a:xfrm>
            <a:off x="-49424"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60" name="Straight Connector 59"/>
          <p:cNvCxnSpPr/>
          <p:nvPr userDrawn="1"/>
        </p:nvCxnSpPr>
        <p:spPr>
          <a:xfrm>
            <a:off x="-49424"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 name="Rounded Rectangle 60"/>
          <p:cNvSpPr/>
          <p:nvPr userDrawn="1"/>
        </p:nvSpPr>
        <p:spPr>
          <a:xfrm>
            <a:off x="433550"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35133265"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9133814" y="3500001"/>
            <a:ext cx="25553018" cy="17835999"/>
          </a:xfrm>
          <a:prstGeom prst="roundRect">
            <a:avLst>
              <a:gd name="adj" fmla="val 811"/>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4"/>
          <p:cNvSpPr txBox="1">
            <a:spLocks noChangeArrowheads="1"/>
          </p:cNvSpPr>
          <p:nvPr userDrawn="1"/>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5" name="Table 64">
            <a:extLst>
              <a:ext uri="{FF2B5EF4-FFF2-40B4-BE49-F238E27FC236}">
                <a16:creationId xmlns:a16="http://schemas.microsoft.com/office/drawing/2014/main" id="{64EDD831-7355-A644-910F-8B2E07EC12DB}"/>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278A8851-1CBD-4583-93D2-8B5B46F40F13}"/>
              </a:ext>
            </a:extLst>
          </p:cNvPr>
          <p:cNvGraphicFramePr>
            <a:graphicFrameLocks noGrp="1"/>
          </p:cNvGraphicFramePr>
          <p:nvPr userDrawn="1">
            <p:extLst>
              <p:ext uri="{D42A27DB-BD31-4B8C-83A1-F6EECF244321}">
                <p14:modId xmlns:p14="http://schemas.microsoft.com/office/powerpoint/2010/main" val="1136512653"/>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68" name="Rectangle 36"/>
          <p:cNvSpPr>
            <a:spLocks noChangeArrowheads="1"/>
          </p:cNvSpPr>
          <p:nvPr userDrawn="1"/>
        </p:nvSpPr>
        <p:spPr bwMode="auto">
          <a:xfrm>
            <a:off x="0"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69" name="Straight Connector 68"/>
          <p:cNvCxnSpPr/>
          <p:nvPr userDrawn="1"/>
        </p:nvCxnSpPr>
        <p:spPr>
          <a:xfrm>
            <a:off x="0"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70" name="Rounded Rectangle 69"/>
          <p:cNvSpPr/>
          <p:nvPr userDrawn="1"/>
        </p:nvSpPr>
        <p:spPr>
          <a:xfrm>
            <a:off x="482974" y="3464832"/>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5171063" y="3464832"/>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9167929" y="3464833"/>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9167929" y="12679307"/>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userDrawn="1"/>
        </p:nvSpPr>
        <p:spPr>
          <a:xfrm>
            <a:off x="17852884" y="3464833"/>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userDrawn="1"/>
        </p:nvSpPr>
        <p:spPr>
          <a:xfrm>
            <a:off x="17852884" y="12679307"/>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userDrawn="1"/>
        </p:nvSpPr>
        <p:spPr>
          <a:xfrm>
            <a:off x="26502004" y="3464833"/>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26502004" y="12679307"/>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Table 66">
            <a:extLst>
              <a:ext uri="{FF2B5EF4-FFF2-40B4-BE49-F238E27FC236}">
                <a16:creationId xmlns:a16="http://schemas.microsoft.com/office/drawing/2014/main" id="{539964E8-C122-8146-963F-06D06E5BB773}"/>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9B589678-BF23-4B5C-8F19-67CEEB3FF91B}"/>
              </a:ext>
            </a:extLst>
          </p:cNvPr>
          <p:cNvGraphicFramePr>
            <a:graphicFrameLocks noGrp="1"/>
          </p:cNvGraphicFramePr>
          <p:nvPr userDrawn="1">
            <p:extLst>
              <p:ext uri="{D42A27DB-BD31-4B8C-83A1-F6EECF244321}">
                <p14:modId xmlns:p14="http://schemas.microsoft.com/office/powerpoint/2010/main" val="1136512653"/>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BC5A49-699F-016D-993A-4AC1C002360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E363EBE-E780-C64E-86AA-B8DDB7FE7B6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FD673B5-FDEF-C21C-0409-6A1915527A8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84781D1-A613-F131-1AD5-9B3437927D7D}"/>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06A21B0F-DDD5-9332-EE4F-EBCDB90AD0B8}"/>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D3BEBA6-1478-DA27-D090-6205A922D02E}"/>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8EC1BC16-B2B7-4C2C-5FC1-E29D5004C0A2}"/>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10AA3B13-06CB-7D1E-9BB9-AF8000AD0EAF}"/>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CB6E9C3C-F0EC-ACFE-BE34-454B4A6F2A08}"/>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09694F3-3A45-F8BD-6304-3587681E6F33}"/>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E06D7C6-1808-E94D-200F-B610EF22E6A9}"/>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22CE01C-B2A1-4421-5628-0E9445BF01A7}"/>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2D4732F-28CB-CF0C-2F47-58ADAC1D788D}"/>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688692B8-B3BA-2DEB-9C12-58561EBFE3CD}"/>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5CC4ECA-FDE6-B377-4384-7725B4E90159}"/>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CD45E51B-BE03-681E-89DB-5280F272AA6A}"/>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1CDBD398-FBDF-755A-1BFF-DD055069621E}"/>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3E6CCF80-E309-768B-75BE-F13297D3B09E}"/>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3C1C7725-3AE9-D998-1279-FE48AC24635F}"/>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993601598"/>
      </p:ext>
    </p:extLst>
  </p:cSld>
  <p:clrMapOvr>
    <a:masterClrMapping/>
  </p:clrMapOvr>
</p:sld>
</file>

<file path=ppt/theme/theme1.xml><?xml version="1.0" encoding="utf-8"?>
<a:theme xmlns:a="http://schemas.openxmlformats.org/drawingml/2006/main" name="PosterPresentations.com-48x96-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Standard 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8 Sectio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PosterPresentations.com-48x96-Template</Template>
  <TotalTime>129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PosterPresentations.com-48x96-Template</vt:lpstr>
      <vt:lpstr>Without Quick Guides</vt:lpstr>
      <vt:lpstr>Standard 3 columns</vt:lpstr>
      <vt:lpstr>8 Sections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39</cp:revision>
  <dcterms:created xsi:type="dcterms:W3CDTF">2012-02-09T21:25:37Z</dcterms:created>
  <dcterms:modified xsi:type="dcterms:W3CDTF">2022-06-10T16:40:20Z</dcterms:modified>
</cp:coreProperties>
</file>