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20" d="100"/>
          <a:sy n="20" d="100"/>
        </p:scale>
        <p:origin x="2748" y="102"/>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3686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508586"/>
            <a:ext cx="5772264"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29393" y="5758641"/>
            <a:ext cx="5767709" cy="659288"/>
          </a:xfrm>
          <a:prstGeom prst="rect">
            <a:avLst/>
          </a:prstGeom>
          <a:noFill/>
        </p:spPr>
        <p:txBody>
          <a:bodyPr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18060" y="16174952"/>
            <a:ext cx="577317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6650633" y="6508586"/>
            <a:ext cx="11892594"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6650633" y="5758641"/>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6650633" y="23714639"/>
            <a:ext cx="11892595"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892159" y="5758641"/>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892159" y="6508586"/>
            <a:ext cx="5766642"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913086" y="16275927"/>
            <a:ext cx="5724789"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8890715" y="29330961"/>
            <a:ext cx="5769531" cy="686416"/>
          </a:xfrm>
          <a:prstGeom prst="rect">
            <a:avLst/>
          </a:prstGeom>
        </p:spPr>
        <p:txBody>
          <a:bodyPr wrap="square" lIns="187489" tIns="187489" rIns="187489" bIns="187489"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219687" y="2218210"/>
            <a:ext cx="18752664"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3219687" y="580236"/>
            <a:ext cx="18752664"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60691" y="35194552"/>
            <a:ext cx="2596884"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6" name="Rounded Rectangle 35"/>
          <p:cNvSpPr/>
          <p:nvPr userDrawn="1"/>
        </p:nvSpPr>
        <p:spPr>
          <a:xfrm>
            <a:off x="0" y="0"/>
            <a:ext cx="25192038"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281457"/>
            <a:ext cx="251920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498802" y="5749981"/>
            <a:ext cx="11918305" cy="2924963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2689832" y="5749981"/>
            <a:ext cx="11918305" cy="2924963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69890B6D-BA18-DD49-B03F-3DD454491AAC}"/>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7D0450FE-94A5-47E0-B875-7564CCA6F89E}"/>
              </a:ext>
            </a:extLst>
          </p:cNvPr>
          <p:cNvGraphicFramePr>
            <a:graphicFrameLocks noGrp="1"/>
          </p:cNvGraphicFramePr>
          <p:nvPr userDrawn="1">
            <p:extLst>
              <p:ext uri="{D42A27DB-BD31-4B8C-83A1-F6EECF244321}">
                <p14:modId xmlns:p14="http://schemas.microsoft.com/office/powerpoint/2010/main" val="497486628"/>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60691" y="35194552"/>
            <a:ext cx="2596884"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6" name="Rounded Rectangle 35"/>
          <p:cNvSpPr/>
          <p:nvPr userDrawn="1"/>
        </p:nvSpPr>
        <p:spPr>
          <a:xfrm>
            <a:off x="0" y="0"/>
            <a:ext cx="25192038"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281457"/>
            <a:ext cx="251920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498802" y="5749981"/>
            <a:ext cx="11918305" cy="2924963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2689832" y="5749981"/>
            <a:ext cx="11918305" cy="2924963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34347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0"/>
            <a:ext cx="25192038"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a:off x="0" y="5281457"/>
            <a:ext cx="251920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Rounded Rectangle 37"/>
          <p:cNvSpPr/>
          <p:nvPr userDrawn="1"/>
        </p:nvSpPr>
        <p:spPr>
          <a:xfrm>
            <a:off x="544906" y="5747531"/>
            <a:ext cx="24090347" cy="292522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860691" y="35194552"/>
            <a:ext cx="2596884"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36E6ACD1-B0B8-AB45-98D6-15F1F91A7B18}"/>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7F96A185-1683-4E3D-946B-9D143C6A14E3}"/>
              </a:ext>
            </a:extLst>
          </p:cNvPr>
          <p:cNvGraphicFramePr>
            <a:graphicFrameLocks noGrp="1"/>
          </p:cNvGraphicFramePr>
          <p:nvPr userDrawn="1">
            <p:extLst>
              <p:ext uri="{D42A27DB-BD31-4B8C-83A1-F6EECF244321}">
                <p14:modId xmlns:p14="http://schemas.microsoft.com/office/powerpoint/2010/main" val="497486628"/>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A15F35-1211-6422-AF5A-9484765406F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16098A4-6D04-A44F-68A6-D1A9F9B984A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4A39446-4F44-D5DA-651E-A89A1714577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D4C16B2-5874-1448-812E-597BBD714CD1}"/>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5DFBBA7-0251-ACCC-F94D-3309FC32966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0B431E8B-6AFA-40C4-EDB3-C9E90839A706}"/>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2F7FCE8B-4AFA-9ABA-A0E1-F8154444F89C}"/>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EF42A58C-0667-E4EE-B466-F3BEB2AFD550}"/>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5037B56E-58C8-CB42-E9D0-3B4E847345C7}"/>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12A1C57F-C302-27B1-4C1F-571C857B3B9F}"/>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DCB5D2F9-C7C6-B9B7-0E8D-EC113465CF92}"/>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3ED31C19-FCB8-1DC1-4B67-C445A1BB3C74}"/>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759E56D7-22EC-BCD6-EB73-ED616014033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41790326"/>
      </p:ext>
    </p:extLst>
  </p:cSld>
  <p:clrMapOvr>
    <a:masterClrMapping/>
  </p:clrMapOvr>
</p:sld>
</file>

<file path=ppt/theme/theme1.xml><?xml version="1.0" encoding="utf-8"?>
<a:theme xmlns:a="http://schemas.openxmlformats.org/drawingml/2006/main" name="PosterPresentations.com-70CMx100C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68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30</cp:revision>
  <dcterms:created xsi:type="dcterms:W3CDTF">2012-02-10T00:10:15Z</dcterms:created>
  <dcterms:modified xsi:type="dcterms:W3CDTF">2022-06-10T16:39:14Z</dcterms:modified>
</cp:coreProperties>
</file>