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32735838"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p15:clr>
            <a:srgbClr val="A4A3A4"/>
          </p15:clr>
        </p15:guide>
        <p15:guide id="2" orient="horz" pos="384">
          <p15:clr>
            <a:srgbClr val="A4A3A4"/>
          </p15:clr>
        </p15:guide>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16" d="100"/>
          <a:sy n="16" d="100"/>
        </p:scale>
        <p:origin x="2706" y="186"/>
      </p:cViewPr>
      <p:guideLst>
        <p:guide orient="horz" pos="4425"/>
        <p:guide orient="horz" pos="384"/>
        <p:guide orient="horz" pos="26880"/>
        <p:guide orient="horz"/>
        <p:guide pos="434"/>
        <p:guide pos="20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84270"/>
            <a:ext cx="23842662" cy="1107996"/>
          </a:xfrm>
          <a:prstGeom prst="rect">
            <a:avLst/>
          </a:prstGeom>
        </p:spPr>
        <p:txBody>
          <a:bodyPr anchor="t" anchorCtr="0">
            <a:sp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961160"/>
            <a:ext cx="23842662" cy="1569660"/>
          </a:xfrm>
          <a:prstGeom prst="rect">
            <a:avLst/>
          </a:prstGeom>
        </p:spPr>
        <p:txBody>
          <a:bodyPr anchor="t" anchorCtr="0">
            <a:sp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80236"/>
            <a:ext cx="23842662" cy="1862048"/>
          </a:xfrm>
          <a:prstGeom prst="rect">
            <a:avLst/>
          </a:prstGeom>
        </p:spPr>
        <p:txBody>
          <a:bodyPr anchor="t" anchorCtr="0">
            <a:sp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84270"/>
            <a:ext cx="23842662" cy="1107996"/>
          </a:xfrm>
          <a:prstGeom prst="rect">
            <a:avLst/>
          </a:prstGeom>
        </p:spPr>
        <p:txBody>
          <a:bodyPr anchor="t" anchorCtr="0">
            <a:sp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961160"/>
            <a:ext cx="23842662" cy="1569660"/>
          </a:xfrm>
          <a:prstGeom prst="rect">
            <a:avLst/>
          </a:prstGeom>
        </p:spPr>
        <p:txBody>
          <a:bodyPr anchor="t" anchorCtr="0">
            <a:sp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80236"/>
            <a:ext cx="23842662" cy="1862048"/>
          </a:xfrm>
          <a:prstGeom prst="rect">
            <a:avLst/>
          </a:prstGeom>
        </p:spPr>
        <p:txBody>
          <a:bodyPr anchor="t" anchorCtr="0">
            <a:sp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63735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1" y="7834426"/>
            <a:ext cx="7500779"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87921" y="7020986"/>
            <a:ext cx="7494860" cy="820596"/>
          </a:xfrm>
          <a:prstGeom prst="rect">
            <a:avLst/>
          </a:prstGeom>
          <a:noFill/>
        </p:spPr>
        <p:txBody>
          <a:bodyPr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673195" y="19720646"/>
            <a:ext cx="7501962"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87919" y="18950018"/>
            <a:ext cx="7496042"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42178" y="7823842"/>
            <a:ext cx="15453852"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42178" y="7020986"/>
            <a:ext cx="15453853"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42178" y="28913099"/>
            <a:ext cx="15453853"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42178" y="28099663"/>
            <a:ext cx="15453853"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556614" y="7020986"/>
            <a:ext cx="7493473"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556614" y="7834426"/>
            <a:ext cx="7493473"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552370" y="19030319"/>
            <a:ext cx="7493473"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600426" y="19843755"/>
            <a:ext cx="7439087"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556614" y="34857447"/>
            <a:ext cx="7493473" cy="820596"/>
          </a:xfrm>
          <a:prstGeom prst="rect">
            <a:avLst/>
          </a:prstGeom>
          <a:noFill/>
        </p:spPr>
        <p:txBody>
          <a:bodyPr wrap="square" lIns="93910" tIns="93910" rIns="93910" bIns="93910" anchor="t" anchorCtr="0">
            <a:spAutoFit/>
          </a:bodyPr>
          <a:lstStyle>
            <a:lvl1pPr marL="0" indent="0" algn="ctr">
              <a:buNone/>
              <a:defRPr sz="41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4542285" y="35690749"/>
            <a:ext cx="7497227" cy="858854"/>
          </a:xfrm>
          <a:prstGeom prst="rect">
            <a:avLst/>
          </a:prstGeom>
        </p:spPr>
        <p:txBody>
          <a:bodyPr wrap="square" lIns="234774" tIns="234774" rIns="234774" bIns="23477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446588" y="4984270"/>
            <a:ext cx="23842662" cy="1107996"/>
          </a:xfrm>
          <a:prstGeom prst="rect">
            <a:avLst/>
          </a:prstGeom>
        </p:spPr>
        <p:txBody>
          <a:bodyPr anchor="t" anchorCtr="0">
            <a:sp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446588" y="2961160"/>
            <a:ext cx="23842662" cy="1569660"/>
          </a:xfrm>
          <a:prstGeom prst="rect">
            <a:avLst/>
          </a:prstGeom>
        </p:spPr>
        <p:txBody>
          <a:bodyPr anchor="t" anchorCtr="0">
            <a:sp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4446588" y="580236"/>
            <a:ext cx="23842662" cy="1862048"/>
          </a:xfrm>
          <a:prstGeom prst="rect">
            <a:avLst/>
          </a:prstGeom>
        </p:spPr>
        <p:txBody>
          <a:bodyPr anchor="t" anchorCtr="0">
            <a:sp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320570" y="42976803"/>
            <a:ext cx="3089060" cy="382080"/>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36" name="Rounded Rectangle 35"/>
          <p:cNvSpPr/>
          <p:nvPr userDrawn="1"/>
        </p:nvSpPr>
        <p:spPr>
          <a:xfrm>
            <a:off x="0" y="-48127"/>
            <a:ext cx="32735838" cy="63717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a:off x="0" y="6378737"/>
            <a:ext cx="327358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Rounded Rectangle 38"/>
          <p:cNvSpPr/>
          <p:nvPr userDrawn="1"/>
        </p:nvSpPr>
        <p:spPr>
          <a:xfrm>
            <a:off x="668828" y="7002448"/>
            <a:ext cx="15471760"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6574516" y="7002448"/>
            <a:ext cx="15471760"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a:extLst>
              <a:ext uri="{FF2B5EF4-FFF2-40B4-BE49-F238E27FC236}">
                <a16:creationId xmlns:a16="http://schemas.microsoft.com/office/drawing/2014/main" id="{C608D180-6245-094D-959E-0CABFCBA4D1D}"/>
              </a:ext>
            </a:extLst>
          </p:cNvPr>
          <p:cNvGraphicFramePr>
            <a:graphicFrameLocks noGrp="1"/>
          </p:cNvGraphicFramePr>
          <p:nvPr userDrawn="1">
            <p:extLst>
              <p:ext uri="{D42A27DB-BD31-4B8C-83A1-F6EECF244321}">
                <p14:modId xmlns:p14="http://schemas.microsoft.com/office/powerpoint/2010/main" val="1551940622"/>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6CE26148-287B-448F-BE6D-FBE6FFA23E42}"/>
              </a:ext>
            </a:extLst>
          </p:cNvPr>
          <p:cNvGraphicFramePr>
            <a:graphicFrameLocks noGrp="1"/>
          </p:cNvGraphicFramePr>
          <p:nvPr userDrawn="1">
            <p:extLst>
              <p:ext uri="{D42A27DB-BD31-4B8C-83A1-F6EECF244321}">
                <p14:modId xmlns:p14="http://schemas.microsoft.com/office/powerpoint/2010/main" val="2064232807"/>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320570" y="42976803"/>
            <a:ext cx="3089060" cy="382080"/>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36" name="Rounded Rectangle 35"/>
          <p:cNvSpPr/>
          <p:nvPr userDrawn="1"/>
        </p:nvSpPr>
        <p:spPr>
          <a:xfrm>
            <a:off x="0" y="-48127"/>
            <a:ext cx="32735838" cy="63717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a:off x="0" y="6378737"/>
            <a:ext cx="327358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Rounded Rectangle 38"/>
          <p:cNvSpPr/>
          <p:nvPr userDrawn="1"/>
        </p:nvSpPr>
        <p:spPr>
          <a:xfrm>
            <a:off x="668828" y="7002448"/>
            <a:ext cx="15471760"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6574516" y="7002448"/>
            <a:ext cx="15471760"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2686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5" name="Rounded Rectangle 34"/>
          <p:cNvSpPr/>
          <p:nvPr userDrawn="1"/>
        </p:nvSpPr>
        <p:spPr>
          <a:xfrm>
            <a:off x="0" y="-48127"/>
            <a:ext cx="32735838" cy="63717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userDrawn="1"/>
        </p:nvCxnSpPr>
        <p:spPr>
          <a:xfrm>
            <a:off x="0" y="6378737"/>
            <a:ext cx="327358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a:xfrm>
            <a:off x="729708" y="7086600"/>
            <a:ext cx="31320582" cy="3558540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able 33">
            <a:extLst>
              <a:ext uri="{FF2B5EF4-FFF2-40B4-BE49-F238E27FC236}">
                <a16:creationId xmlns:a16="http://schemas.microsoft.com/office/drawing/2014/main" id="{BC075B63-3704-1446-B111-AB9399700511}"/>
              </a:ext>
            </a:extLst>
          </p:cNvPr>
          <p:cNvGraphicFramePr>
            <a:graphicFrameLocks noGrp="1"/>
          </p:cNvGraphicFramePr>
          <p:nvPr userDrawn="1">
            <p:extLst>
              <p:ext uri="{D42A27DB-BD31-4B8C-83A1-F6EECF244321}">
                <p14:modId xmlns:p14="http://schemas.microsoft.com/office/powerpoint/2010/main" val="1551940622"/>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29F506F3-3C10-4869-B01F-693B2516135A}"/>
              </a:ext>
            </a:extLst>
          </p:cNvPr>
          <p:cNvGraphicFramePr>
            <a:graphicFrameLocks noGrp="1"/>
          </p:cNvGraphicFramePr>
          <p:nvPr userDrawn="1">
            <p:extLst>
              <p:ext uri="{D42A27DB-BD31-4B8C-83A1-F6EECF244321}">
                <p14:modId xmlns:p14="http://schemas.microsoft.com/office/powerpoint/2010/main" val="2064232807"/>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B7AD58-F873-CDDA-6B8F-51A9441F4FA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643B786-12D4-AE2A-7850-0ABCFF58BD3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7C53781-CBDC-B989-B57C-A4D9CDD907A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E2F12F69-45A6-6106-7647-95FC3B86078D}"/>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F50BD9B4-FC56-8E9B-D4C8-4E2C67185EA6}"/>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2187797D-3AA8-1084-FA89-E05C7DB40FB1}"/>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8DE8C902-6FA3-707B-E56B-4F8E4F9B3EB5}"/>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81CB13BD-2413-C186-2D19-807AD36EA1F3}"/>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D833BF9E-08F0-8D9F-DFCC-8BF35AEFBA83}"/>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A7DB2A1B-6866-54B2-B70F-58BDCF775227}"/>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F15451C6-E606-25F1-00E7-6095A66B9141}"/>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3B0B9E55-AD7B-24CB-E2E4-7C5449D8F35D}"/>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A4C1C211-F96B-4C2A-5355-3B223DA1771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437932596"/>
      </p:ext>
    </p:extLst>
  </p:cSld>
  <p:clrMapOvr>
    <a:masterClrMapping/>
  </p:clrMapOvr>
</p:sld>
</file>

<file path=ppt/theme/theme1.xml><?xml version="1.0" encoding="utf-8"?>
<a:theme xmlns:a="http://schemas.openxmlformats.org/drawingml/2006/main" name="PosterPresentations.com-91CMx122C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77</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PosterPresentations.com-91CMx122CM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35</cp:revision>
  <dcterms:created xsi:type="dcterms:W3CDTF">2012-02-10T00:16:25Z</dcterms:created>
  <dcterms:modified xsi:type="dcterms:W3CDTF">2022-06-10T16:38:10Z</dcterms:modified>
</cp:coreProperties>
</file>