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9" autoAdjust="0"/>
    <p:restoredTop sz="94706" autoAdjust="0"/>
  </p:normalViewPr>
  <p:slideViewPr>
    <p:cSldViewPr snapToGrid="0" snapToObjects="1" showGuides="1">
      <p:cViewPr varScale="1">
        <p:scale>
          <a:sx n="46" d="100"/>
          <a:sy n="46" d="100"/>
        </p:scale>
        <p:origin x="114" y="42"/>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155199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1" y="3063162"/>
            <a:ext cx="906085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22097"/>
            <a:ext cx="9048751"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14892" y="9035725"/>
            <a:ext cx="906190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28053" y="8610714"/>
            <a:ext cx="9048750"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102850" y="10733347"/>
            <a:ext cx="904769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02850" y="10275931"/>
            <a:ext cx="9047690"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108143" y="3087451"/>
            <a:ext cx="904769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102850" y="2622097"/>
            <a:ext cx="9052983"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9597159" y="2622097"/>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9597159" y="3063162"/>
            <a:ext cx="905068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597159" y="8594660"/>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9593805" y="9056045"/>
            <a:ext cx="905404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597159" y="12828928"/>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9597160" y="13290313"/>
            <a:ext cx="905404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5"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7"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sp>
        <p:nvSpPr>
          <p:cNvPr id="43" name="Rounded Rectangle 42"/>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4" name="Straight Connector 43"/>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94727"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7708070"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0" name="Rounded Rectangle 69"/>
          <p:cNvSpPr/>
          <p:nvPr userDrawn="1"/>
        </p:nvSpPr>
        <p:spPr>
          <a:xfrm>
            <a:off x="14821413"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1" name="Rounded Rectangle 70"/>
          <p:cNvSpPr/>
          <p:nvPr userDrawn="1"/>
        </p:nvSpPr>
        <p:spPr>
          <a:xfrm>
            <a:off x="21934755"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14" name="Table 13">
            <a:extLst>
              <a:ext uri="{FF2B5EF4-FFF2-40B4-BE49-F238E27FC236}">
                <a16:creationId xmlns:a16="http://schemas.microsoft.com/office/drawing/2014/main" id="{722F9E8B-4AE2-FB47-A39D-544C52298399}"/>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16923C06-BF09-144D-800D-2798D4E11CD7}"/>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sp>
        <p:nvSpPr>
          <p:cNvPr id="43" name="Rounded Rectangle 42"/>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4" name="Straight Connector 43"/>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94727"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7708070"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0" name="Rounded Rectangle 69"/>
          <p:cNvSpPr/>
          <p:nvPr userDrawn="1"/>
        </p:nvSpPr>
        <p:spPr>
          <a:xfrm>
            <a:off x="14821413"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1" name="Rounded Rectangle 70"/>
          <p:cNvSpPr/>
          <p:nvPr userDrawn="1"/>
        </p:nvSpPr>
        <p:spPr>
          <a:xfrm>
            <a:off x="21934755"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3776472422"/>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9" name="Rounded Rectangle 38"/>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3" name="Straight Connector 42"/>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51" name="Rounded Rectangle 50"/>
          <p:cNvSpPr/>
          <p:nvPr userDrawn="1"/>
        </p:nvSpPr>
        <p:spPr>
          <a:xfrm>
            <a:off x="594727"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2" name="Rounded Rectangle 51"/>
          <p:cNvSpPr/>
          <p:nvPr userDrawn="1"/>
        </p:nvSpPr>
        <p:spPr>
          <a:xfrm>
            <a:off x="10098158"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3" name="Rounded Rectangle 52"/>
          <p:cNvSpPr/>
          <p:nvPr userDrawn="1"/>
        </p:nvSpPr>
        <p:spPr>
          <a:xfrm>
            <a:off x="19601588"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4" name="Text Box 14"/>
          <p:cNvSpPr txBox="1">
            <a:spLocks noChangeArrowheads="1"/>
          </p:cNvSpPr>
          <p:nvPr userDrawn="1"/>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graphicFrame>
        <p:nvGraphicFramePr>
          <p:cNvPr id="13" name="Table 12">
            <a:extLst>
              <a:ext uri="{FF2B5EF4-FFF2-40B4-BE49-F238E27FC236}">
                <a16:creationId xmlns:a16="http://schemas.microsoft.com/office/drawing/2014/main" id="{45992AB8-28AA-AE46-AF86-1B961C715DDF}"/>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DC4217D6-123B-5843-846D-963ADF01CCE3}"/>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38" name="Straight Connector 37"/>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Rounded Rectangle 39"/>
          <p:cNvSpPr/>
          <p:nvPr userDrawn="1"/>
        </p:nvSpPr>
        <p:spPr>
          <a:xfrm>
            <a:off x="594727" y="2624507"/>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1" name="Rounded Rectangle 40"/>
          <p:cNvSpPr/>
          <p:nvPr userDrawn="1"/>
        </p:nvSpPr>
        <p:spPr>
          <a:xfrm>
            <a:off x="7700195" y="2624507"/>
            <a:ext cx="13879916" cy="13373100"/>
          </a:xfrm>
          <a:prstGeom prst="roundRect">
            <a:avLst>
              <a:gd name="adj" fmla="val 110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2" name="Rounded Rectangle 41"/>
          <p:cNvSpPr/>
          <p:nvPr userDrawn="1"/>
        </p:nvSpPr>
        <p:spPr>
          <a:xfrm>
            <a:off x="21945600" y="2624507"/>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39" name="Text Box 14"/>
          <p:cNvSpPr txBox="1">
            <a:spLocks noChangeArrowheads="1"/>
          </p:cNvSpPr>
          <p:nvPr userDrawn="1"/>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graphicFrame>
        <p:nvGraphicFramePr>
          <p:cNvPr id="11" name="Table 10">
            <a:extLst>
              <a:ext uri="{FF2B5EF4-FFF2-40B4-BE49-F238E27FC236}">
                <a16:creationId xmlns:a16="http://schemas.microsoft.com/office/drawing/2014/main" id="{9EC037CA-FEF4-9B4D-A4A3-F779F04C72F0}"/>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C6534113-C4F6-094B-B756-8FD0DBAFB44F}"/>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A3B99-EF09-E7E6-8A10-22E2A2F1FB7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2B6473F-FF5C-A97C-C90A-D6D9FBD4048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6A65D84-CEC3-605E-9835-12014650E7CB}"/>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4872DFF7-3D8A-36CF-B7F1-050BBDEA9A49}"/>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90B2515A-C38F-2123-2206-4B06A5B73085}"/>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516F40A4-6F47-03E0-02BA-0F493B530D97}"/>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1C9985E3-5750-46C0-0525-5CC1B6FADFE4}"/>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907BF3C6-7472-D8D7-74BD-C6BFA3CEF204}"/>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8C134D75-205A-B16B-1FDD-07849B2ECCFA}"/>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40873F7F-4662-9DA6-EF28-1B64AACA56DE}"/>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F011691E-EC12-AF75-9BF4-0C35332BC286}"/>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D7814800-875F-457A-93B5-F89F33EF2DC0}"/>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54E5C609-997B-08E5-EEC5-8E7093764D7F}"/>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5B22DBA1-B4F5-4180-1B01-6EBDC25AA07E}"/>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44614829-4B2A-106A-F01A-6CFAE7DEA188}"/>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0EF66A05-F7AA-4BC7-9CD9-7887277D0E37}"/>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F6CCD480-9206-C55B-AC10-87733B81313D}"/>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1381810819"/>
      </p:ext>
    </p:extLst>
  </p:cSld>
  <p:clrMapOvr>
    <a:masterClrMapping/>
  </p:clrMapOvr>
</p:sld>
</file>

<file path=ppt/theme/theme1.xml><?xml version="1.0" encoding="utf-8"?>
<a:theme xmlns:a="http://schemas.openxmlformats.org/drawingml/2006/main" name="PosterPresentations.com-36x60-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297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PosterPresentations.com-36x60-Template</vt:lpstr>
      <vt:lpstr>Without Quick Guides</vt:lpstr>
      <vt:lpstr>3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45</cp:revision>
  <dcterms:created xsi:type="dcterms:W3CDTF">2012-02-06T18:46:22Z</dcterms:created>
  <dcterms:modified xsi:type="dcterms:W3CDTF">2022-06-10T16:28:27Z</dcterms:modified>
</cp:coreProperties>
</file>