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3" r:id="rId2"/>
  </p:sldMasterIdLst>
  <p:notesMasterIdLst>
    <p:notesMasterId r:id="rId4"/>
  </p:notesMasterIdLst>
  <p:handoutMasterIdLst>
    <p:handoutMasterId r:id="rId5"/>
  </p:handoutMasterIdLst>
  <p:sldIdLst>
    <p:sldId id="267" r:id="rId3"/>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9FB"/>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4626" autoAdjust="0"/>
  </p:normalViewPr>
  <p:slideViewPr>
    <p:cSldViewPr snapToGrid="0" snapToObjects="1" showGuides="1">
      <p:cViewPr varScale="1">
        <p:scale>
          <a:sx n="24" d="100"/>
          <a:sy n="24" d="100"/>
        </p:scale>
        <p:origin x="2680" y="232"/>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84" d="100"/>
          <a:sy n="84" d="100"/>
        </p:scale>
        <p:origin x="38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9/5/19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9/5/19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e center panel">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3721958" y="3313747"/>
            <a:ext cx="9254842" cy="716031"/>
          </a:xfrm>
          <a:prstGeom prst="rect">
            <a:avLst/>
          </a:prstGeom>
        </p:spPr>
        <p:txBody>
          <a:bodyPr wrap="square" lIns="228589" tIns="228589" rIns="228589" bIns="228589">
            <a:noAutofit/>
          </a:bodyPr>
          <a:lstStyle>
            <a:lvl1pPr marL="0" indent="0">
              <a:buNone/>
              <a:defRPr sz="36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33721959" y="2381849"/>
            <a:ext cx="9254842" cy="800210"/>
          </a:xfrm>
          <a:prstGeom prst="rect">
            <a:avLst/>
          </a:prstGeom>
          <a:noFill/>
        </p:spPr>
        <p:txBody>
          <a:bodyPr wrap="square" lIns="91436" tIns="91436" rIns="91436" bIns="91436" anchor="ctr" anchorCtr="0">
            <a:noAutofit/>
          </a:bodyPr>
          <a:lstStyle>
            <a:lvl1pPr marL="0" indent="0" algn="l">
              <a:buNone/>
              <a:defRPr sz="4000" b="1" u="sng" baseline="0">
                <a:solidFill>
                  <a:schemeClr val="accent6"/>
                </a:solidFill>
              </a:defRPr>
            </a:lvl1pPr>
          </a:lstStyle>
          <a:p>
            <a:pPr lvl="0"/>
            <a:r>
              <a:rPr lang="en-US" dirty="0"/>
              <a:t>(click to edit) INTRODUCTION</a:t>
            </a:r>
          </a:p>
        </p:txBody>
      </p:sp>
      <p:sp>
        <p:nvSpPr>
          <p:cNvPr id="27" name="Text Placeholder 5"/>
          <p:cNvSpPr>
            <a:spLocks noGrp="1"/>
          </p:cNvSpPr>
          <p:nvPr>
            <p:ph type="body" sz="quarter" idx="27" hasCustomPrompt="1"/>
          </p:nvPr>
        </p:nvSpPr>
        <p:spPr>
          <a:xfrm>
            <a:off x="33721956" y="11593405"/>
            <a:ext cx="9254845" cy="800211"/>
          </a:xfrm>
          <a:prstGeom prst="rect">
            <a:avLst/>
          </a:prstGeom>
          <a:noFill/>
        </p:spPr>
        <p:txBody>
          <a:bodyPr wrap="square" lIns="91436" tIns="91436" rIns="91436" bIns="91436" anchor="ctr" anchorCtr="0">
            <a:noAutofit/>
          </a:bodyPr>
          <a:lstStyle>
            <a:lvl1pPr marL="0" indent="0" algn="l">
              <a:buNone/>
              <a:defRPr sz="4000" b="1" u="sng" baseline="0">
                <a:solidFill>
                  <a:schemeClr val="accent6"/>
                </a:solidFill>
              </a:defRPr>
            </a:lvl1pPr>
          </a:lstStyle>
          <a:p>
            <a:pPr lvl="0"/>
            <a:r>
              <a:rPr lang="en-US" dirty="0"/>
              <a:t>(click to edit) RESULTS</a:t>
            </a:r>
          </a:p>
        </p:txBody>
      </p:sp>
      <p:sp>
        <p:nvSpPr>
          <p:cNvPr id="28" name="Text Placeholder 3"/>
          <p:cNvSpPr>
            <a:spLocks noGrp="1"/>
          </p:cNvSpPr>
          <p:nvPr>
            <p:ph type="body" sz="quarter" idx="28" hasCustomPrompt="1"/>
          </p:nvPr>
        </p:nvSpPr>
        <p:spPr>
          <a:xfrm>
            <a:off x="33721955" y="12525304"/>
            <a:ext cx="9254845" cy="954085"/>
          </a:xfrm>
          <a:prstGeom prst="rect">
            <a:avLst/>
          </a:prstGeom>
        </p:spPr>
        <p:txBody>
          <a:bodyPr wrap="square" lIns="228589" tIns="228589" rIns="228589" bIns="228589">
            <a:noAutofit/>
          </a:bodyPr>
          <a:lstStyle>
            <a:lvl1pPr marL="0" indent="0">
              <a:buNone/>
              <a:defRPr sz="36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3721955" y="24336064"/>
            <a:ext cx="9254845" cy="800211"/>
          </a:xfrm>
          <a:prstGeom prst="rect">
            <a:avLst/>
          </a:prstGeom>
          <a:noFill/>
        </p:spPr>
        <p:txBody>
          <a:bodyPr wrap="square" lIns="91436" tIns="91436" rIns="91436" bIns="91436" anchor="ctr" anchorCtr="0">
            <a:spAutoFit/>
          </a:bodyPr>
          <a:lstStyle>
            <a:lvl1pPr marL="0" indent="0" algn="l">
              <a:buNone/>
              <a:defRPr sz="4000" b="1" u="sng" baseline="0">
                <a:solidFill>
                  <a:schemeClr val="accent6"/>
                </a:solidFill>
              </a:defRPr>
            </a:lvl1pPr>
          </a:lstStyle>
          <a:p>
            <a:pPr lvl="0"/>
            <a:r>
              <a:rPr lang="en-US" dirty="0"/>
              <a:t>(click to edit) DISCUSSION</a:t>
            </a:r>
          </a:p>
        </p:txBody>
      </p:sp>
      <p:sp>
        <p:nvSpPr>
          <p:cNvPr id="30" name="Text Placeholder 3"/>
          <p:cNvSpPr>
            <a:spLocks noGrp="1"/>
          </p:cNvSpPr>
          <p:nvPr>
            <p:ph type="body" sz="quarter" idx="30" hasCustomPrompt="1"/>
          </p:nvPr>
        </p:nvSpPr>
        <p:spPr>
          <a:xfrm>
            <a:off x="33721955" y="25224723"/>
            <a:ext cx="9254845" cy="1015640"/>
          </a:xfrm>
          <a:prstGeom prst="rect">
            <a:avLst/>
          </a:prstGeom>
        </p:spPr>
        <p:txBody>
          <a:bodyPr wrap="square" lIns="228589" tIns="228589" rIns="228589" bIns="228589">
            <a:spAutoFit/>
          </a:bodyPr>
          <a:lstStyle>
            <a:lvl1pPr marL="0" indent="0">
              <a:buNone/>
              <a:defRPr sz="36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19" name="Text Placeholder 76">
            <a:extLst>
              <a:ext uri="{FF2B5EF4-FFF2-40B4-BE49-F238E27FC236}">
                <a16:creationId xmlns:a16="http://schemas.microsoft.com/office/drawing/2014/main" id="{39341BEA-C18B-D84F-BDF6-0D7ACC1C6D4D}"/>
              </a:ext>
            </a:extLst>
          </p:cNvPr>
          <p:cNvSpPr>
            <a:spLocks noGrp="1"/>
          </p:cNvSpPr>
          <p:nvPr>
            <p:ph type="body" sz="quarter" idx="154" hasCustomPrompt="1"/>
          </p:nvPr>
        </p:nvSpPr>
        <p:spPr>
          <a:xfrm>
            <a:off x="12395200" y="2394033"/>
            <a:ext cx="17830800" cy="10310515"/>
          </a:xfrm>
          <a:prstGeom prst="rect">
            <a:avLst/>
          </a:prstGeom>
        </p:spPr>
        <p:txBody>
          <a:bodyPr wrap="square" anchor="t" anchorCtr="0">
            <a:spAutoFit/>
          </a:bodyPr>
          <a:lstStyle>
            <a:lvl1pPr marL="0" indent="0" algn="l">
              <a:buFontTx/>
              <a:buNone/>
              <a:defRPr sz="166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main finding and bold important words. </a:t>
            </a:r>
          </a:p>
        </p:txBody>
      </p:sp>
      <p:sp>
        <p:nvSpPr>
          <p:cNvPr id="3" name="Picture Placeholder 2">
            <a:extLst>
              <a:ext uri="{FF2B5EF4-FFF2-40B4-BE49-F238E27FC236}">
                <a16:creationId xmlns:a16="http://schemas.microsoft.com/office/drawing/2014/main" id="{2820FECF-07FB-3A41-BC12-56DDFB07BC68}"/>
              </a:ext>
            </a:extLst>
          </p:cNvPr>
          <p:cNvSpPr>
            <a:spLocks noGrp="1"/>
          </p:cNvSpPr>
          <p:nvPr>
            <p:ph type="pic" sz="quarter" idx="155" hasCustomPrompt="1"/>
          </p:nvPr>
        </p:nvSpPr>
        <p:spPr>
          <a:xfrm>
            <a:off x="681180" y="25224723"/>
            <a:ext cx="4998758" cy="4998758"/>
          </a:xfrm>
          <a:prstGeom prst="rect">
            <a:avLst/>
          </a:prstGeom>
        </p:spPr>
        <p:txBody>
          <a:bodyPr anchor="ctr" anchorCtr="0"/>
          <a:lstStyle>
            <a:lvl1pPr marL="0" indent="0" algn="ctr">
              <a:buNone/>
              <a:defRPr sz="8800">
                <a:solidFill>
                  <a:schemeClr val="accent4"/>
                </a:solidFill>
              </a:defRPr>
            </a:lvl1pPr>
          </a:lstStyle>
          <a:p>
            <a:r>
              <a:rPr lang="en-US" dirty="0"/>
              <a:t>CLICK TO ADD</a:t>
            </a:r>
            <a:br>
              <a:rPr lang="en-US" dirty="0"/>
            </a:br>
            <a:r>
              <a:rPr lang="en-US" dirty="0"/>
              <a:t>QR CODE</a:t>
            </a:r>
          </a:p>
        </p:txBody>
      </p:sp>
      <p:sp>
        <p:nvSpPr>
          <p:cNvPr id="33" name="Text Placeholder 76">
            <a:extLst>
              <a:ext uri="{FF2B5EF4-FFF2-40B4-BE49-F238E27FC236}">
                <a16:creationId xmlns:a16="http://schemas.microsoft.com/office/drawing/2014/main" id="{C3EDF8A5-5EC9-9F46-AD02-0DD438ABACEB}"/>
              </a:ext>
            </a:extLst>
          </p:cNvPr>
          <p:cNvSpPr>
            <a:spLocks noGrp="1"/>
          </p:cNvSpPr>
          <p:nvPr>
            <p:ph type="body" sz="quarter" idx="157" hasCustomPrompt="1"/>
          </p:nvPr>
        </p:nvSpPr>
        <p:spPr>
          <a:xfrm>
            <a:off x="681180" y="5007808"/>
            <a:ext cx="9966037" cy="1673535"/>
          </a:xfrm>
          <a:prstGeom prst="rect">
            <a:avLst/>
          </a:prstGeom>
        </p:spPr>
        <p:txBody>
          <a:bodyPr anchor="t" anchorCtr="0">
            <a:noAutofit/>
          </a:bodyPr>
          <a:lstStyle>
            <a:lvl1pPr marL="0" indent="0" algn="l">
              <a:buFontTx/>
              <a:buNone/>
              <a:defRPr sz="54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16" name="Text Placeholder 76">
            <a:extLst>
              <a:ext uri="{FF2B5EF4-FFF2-40B4-BE49-F238E27FC236}">
                <a16:creationId xmlns:a16="http://schemas.microsoft.com/office/drawing/2014/main" id="{E059DE55-23FB-40D6-B25C-2019A3DA5127}"/>
              </a:ext>
            </a:extLst>
          </p:cNvPr>
          <p:cNvSpPr>
            <a:spLocks noGrp="1"/>
          </p:cNvSpPr>
          <p:nvPr>
            <p:ph type="body" sz="quarter" idx="158" hasCustomPrompt="1"/>
          </p:nvPr>
        </p:nvSpPr>
        <p:spPr>
          <a:xfrm>
            <a:off x="681180" y="7095983"/>
            <a:ext cx="9966037" cy="1673535"/>
          </a:xfrm>
          <a:prstGeom prst="rect">
            <a:avLst/>
          </a:prstGeom>
        </p:spPr>
        <p:txBody>
          <a:bodyPr anchor="t" anchorCtr="0">
            <a:noAutofit/>
          </a:bodyPr>
          <a:lstStyle>
            <a:lvl1pPr marL="0" indent="0" algn="l">
              <a:buFontTx/>
              <a:buNone/>
              <a:defRPr sz="44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17" name="Text Placeholder 76">
            <a:extLst>
              <a:ext uri="{FF2B5EF4-FFF2-40B4-BE49-F238E27FC236}">
                <a16:creationId xmlns:a16="http://schemas.microsoft.com/office/drawing/2014/main" id="{867839B7-9592-41DD-AC2B-1D13362B9CEB}"/>
              </a:ext>
            </a:extLst>
          </p:cNvPr>
          <p:cNvSpPr>
            <a:spLocks noGrp="1"/>
          </p:cNvSpPr>
          <p:nvPr>
            <p:ph type="body" sz="quarter" idx="156" hasCustomPrompt="1"/>
          </p:nvPr>
        </p:nvSpPr>
        <p:spPr>
          <a:xfrm>
            <a:off x="681182" y="2381849"/>
            <a:ext cx="9966038" cy="2119127"/>
          </a:xfrm>
          <a:prstGeom prst="rect">
            <a:avLst/>
          </a:prstGeom>
        </p:spPr>
        <p:txBody>
          <a:bodyPr anchor="t" anchorCtr="0">
            <a:noAutofit/>
          </a:bodyPr>
          <a:lstStyle>
            <a:lvl1pPr marL="0" indent="0" algn="l">
              <a:buFontTx/>
              <a:buNone/>
              <a:defRPr sz="72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Poster Title</a:t>
            </a:r>
          </a:p>
        </p:txBody>
      </p:sp>
      <p:sp>
        <p:nvSpPr>
          <p:cNvPr id="18" name="Text Placeholder 76">
            <a:extLst>
              <a:ext uri="{FF2B5EF4-FFF2-40B4-BE49-F238E27FC236}">
                <a16:creationId xmlns:a16="http://schemas.microsoft.com/office/drawing/2014/main" id="{3C418D0B-1683-4798-A196-C4B7828C1CA8}"/>
              </a:ext>
            </a:extLst>
          </p:cNvPr>
          <p:cNvSpPr>
            <a:spLocks noGrp="1"/>
          </p:cNvSpPr>
          <p:nvPr>
            <p:ph type="body" sz="quarter" idx="159" hasCustomPrompt="1"/>
          </p:nvPr>
        </p:nvSpPr>
        <p:spPr>
          <a:xfrm>
            <a:off x="12395200" y="14436816"/>
            <a:ext cx="17830800" cy="1569660"/>
          </a:xfrm>
          <a:prstGeom prst="rect">
            <a:avLst/>
          </a:prstGeom>
        </p:spPr>
        <p:txBody>
          <a:bodyPr wrap="square" anchor="t" anchorCtr="0">
            <a:spAutoFit/>
          </a:bodyPr>
          <a:lstStyle>
            <a:lvl1pPr marL="0" indent="0" algn="l">
              <a:buFontTx/>
              <a:buNone/>
              <a:defRPr sz="9600" b="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additional text. </a:t>
            </a:r>
          </a:p>
        </p:txBody>
      </p:sp>
      <p:sp>
        <p:nvSpPr>
          <p:cNvPr id="15" name="Text Placeholder 3">
            <a:extLst>
              <a:ext uri="{FF2B5EF4-FFF2-40B4-BE49-F238E27FC236}">
                <a16:creationId xmlns:a16="http://schemas.microsoft.com/office/drawing/2014/main" id="{E952C6DD-1E88-8F4E-BE0D-CCB5453234FC}"/>
              </a:ext>
            </a:extLst>
          </p:cNvPr>
          <p:cNvSpPr>
            <a:spLocks noGrp="1"/>
          </p:cNvSpPr>
          <p:nvPr>
            <p:ph type="body" sz="quarter" idx="161" hasCustomPrompt="1"/>
          </p:nvPr>
        </p:nvSpPr>
        <p:spPr>
          <a:xfrm>
            <a:off x="6019795" y="28653843"/>
            <a:ext cx="4089406" cy="1569638"/>
          </a:xfrm>
          <a:prstGeom prst="rect">
            <a:avLst/>
          </a:prstGeom>
        </p:spPr>
        <p:txBody>
          <a:bodyPr wrap="square" lIns="228589" tIns="228589" rIns="228589" bIns="228589">
            <a:spAutoFit/>
          </a:bodyPr>
          <a:lstStyle>
            <a:lvl1pPr marL="0" indent="0">
              <a:buNone/>
              <a:defRPr sz="36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CONTACT INFORMATION</a:t>
            </a:r>
          </a:p>
        </p:txBody>
      </p:sp>
    </p:spTree>
  </p:cSld>
  <p:clrMapOvr>
    <a:masterClrMapping/>
  </p:clrMapOvr>
  <p:extLst>
    <p:ext uri="{DCECCB84-F9BA-43D5-87BE-67443E8EF086}">
      <p15:sldGuideLst xmlns:p15="http://schemas.microsoft.com/office/powerpoint/2012/main">
        <p15:guide id="5" pos="27072" userDrawn="1">
          <p15:clr>
            <a:srgbClr val="FBAE40"/>
          </p15:clr>
        </p15:guide>
        <p15:guide id="10" orient="horz" pos="1958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out Guide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33721958" y="3313747"/>
            <a:ext cx="9254842" cy="716031"/>
          </a:xfrm>
          <a:prstGeom prst="rect">
            <a:avLst/>
          </a:prstGeom>
        </p:spPr>
        <p:txBody>
          <a:bodyPr wrap="square" lIns="228589" tIns="228589" rIns="228589" bIns="228589">
            <a:noAutofit/>
          </a:bodyPr>
          <a:lstStyle>
            <a:lvl1pPr marL="0" indent="0">
              <a:buNone/>
              <a:defRPr sz="36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33721959" y="2381849"/>
            <a:ext cx="9254842" cy="800210"/>
          </a:xfrm>
          <a:prstGeom prst="rect">
            <a:avLst/>
          </a:prstGeom>
          <a:noFill/>
        </p:spPr>
        <p:txBody>
          <a:bodyPr wrap="square" lIns="91436" tIns="91436" rIns="91436" bIns="91436" anchor="ctr" anchorCtr="0">
            <a:noAutofit/>
          </a:bodyPr>
          <a:lstStyle>
            <a:lvl1pPr marL="0" indent="0" algn="l">
              <a:buNone/>
              <a:defRPr sz="4000" b="1" u="sng" baseline="0">
                <a:solidFill>
                  <a:schemeClr val="accent6"/>
                </a:solidFill>
              </a:defRPr>
            </a:lvl1pPr>
          </a:lstStyle>
          <a:p>
            <a:pPr lvl="0"/>
            <a:r>
              <a:rPr lang="en-US" dirty="0"/>
              <a:t>(click to edit) INTRODUCTION</a:t>
            </a:r>
          </a:p>
        </p:txBody>
      </p:sp>
      <p:sp>
        <p:nvSpPr>
          <p:cNvPr id="27" name="Text Placeholder 5"/>
          <p:cNvSpPr>
            <a:spLocks noGrp="1"/>
          </p:cNvSpPr>
          <p:nvPr>
            <p:ph type="body" sz="quarter" idx="27" hasCustomPrompt="1"/>
          </p:nvPr>
        </p:nvSpPr>
        <p:spPr>
          <a:xfrm>
            <a:off x="33721956" y="11593405"/>
            <a:ext cx="9254845" cy="800211"/>
          </a:xfrm>
          <a:prstGeom prst="rect">
            <a:avLst/>
          </a:prstGeom>
          <a:noFill/>
        </p:spPr>
        <p:txBody>
          <a:bodyPr wrap="square" lIns="91436" tIns="91436" rIns="91436" bIns="91436" anchor="ctr" anchorCtr="0">
            <a:noAutofit/>
          </a:bodyPr>
          <a:lstStyle>
            <a:lvl1pPr marL="0" indent="0" algn="l">
              <a:buNone/>
              <a:defRPr sz="4000" b="1" u="sng" baseline="0">
                <a:solidFill>
                  <a:schemeClr val="accent6"/>
                </a:solidFill>
              </a:defRPr>
            </a:lvl1pPr>
          </a:lstStyle>
          <a:p>
            <a:pPr lvl="0"/>
            <a:r>
              <a:rPr lang="en-US" dirty="0"/>
              <a:t>(click to edit) RESULTS</a:t>
            </a:r>
          </a:p>
        </p:txBody>
      </p:sp>
      <p:sp>
        <p:nvSpPr>
          <p:cNvPr id="28" name="Text Placeholder 3"/>
          <p:cNvSpPr>
            <a:spLocks noGrp="1"/>
          </p:cNvSpPr>
          <p:nvPr>
            <p:ph type="body" sz="quarter" idx="28" hasCustomPrompt="1"/>
          </p:nvPr>
        </p:nvSpPr>
        <p:spPr>
          <a:xfrm>
            <a:off x="33721955" y="12525304"/>
            <a:ext cx="9254845" cy="954085"/>
          </a:xfrm>
          <a:prstGeom prst="rect">
            <a:avLst/>
          </a:prstGeom>
        </p:spPr>
        <p:txBody>
          <a:bodyPr wrap="square" lIns="228589" tIns="228589" rIns="228589" bIns="228589">
            <a:noAutofit/>
          </a:bodyPr>
          <a:lstStyle>
            <a:lvl1pPr marL="0" indent="0">
              <a:buNone/>
              <a:defRPr sz="36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3721955" y="24336064"/>
            <a:ext cx="9254845" cy="800211"/>
          </a:xfrm>
          <a:prstGeom prst="rect">
            <a:avLst/>
          </a:prstGeom>
          <a:noFill/>
        </p:spPr>
        <p:txBody>
          <a:bodyPr wrap="square" lIns="91436" tIns="91436" rIns="91436" bIns="91436" anchor="ctr" anchorCtr="0">
            <a:spAutoFit/>
          </a:bodyPr>
          <a:lstStyle>
            <a:lvl1pPr marL="0" indent="0" algn="l">
              <a:buNone/>
              <a:defRPr sz="4000" b="1" u="sng" baseline="0">
                <a:solidFill>
                  <a:schemeClr val="accent6"/>
                </a:solidFill>
              </a:defRPr>
            </a:lvl1pPr>
          </a:lstStyle>
          <a:p>
            <a:pPr lvl="0"/>
            <a:r>
              <a:rPr lang="en-US" dirty="0"/>
              <a:t>(click to edit) DISCUSSION</a:t>
            </a:r>
          </a:p>
        </p:txBody>
      </p:sp>
      <p:sp>
        <p:nvSpPr>
          <p:cNvPr id="30" name="Text Placeholder 3"/>
          <p:cNvSpPr>
            <a:spLocks noGrp="1"/>
          </p:cNvSpPr>
          <p:nvPr>
            <p:ph type="body" sz="quarter" idx="30" hasCustomPrompt="1"/>
          </p:nvPr>
        </p:nvSpPr>
        <p:spPr>
          <a:xfrm>
            <a:off x="33721955" y="25224723"/>
            <a:ext cx="9254845" cy="1015640"/>
          </a:xfrm>
          <a:prstGeom prst="rect">
            <a:avLst/>
          </a:prstGeom>
        </p:spPr>
        <p:txBody>
          <a:bodyPr wrap="square" lIns="228589" tIns="228589" rIns="228589" bIns="228589">
            <a:spAutoFit/>
          </a:bodyPr>
          <a:lstStyle>
            <a:lvl1pPr marL="0" indent="0">
              <a:buNone/>
              <a:defRPr sz="36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19" name="Text Placeholder 76">
            <a:extLst>
              <a:ext uri="{FF2B5EF4-FFF2-40B4-BE49-F238E27FC236}">
                <a16:creationId xmlns:a16="http://schemas.microsoft.com/office/drawing/2014/main" id="{39341BEA-C18B-D84F-BDF6-0D7ACC1C6D4D}"/>
              </a:ext>
            </a:extLst>
          </p:cNvPr>
          <p:cNvSpPr>
            <a:spLocks noGrp="1"/>
          </p:cNvSpPr>
          <p:nvPr>
            <p:ph type="body" sz="quarter" idx="154" hasCustomPrompt="1"/>
          </p:nvPr>
        </p:nvSpPr>
        <p:spPr>
          <a:xfrm>
            <a:off x="12395200" y="2394033"/>
            <a:ext cx="17830800" cy="10310515"/>
          </a:xfrm>
          <a:prstGeom prst="rect">
            <a:avLst/>
          </a:prstGeom>
        </p:spPr>
        <p:txBody>
          <a:bodyPr wrap="square" anchor="t" anchorCtr="0">
            <a:spAutoFit/>
          </a:bodyPr>
          <a:lstStyle>
            <a:lvl1pPr marL="0" indent="0" algn="l">
              <a:buFontTx/>
              <a:buNone/>
              <a:defRPr sz="166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main finding and bold important words. </a:t>
            </a:r>
          </a:p>
        </p:txBody>
      </p:sp>
      <p:sp>
        <p:nvSpPr>
          <p:cNvPr id="3" name="Picture Placeholder 2">
            <a:extLst>
              <a:ext uri="{FF2B5EF4-FFF2-40B4-BE49-F238E27FC236}">
                <a16:creationId xmlns:a16="http://schemas.microsoft.com/office/drawing/2014/main" id="{2820FECF-07FB-3A41-BC12-56DDFB07BC68}"/>
              </a:ext>
            </a:extLst>
          </p:cNvPr>
          <p:cNvSpPr>
            <a:spLocks noGrp="1"/>
          </p:cNvSpPr>
          <p:nvPr>
            <p:ph type="pic" sz="quarter" idx="155" hasCustomPrompt="1"/>
          </p:nvPr>
        </p:nvSpPr>
        <p:spPr>
          <a:xfrm>
            <a:off x="681180" y="25224723"/>
            <a:ext cx="4998758" cy="4998758"/>
          </a:xfrm>
          <a:prstGeom prst="rect">
            <a:avLst/>
          </a:prstGeom>
        </p:spPr>
        <p:txBody>
          <a:bodyPr anchor="ctr" anchorCtr="0"/>
          <a:lstStyle>
            <a:lvl1pPr marL="0" indent="0" algn="ctr">
              <a:buNone/>
              <a:defRPr sz="8800">
                <a:solidFill>
                  <a:schemeClr val="accent4"/>
                </a:solidFill>
              </a:defRPr>
            </a:lvl1pPr>
          </a:lstStyle>
          <a:p>
            <a:r>
              <a:rPr lang="en-US" dirty="0"/>
              <a:t>CLICK TO ADD</a:t>
            </a:r>
            <a:br>
              <a:rPr lang="en-US" dirty="0"/>
            </a:br>
            <a:r>
              <a:rPr lang="en-US" dirty="0"/>
              <a:t>QR CODE</a:t>
            </a:r>
          </a:p>
        </p:txBody>
      </p:sp>
      <p:sp>
        <p:nvSpPr>
          <p:cNvPr id="33" name="Text Placeholder 76">
            <a:extLst>
              <a:ext uri="{FF2B5EF4-FFF2-40B4-BE49-F238E27FC236}">
                <a16:creationId xmlns:a16="http://schemas.microsoft.com/office/drawing/2014/main" id="{C3EDF8A5-5EC9-9F46-AD02-0DD438ABACEB}"/>
              </a:ext>
            </a:extLst>
          </p:cNvPr>
          <p:cNvSpPr>
            <a:spLocks noGrp="1"/>
          </p:cNvSpPr>
          <p:nvPr>
            <p:ph type="body" sz="quarter" idx="157" hasCustomPrompt="1"/>
          </p:nvPr>
        </p:nvSpPr>
        <p:spPr>
          <a:xfrm>
            <a:off x="681180" y="5007808"/>
            <a:ext cx="9966037" cy="1673535"/>
          </a:xfrm>
          <a:prstGeom prst="rect">
            <a:avLst/>
          </a:prstGeom>
        </p:spPr>
        <p:txBody>
          <a:bodyPr anchor="t" anchorCtr="0">
            <a:noAutofit/>
          </a:bodyPr>
          <a:lstStyle>
            <a:lvl1pPr marL="0" indent="0" algn="l">
              <a:buFontTx/>
              <a:buNone/>
              <a:defRPr sz="54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16" name="Text Placeholder 76">
            <a:extLst>
              <a:ext uri="{FF2B5EF4-FFF2-40B4-BE49-F238E27FC236}">
                <a16:creationId xmlns:a16="http://schemas.microsoft.com/office/drawing/2014/main" id="{E059DE55-23FB-40D6-B25C-2019A3DA5127}"/>
              </a:ext>
            </a:extLst>
          </p:cNvPr>
          <p:cNvSpPr>
            <a:spLocks noGrp="1"/>
          </p:cNvSpPr>
          <p:nvPr>
            <p:ph type="body" sz="quarter" idx="158" hasCustomPrompt="1"/>
          </p:nvPr>
        </p:nvSpPr>
        <p:spPr>
          <a:xfrm>
            <a:off x="681180" y="7095983"/>
            <a:ext cx="9966037" cy="1673535"/>
          </a:xfrm>
          <a:prstGeom prst="rect">
            <a:avLst/>
          </a:prstGeom>
        </p:spPr>
        <p:txBody>
          <a:bodyPr anchor="t" anchorCtr="0">
            <a:noAutofit/>
          </a:bodyPr>
          <a:lstStyle>
            <a:lvl1pPr marL="0" indent="0" algn="l">
              <a:buFontTx/>
              <a:buNone/>
              <a:defRPr sz="44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17" name="Text Placeholder 76">
            <a:extLst>
              <a:ext uri="{FF2B5EF4-FFF2-40B4-BE49-F238E27FC236}">
                <a16:creationId xmlns:a16="http://schemas.microsoft.com/office/drawing/2014/main" id="{867839B7-9592-41DD-AC2B-1D13362B9CEB}"/>
              </a:ext>
            </a:extLst>
          </p:cNvPr>
          <p:cNvSpPr>
            <a:spLocks noGrp="1"/>
          </p:cNvSpPr>
          <p:nvPr>
            <p:ph type="body" sz="quarter" idx="156" hasCustomPrompt="1"/>
          </p:nvPr>
        </p:nvSpPr>
        <p:spPr>
          <a:xfrm>
            <a:off x="681182" y="2381849"/>
            <a:ext cx="9966038" cy="2119127"/>
          </a:xfrm>
          <a:prstGeom prst="rect">
            <a:avLst/>
          </a:prstGeom>
        </p:spPr>
        <p:txBody>
          <a:bodyPr anchor="t" anchorCtr="0">
            <a:noAutofit/>
          </a:bodyPr>
          <a:lstStyle>
            <a:lvl1pPr marL="0" indent="0" algn="l">
              <a:buFontTx/>
              <a:buNone/>
              <a:defRPr sz="7200" b="1">
                <a:solidFill>
                  <a:schemeClr val="bg1">
                    <a:lumMod val="50000"/>
                  </a:schemeClr>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Poster Title</a:t>
            </a:r>
          </a:p>
        </p:txBody>
      </p:sp>
      <p:sp>
        <p:nvSpPr>
          <p:cNvPr id="18" name="Text Placeholder 76">
            <a:extLst>
              <a:ext uri="{FF2B5EF4-FFF2-40B4-BE49-F238E27FC236}">
                <a16:creationId xmlns:a16="http://schemas.microsoft.com/office/drawing/2014/main" id="{3C418D0B-1683-4798-A196-C4B7828C1CA8}"/>
              </a:ext>
            </a:extLst>
          </p:cNvPr>
          <p:cNvSpPr>
            <a:spLocks noGrp="1"/>
          </p:cNvSpPr>
          <p:nvPr>
            <p:ph type="body" sz="quarter" idx="159" hasCustomPrompt="1"/>
          </p:nvPr>
        </p:nvSpPr>
        <p:spPr>
          <a:xfrm>
            <a:off x="12395200" y="14436816"/>
            <a:ext cx="17830800" cy="1569660"/>
          </a:xfrm>
          <a:prstGeom prst="rect">
            <a:avLst/>
          </a:prstGeom>
        </p:spPr>
        <p:txBody>
          <a:bodyPr wrap="square" anchor="t" anchorCtr="0">
            <a:spAutoFit/>
          </a:bodyPr>
          <a:lstStyle>
            <a:lvl1pPr marL="0" indent="0" algn="l">
              <a:buFontTx/>
              <a:buNone/>
              <a:defRPr sz="9600" b="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additional text. </a:t>
            </a:r>
          </a:p>
        </p:txBody>
      </p:sp>
      <p:sp>
        <p:nvSpPr>
          <p:cNvPr id="15" name="Text Placeholder 3">
            <a:extLst>
              <a:ext uri="{FF2B5EF4-FFF2-40B4-BE49-F238E27FC236}">
                <a16:creationId xmlns:a16="http://schemas.microsoft.com/office/drawing/2014/main" id="{E952C6DD-1E88-8F4E-BE0D-CCB5453234FC}"/>
              </a:ext>
            </a:extLst>
          </p:cNvPr>
          <p:cNvSpPr>
            <a:spLocks noGrp="1"/>
          </p:cNvSpPr>
          <p:nvPr>
            <p:ph type="body" sz="quarter" idx="161" hasCustomPrompt="1"/>
          </p:nvPr>
        </p:nvSpPr>
        <p:spPr>
          <a:xfrm>
            <a:off x="6019795" y="28653843"/>
            <a:ext cx="4089406" cy="1569638"/>
          </a:xfrm>
          <a:prstGeom prst="rect">
            <a:avLst/>
          </a:prstGeom>
        </p:spPr>
        <p:txBody>
          <a:bodyPr wrap="square" lIns="228589" tIns="228589" rIns="228589" bIns="228589">
            <a:spAutoFit/>
          </a:bodyPr>
          <a:lstStyle>
            <a:lvl1pPr marL="0" indent="0">
              <a:buNone/>
              <a:defRPr sz="3600">
                <a:solidFill>
                  <a:schemeClr val="tx2"/>
                </a:solidFill>
                <a:latin typeface="Calibri" panose="020F0502020204030204" pitchFamily="34" charset="0"/>
                <a:cs typeface="Calibri" panose="020F0502020204030204"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CONTACT INFORMATION</a:t>
            </a:r>
          </a:p>
        </p:txBody>
      </p:sp>
    </p:spTree>
    <p:extLst>
      <p:ext uri="{BB962C8B-B14F-4D97-AF65-F5344CB8AC3E}">
        <p14:creationId xmlns:p14="http://schemas.microsoft.com/office/powerpoint/2010/main" val="3672655221"/>
      </p:ext>
    </p:extLst>
  </p:cSld>
  <p:clrMapOvr>
    <a:masterClrMapping/>
  </p:clrMapOvr>
  <p:extLst>
    <p:ext uri="{DCECCB84-F9BA-43D5-87BE-67443E8EF086}">
      <p15:sldGuideLst xmlns:p15="http://schemas.microsoft.com/office/powerpoint/2012/main">
        <p15:guide id="5" pos="27072">
          <p15:clr>
            <a:srgbClr val="FBAE40"/>
          </p15:clr>
        </p15:guide>
        <p15:guide id="10" orient="horz" pos="1958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6" name="Rectangle 65">
            <a:extLst>
              <a:ext uri="{FF2B5EF4-FFF2-40B4-BE49-F238E27FC236}">
                <a16:creationId xmlns:a16="http://schemas.microsoft.com/office/drawing/2014/main" id="{3E0233B8-161D-4EA4-9118-AA1C71B5418B}"/>
              </a:ext>
            </a:extLst>
          </p:cNvPr>
          <p:cNvSpPr/>
          <p:nvPr userDrawn="1"/>
        </p:nvSpPr>
        <p:spPr>
          <a:xfrm>
            <a:off x="-1" y="0"/>
            <a:ext cx="21945599" cy="32918400"/>
          </a:xfrm>
          <a:prstGeom prst="rect">
            <a:avLst/>
          </a:prstGeom>
          <a:solidFill>
            <a:schemeClr val="accent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322"/>
          </a:p>
        </p:txBody>
      </p:sp>
      <p:sp>
        <p:nvSpPr>
          <p:cNvPr id="60" name="Rectangle 59">
            <a:extLst>
              <a:ext uri="{FF2B5EF4-FFF2-40B4-BE49-F238E27FC236}">
                <a16:creationId xmlns:a16="http://schemas.microsoft.com/office/drawing/2014/main" id="{54A33E07-750E-46FB-9B96-521E8705E83D}"/>
              </a:ext>
            </a:extLst>
          </p:cNvPr>
          <p:cNvSpPr/>
          <p:nvPr userDrawn="1"/>
        </p:nvSpPr>
        <p:spPr>
          <a:xfrm>
            <a:off x="21945600" y="-55065"/>
            <a:ext cx="21945600" cy="32692956"/>
          </a:xfrm>
          <a:prstGeom prst="rect">
            <a:avLst/>
          </a:prstGeom>
          <a:solidFill>
            <a:schemeClr val="bg2">
              <a:lumMod val="90000"/>
              <a:alpha val="35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4" name="Rectangle 63">
            <a:extLst>
              <a:ext uri="{FF2B5EF4-FFF2-40B4-BE49-F238E27FC236}">
                <a16:creationId xmlns:a16="http://schemas.microsoft.com/office/drawing/2014/main" id="{BF5A48DC-071E-4D60-B012-BF6A1F5022B6}"/>
              </a:ext>
            </a:extLst>
          </p:cNvPr>
          <p:cNvSpPr/>
          <p:nvPr userDrawn="1"/>
        </p:nvSpPr>
        <p:spPr>
          <a:xfrm>
            <a:off x="1" y="31544805"/>
            <a:ext cx="43891200" cy="1371600"/>
          </a:xfrm>
          <a:prstGeom prst="rect">
            <a:avLst/>
          </a:prstGeom>
          <a:solidFill>
            <a:schemeClr val="accent2">
              <a:lumMod val="50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5" name="Rectangle 64">
            <a:extLst>
              <a:ext uri="{FF2B5EF4-FFF2-40B4-BE49-F238E27FC236}">
                <a16:creationId xmlns:a16="http://schemas.microsoft.com/office/drawing/2014/main" id="{C378C565-16AB-4F82-83B2-9C19B915A374}"/>
              </a:ext>
            </a:extLst>
          </p:cNvPr>
          <p:cNvSpPr/>
          <p:nvPr userDrawn="1"/>
        </p:nvSpPr>
        <p:spPr>
          <a:xfrm>
            <a:off x="10999742" y="965200"/>
            <a:ext cx="21918658" cy="29714972"/>
          </a:xfrm>
          <a:prstGeom prst="rect">
            <a:avLst/>
          </a:prstGeom>
          <a:solidFill>
            <a:schemeClr val="bg2">
              <a:lumMod val="75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7" name="Text Box 14">
            <a:extLst>
              <a:ext uri="{FF2B5EF4-FFF2-40B4-BE49-F238E27FC236}">
                <a16:creationId xmlns:a16="http://schemas.microsoft.com/office/drawing/2014/main" id="{6454A02A-4D30-43BC-8ABC-145BA9CFA8B5}"/>
              </a:ext>
            </a:extLst>
          </p:cNvPr>
          <p:cNvSpPr txBox="1">
            <a:spLocks noChangeArrowheads="1"/>
          </p:cNvSpPr>
          <p:nvPr userDrawn="1"/>
        </p:nvSpPr>
        <p:spPr bwMode="auto">
          <a:xfrm>
            <a:off x="3024876" y="31901073"/>
            <a:ext cx="8564417" cy="736818"/>
          </a:xfrm>
          <a:prstGeom prst="rect">
            <a:avLst/>
          </a:prstGeom>
          <a:noFill/>
          <a:ln w="9525">
            <a:noFill/>
            <a:miter lim="800000"/>
            <a:headEnd/>
            <a:tailEnd/>
          </a:ln>
          <a:effectLst/>
        </p:spPr>
        <p:txBody>
          <a:bodyPr wrap="square" lIns="132308" tIns="66142" rIns="132308" bIns="66142">
            <a:spAutoFit/>
          </a:bodyPr>
          <a:lstStyle/>
          <a:p>
            <a:pPr eaLnBrk="0" hangingPunct="0">
              <a:lnSpc>
                <a:spcPct val="65000"/>
              </a:lnSpc>
              <a:spcBef>
                <a:spcPct val="50000"/>
              </a:spcBef>
              <a:defRPr/>
            </a:pPr>
            <a:r>
              <a:rPr lang="en-US" sz="1305" b="1" dirty="0">
                <a:solidFill>
                  <a:schemeClr val="bg1">
                    <a:alpha val="50000"/>
                  </a:schemeClr>
                </a:solidFill>
                <a:latin typeface="Arial" charset="0"/>
              </a:rPr>
              <a:t>RESEARCH POSTER PRESENTATION DESIGN © 2019</a:t>
            </a:r>
          </a:p>
          <a:p>
            <a:pPr eaLnBrk="0" hangingPunct="0">
              <a:lnSpc>
                <a:spcPct val="65000"/>
              </a:lnSpc>
              <a:spcBef>
                <a:spcPct val="50000"/>
              </a:spcBef>
              <a:defRPr/>
            </a:pPr>
            <a:r>
              <a:rPr lang="en-US" sz="2609" b="1" dirty="0">
                <a:solidFill>
                  <a:schemeClr val="bg1">
                    <a:alpha val="50000"/>
                  </a:schemeClr>
                </a:solidFill>
                <a:latin typeface="Arial" charset="0"/>
              </a:rPr>
              <a:t>www.PosterPresentations.com</a:t>
            </a:r>
          </a:p>
        </p:txBody>
      </p:sp>
      <p:grpSp>
        <p:nvGrpSpPr>
          <p:cNvPr id="68" name="Group 67">
            <a:extLst>
              <a:ext uri="{FF2B5EF4-FFF2-40B4-BE49-F238E27FC236}">
                <a16:creationId xmlns:a16="http://schemas.microsoft.com/office/drawing/2014/main" id="{58369E9D-93BC-4763-AA8C-7BD6CBE99DC4}"/>
              </a:ext>
            </a:extLst>
          </p:cNvPr>
          <p:cNvGrpSpPr/>
          <p:nvPr userDrawn="1"/>
        </p:nvGrpSpPr>
        <p:grpSpPr>
          <a:xfrm>
            <a:off x="-11225189" y="-1"/>
            <a:ext cx="11018865" cy="32918401"/>
            <a:chOff x="-11225189" y="-1"/>
            <a:chExt cx="11018865" cy="32918401"/>
          </a:xfrm>
        </p:grpSpPr>
        <p:sp>
          <p:nvSpPr>
            <p:cNvPr id="69" name="Rectangle 68">
              <a:extLst>
                <a:ext uri="{FF2B5EF4-FFF2-40B4-BE49-F238E27FC236}">
                  <a16:creationId xmlns:a16="http://schemas.microsoft.com/office/drawing/2014/main" id="{C42F03BE-6157-4E20-A85D-79052E79AA69}"/>
                </a:ext>
              </a:extLst>
            </p:cNvPr>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a:solidFill>
                    <a:srgbClr val="FF0000"/>
                  </a:solidFill>
                  <a:latin typeface="Trebuchet MS" pitchFamily="34" charset="0"/>
                </a:rPr>
                <a:t>(—THIS SIDEBAR DOES NOT PRINT—)</a:t>
              </a:r>
              <a:endParaRPr lang="en-US" sz="3200" b="1" spc="600" dirty="0">
                <a:solidFill>
                  <a:schemeClr val="bg1"/>
                </a:solidFill>
                <a:latin typeface="Trebuchet MS" pitchFamily="34" charset="0"/>
              </a:endParaRPr>
            </a:p>
            <a:p>
              <a:pPr algn="ctr"/>
              <a:r>
                <a:rPr lang="en-US" sz="4000" b="1" spc="600" dirty="0">
                  <a:solidFill>
                    <a:schemeClr val="bg1"/>
                  </a:solidFill>
                  <a:latin typeface="Trebuchet MS" pitchFamily="34" charset="0"/>
                </a:rPr>
                <a:t>DESIGN</a:t>
              </a:r>
              <a:r>
                <a:rPr lang="en-US" sz="4000" b="1" spc="600" baseline="0" dirty="0">
                  <a:solidFill>
                    <a:schemeClr val="bg1"/>
                  </a:solidFill>
                  <a:latin typeface="Trebuchet MS" pitchFamily="34" charset="0"/>
                </a:rPr>
                <a:t> </a:t>
              </a:r>
              <a:r>
                <a:rPr lang="en-US" sz="4000" b="1" spc="600" dirty="0">
                  <a:solidFill>
                    <a:schemeClr val="bg1"/>
                  </a:solidFill>
                  <a:latin typeface="Trebuchet MS" pitchFamily="34" charset="0"/>
                </a:rPr>
                <a:t>GUIDE</a:t>
              </a:r>
            </a:p>
            <a:p>
              <a:pPr algn="ctr"/>
              <a:endParaRPr lang="en-US" sz="2800" b="1" dirty="0">
                <a:latin typeface="Trebuchet MS" pitchFamily="34" charset="0"/>
              </a:endParaRPr>
            </a:p>
            <a:p>
              <a:pPr defTabSz="3765639"/>
              <a:r>
                <a:rPr lang="en-US" sz="2800" i="0" dirty="0">
                  <a:latin typeface="Trebuchet MS" pitchFamily="34" charset="0"/>
                </a:rPr>
                <a:t>This PowerPoint</a:t>
              </a:r>
              <a:r>
                <a:rPr lang="en-US" sz="2800" i="0" baseline="0" dirty="0">
                  <a:latin typeface="Trebuchet MS" pitchFamily="34" charset="0"/>
                </a:rPr>
                <a:t> </a:t>
              </a:r>
              <a:r>
                <a:rPr lang="en-US" sz="2800" i="0" dirty="0">
                  <a:latin typeface="Trebuchet MS" pitchFamily="34" charset="0"/>
                </a:rPr>
                <a:t>2007 template produces</a:t>
              </a:r>
              <a:r>
                <a:rPr lang="en-US" sz="2800" i="0" baseline="0" dirty="0">
                  <a:latin typeface="Trebuchet MS" pitchFamily="34" charset="0"/>
                </a:rPr>
                <a:t> </a:t>
              </a:r>
              <a:r>
                <a:rPr lang="en-US" sz="2800" i="0" dirty="0">
                  <a:latin typeface="Trebuchet MS" pitchFamily="34" charset="0"/>
                </a:rPr>
                <a:t>a 36”x48” presentation poster. </a:t>
              </a:r>
              <a:r>
                <a:rPr lang="en-US" sz="2800" dirty="0">
                  <a:latin typeface="Trebuchet MS" pitchFamily="34" charset="0"/>
                </a:rPr>
                <a:t>You</a:t>
              </a:r>
              <a:r>
                <a:rPr lang="en-US" sz="2800" baseline="0" dirty="0">
                  <a:latin typeface="Trebuchet MS" pitchFamily="34" charset="0"/>
                </a:rPr>
                <a:t> can u</a:t>
              </a:r>
              <a:r>
                <a:rPr lang="en-US" sz="2800" dirty="0">
                  <a:latin typeface="Trebuchet MS" pitchFamily="34" charset="0"/>
                </a:rPr>
                <a:t>se</a:t>
              </a:r>
              <a:r>
                <a:rPr lang="en-US" sz="2800" baseline="0" dirty="0">
                  <a:latin typeface="Trebuchet MS" pitchFamily="34" charset="0"/>
                </a:rPr>
                <a:t> it to create your research poster and </a:t>
              </a:r>
              <a:r>
                <a:rPr lang="en-US" sz="2800" dirty="0">
                  <a:latin typeface="Trebuchet MS" pitchFamily="34" charset="0"/>
                </a:rPr>
                <a:t>save valuable time placing titles, subtitles,</a:t>
              </a:r>
              <a:r>
                <a:rPr lang="en-US" sz="2800" baseline="0" dirty="0">
                  <a:latin typeface="Trebuchet MS" pitchFamily="34" charset="0"/>
                </a:rPr>
                <a:t> text, and graphics</a:t>
              </a:r>
              <a:r>
                <a:rPr lang="en-US" sz="2800" dirty="0">
                  <a:latin typeface="Trebuchet MS" pitchFamily="34" charset="0"/>
                </a:rPr>
                <a:t>. </a:t>
              </a:r>
            </a:p>
            <a:p>
              <a:pPr defTabSz="3765639"/>
              <a:endParaRPr lang="en-US" sz="2800" dirty="0">
                <a:latin typeface="Trebuchet MS" pitchFamily="34" charset="0"/>
              </a:endParaRPr>
            </a:p>
            <a:p>
              <a:pPr defTabSz="4389219"/>
              <a:r>
                <a:rPr lang="en-US" sz="2800" dirty="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a:solidFill>
                    <a:srgbClr val="FFC000"/>
                  </a:solidFill>
                  <a:latin typeface="Trebuchet MS" pitchFamily="34" charset="0"/>
                </a:rPr>
                <a:t>PosterPresentations.com</a:t>
              </a:r>
              <a:r>
                <a:rPr lang="en-US" sz="2800" b="1" dirty="0">
                  <a:solidFill>
                    <a:schemeClr val="bg1"/>
                  </a:solidFill>
                  <a:latin typeface="Trebuchet MS" pitchFamily="34" charset="0"/>
                </a:rPr>
                <a:t> </a:t>
              </a:r>
              <a:r>
                <a:rPr lang="en-US" sz="2800" dirty="0">
                  <a:solidFill>
                    <a:schemeClr val="bg1"/>
                  </a:solidFill>
                  <a:latin typeface="Trebuchet MS" pitchFamily="34" charset="0"/>
                </a:rPr>
                <a:t>and click on HELP DESK.</a:t>
              </a:r>
            </a:p>
            <a:p>
              <a:pPr defTabSz="4389219"/>
              <a:endParaRPr lang="en-US" sz="2800" dirty="0">
                <a:latin typeface="Trebuchet MS" pitchFamily="34" charset="0"/>
              </a:endParaRPr>
            </a:p>
            <a:p>
              <a:pPr defTabSz="4389219"/>
              <a:r>
                <a:rPr lang="en-US" sz="2800" dirty="0">
                  <a:solidFill>
                    <a:schemeClr val="bg1"/>
                  </a:solidFill>
                  <a:latin typeface="Trebuchet MS" pitchFamily="34" charset="0"/>
                </a:rPr>
                <a:t>When</a:t>
              </a:r>
              <a:r>
                <a:rPr lang="en-US" sz="2800" baseline="0" dirty="0">
                  <a:solidFill>
                    <a:schemeClr val="bg1"/>
                  </a:solidFill>
                  <a:latin typeface="Trebuchet MS" pitchFamily="34" charset="0"/>
                </a:rPr>
                <a:t> you are ready to print your poster</a:t>
              </a:r>
              <a:r>
                <a:rPr lang="en-US" sz="2800" dirty="0">
                  <a:solidFill>
                    <a:schemeClr val="bg1"/>
                  </a:solidFill>
                  <a:latin typeface="Trebuchet MS" pitchFamily="34" charset="0"/>
                </a:rPr>
                <a:t>,</a:t>
              </a:r>
              <a:r>
                <a:rPr lang="en-US" sz="2800" baseline="0" dirty="0">
                  <a:solidFill>
                    <a:schemeClr val="bg1"/>
                  </a:solidFill>
                  <a:latin typeface="Trebuchet MS" pitchFamily="34" charset="0"/>
                </a:rPr>
                <a:t> go online to </a:t>
              </a:r>
              <a:r>
                <a:rPr lang="en-US" sz="2800" b="0" dirty="0">
                  <a:solidFill>
                    <a:schemeClr val="bg1"/>
                  </a:solidFill>
                  <a:latin typeface="Trebuchet MS" pitchFamily="34" charset="0"/>
                </a:rPr>
                <a:t>PosterPresentations.com</a:t>
              </a:r>
              <a:br>
                <a:rPr lang="en-US" sz="2800" dirty="0">
                  <a:solidFill>
                    <a:schemeClr val="bg1"/>
                  </a:solidFill>
                  <a:latin typeface="Trebuchet MS" pitchFamily="34" charset="0"/>
                </a:rPr>
              </a:br>
              <a:endParaRPr lang="en-US" sz="2800" dirty="0">
                <a:solidFill>
                  <a:schemeClr val="bg1"/>
                </a:solidFill>
                <a:latin typeface="Trebuchet MS" pitchFamily="34" charset="0"/>
              </a:endParaRPr>
            </a:p>
            <a:p>
              <a:pPr algn="l" defTabSz="3765639"/>
              <a:r>
                <a:rPr lang="en-US" sz="2800" b="0" dirty="0">
                  <a:solidFill>
                    <a:schemeClr val="bg1"/>
                  </a:solidFill>
                  <a:latin typeface="Trebuchet MS" pitchFamily="34" charset="0"/>
                </a:rPr>
                <a:t>Need</a:t>
              </a:r>
              <a:r>
                <a:rPr lang="en-US" sz="2800" b="0" baseline="0" dirty="0">
                  <a:solidFill>
                    <a:schemeClr val="bg1"/>
                  </a:solidFill>
                  <a:latin typeface="Trebuchet MS" pitchFamily="34" charset="0"/>
                </a:rPr>
                <a:t> assistance? Call us at </a:t>
              </a:r>
              <a:r>
                <a:rPr lang="en-US" sz="2800" b="0" dirty="0">
                  <a:solidFill>
                    <a:srgbClr val="FFC000"/>
                  </a:solidFill>
                  <a:latin typeface="Trebuchet MS" pitchFamily="34" charset="0"/>
                </a:rPr>
                <a:t>1.510.649.3001</a:t>
              </a:r>
            </a:p>
            <a:p>
              <a:pPr algn="l" defTabSz="3765639"/>
              <a:endParaRPr lang="en-US" sz="3600" b="1" dirty="0">
                <a:solidFill>
                  <a:srgbClr val="FFFF00"/>
                </a:solidFill>
                <a:latin typeface="Trebuchet MS" pitchFamily="34" charset="0"/>
              </a:endParaRPr>
            </a:p>
            <a:p>
              <a:pPr algn="ctr"/>
              <a:endParaRPr lang="en-US" sz="2400" b="1" dirty="0">
                <a:solidFill>
                  <a:schemeClr val="bg1"/>
                </a:solidFill>
                <a:latin typeface="Trebuchet MS" pitchFamily="34" charset="0"/>
              </a:endParaRPr>
            </a:p>
            <a:p>
              <a:pPr algn="ctr"/>
              <a:r>
                <a:rPr lang="en-US" sz="4000" b="1" spc="600" dirty="0">
                  <a:solidFill>
                    <a:schemeClr val="bg1"/>
                  </a:solidFill>
                  <a:latin typeface="Trebuchet MS" pitchFamily="34" charset="0"/>
                </a:rPr>
                <a:t>QUICK START</a:t>
              </a:r>
            </a:p>
            <a:p>
              <a:pPr algn="ctr"/>
              <a:endParaRPr lang="en-US" sz="32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Zoom in and out</a:t>
              </a:r>
            </a:p>
            <a:p>
              <a:pPr marL="1892300" indent="-1892300" algn="l" defTabSz="850900"/>
              <a:r>
                <a:rPr lang="en-US" sz="2400" b="0" baseline="0" dirty="0">
                  <a:solidFill>
                    <a:schemeClr val="bg1"/>
                  </a:solidFill>
                  <a:latin typeface="Trebuchet MS" pitchFamily="34" charset="0"/>
                </a:rPr>
                <a:t>	</a:t>
              </a:r>
              <a:r>
                <a:rPr lang="en-US" sz="2400" b="0" baseline="0" dirty="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a:solidFill>
                    <a:schemeClr val="bg1">
                      <a:lumMod val="75000"/>
                    </a:schemeClr>
                  </a:solidFill>
                  <a:latin typeface="Trebuchet MS" pitchFamily="34" charset="0"/>
                </a:rPr>
                <a:t>	</a:t>
              </a:r>
              <a:r>
                <a:rPr lang="en-US" sz="2400" b="0" baseline="0" dirty="0">
                  <a:solidFill>
                    <a:schemeClr val="bg1">
                      <a:lumMod val="75000"/>
                    </a:schemeClr>
                  </a:solidFill>
                  <a:latin typeface="Trebuchet MS" pitchFamily="34" charset="0"/>
                </a:rPr>
                <a:t>Go to VIEW &gt; ZOOM.</a:t>
              </a:r>
            </a:p>
            <a:p>
              <a:pPr algn="l"/>
              <a:endParaRPr lang="en-US" sz="2800" b="0"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Title, Authors, and Affiliations</a:t>
              </a:r>
            </a:p>
            <a:p>
              <a:pPr algn="l"/>
              <a:r>
                <a:rPr lang="en-US" sz="2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The font size of your title should be bigger than your name(s) and institution name(s).</a:t>
              </a:r>
            </a:p>
            <a:p>
              <a:pPr algn="l"/>
              <a:br>
                <a:rPr lang="en-US" sz="2800" b="1" baseline="0" dirty="0">
                  <a:solidFill>
                    <a:schemeClr val="bg1"/>
                  </a:solidFill>
                  <a:latin typeface="Trebuchet MS" pitchFamily="34" charset="0"/>
                </a:rPr>
              </a:br>
              <a:endParaRPr lang="en-US" sz="2800" b="1" dirty="0">
                <a:solidFill>
                  <a:schemeClr val="bg1"/>
                </a:solidFill>
                <a:latin typeface="Trebuchet MS" pitchFamily="34" charset="0"/>
              </a:endParaRPr>
            </a:p>
            <a:p>
              <a:pPr algn="ctr"/>
              <a:endParaRPr lang="en-US" sz="2800" b="1" dirty="0">
                <a:solidFill>
                  <a:srgbClr val="FFC000"/>
                </a:solidFill>
                <a:latin typeface="Trebuchet MS" pitchFamily="34" charset="0"/>
              </a:endParaRPr>
            </a:p>
            <a:p>
              <a:pPr algn="ctr"/>
              <a:endParaRPr lang="en-US" sz="2800" b="1" dirty="0">
                <a:solidFill>
                  <a:srgbClr val="FFC000"/>
                </a:solidFill>
                <a:latin typeface="Trebuchet MS" pitchFamily="34" charset="0"/>
              </a:endParaRPr>
            </a:p>
            <a:p>
              <a:pPr algn="ctr"/>
              <a:r>
                <a:rPr lang="en-US" sz="3200" b="1" dirty="0">
                  <a:solidFill>
                    <a:srgbClr val="FFC000"/>
                  </a:solidFill>
                  <a:latin typeface="Trebuchet MS" pitchFamily="34" charset="0"/>
                </a:rPr>
                <a:t>Adding Logos</a:t>
              </a:r>
              <a:r>
                <a:rPr lang="en-US" sz="3200" b="1" baseline="0" dirty="0">
                  <a:solidFill>
                    <a:srgbClr val="FFC000"/>
                  </a:solidFill>
                  <a:latin typeface="Trebuchet MS" pitchFamily="34" charset="0"/>
                </a:rPr>
                <a:t> / Seals</a:t>
              </a:r>
            </a:p>
            <a:p>
              <a:pPr algn="l"/>
              <a:r>
                <a:rPr lang="en-US" sz="2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a:solidFill>
                  <a:schemeClr val="bg1">
                    <a:lumMod val="75000"/>
                  </a:schemeClr>
                </a:solidFill>
                <a:latin typeface="Trebuchet MS" pitchFamily="34" charset="0"/>
              </a:endParaRPr>
            </a:p>
            <a:p>
              <a:pPr algn="l"/>
              <a:r>
                <a:rPr lang="en-US" sz="2400" b="1" spc="300" baseline="0" dirty="0">
                  <a:solidFill>
                    <a:srgbClr val="FFC000"/>
                  </a:solidFill>
                  <a:latin typeface="Trebuchet MS" pitchFamily="34" charset="0"/>
                </a:rPr>
                <a:t>TIP:</a:t>
              </a:r>
              <a:r>
                <a:rPr lang="en-US" sz="2400" b="1" spc="0" baseline="0" dirty="0">
                  <a:solidFill>
                    <a:srgbClr val="FFC000"/>
                  </a:solidFill>
                  <a:latin typeface="Trebuchet MS" pitchFamily="34" charset="0"/>
                </a:rPr>
                <a:t> </a:t>
              </a:r>
              <a:r>
                <a:rPr lang="en-US" sz="2400" b="0" baseline="0" dirty="0">
                  <a:solidFill>
                    <a:schemeClr val="bg1">
                      <a:lumMod val="75000"/>
                    </a:schemeClr>
                  </a:solidFill>
                  <a:latin typeface="Trebuchet MS" pitchFamily="34" charset="0"/>
                </a:rPr>
                <a:t>See if your school’s logo is available on our free poster templates page.</a:t>
              </a:r>
            </a:p>
            <a:p>
              <a:pPr algn="l"/>
              <a:endParaRPr lang="en-US" sz="2400" b="0" baseline="0" dirty="0">
                <a:latin typeface="Trebuchet MS" pitchFamily="34" charset="0"/>
              </a:endParaRPr>
            </a:p>
            <a:p>
              <a:pPr algn="ctr"/>
              <a:r>
                <a:rPr lang="en-US" sz="3200" b="1" baseline="0" dirty="0">
                  <a:solidFill>
                    <a:srgbClr val="FFC000"/>
                  </a:solidFill>
                  <a:latin typeface="Trebuchet MS" pitchFamily="34" charset="0"/>
                </a:rPr>
                <a:t>Photographs / Graphics</a:t>
              </a:r>
            </a:p>
            <a:p>
              <a:pPr algn="l" defTabSz="977900"/>
              <a:r>
                <a:rPr lang="en-US" sz="2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a:solidFill>
                    <a:schemeClr val="bg1">
                      <a:lumMod val="75000"/>
                    </a:schemeClr>
                  </a:solidFill>
                  <a:latin typeface="Trebuchet MS" pitchFamily="34" charset="0"/>
                </a:rPr>
                <a:t>disproportionally.</a:t>
              </a:r>
            </a:p>
            <a:p>
              <a:pPr algn="l" defTabSz="977900"/>
              <a:endParaRPr lang="en-US" sz="2400" b="0" baseline="0" dirty="0">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endParaRPr lang="en-US" sz="2800" b="1" baseline="0" dirty="0">
                <a:solidFill>
                  <a:srgbClr val="FFC000"/>
                </a:solidFill>
                <a:latin typeface="Trebuchet MS" pitchFamily="34" charset="0"/>
              </a:endParaRPr>
            </a:p>
            <a:p>
              <a:pPr algn="ctr"/>
              <a:r>
                <a:rPr lang="en-US" sz="3200" b="1" baseline="0" dirty="0">
                  <a:solidFill>
                    <a:srgbClr val="FFC000"/>
                  </a:solidFill>
                  <a:latin typeface="Trebuchet MS" pitchFamily="34" charset="0"/>
                </a:rPr>
                <a:t>Image Quality Check</a:t>
              </a:r>
            </a:p>
            <a:p>
              <a:pPr lvl="0" algn="l" defTabSz="977900"/>
              <a:r>
                <a:rPr lang="en-US" sz="2400" b="0" baseline="0" dirty="0">
                  <a:solidFill>
                    <a:schemeClr val="bg1">
                      <a:lumMod val="75000"/>
                    </a:schemeClr>
                  </a:solidFill>
                  <a:latin typeface="Trebuchet MS" pitchFamily="34" charset="0"/>
                </a:rPr>
                <a:t>Zoom in and look at your images at 100% magnification. If they look good they will print well. </a:t>
              </a:r>
              <a:endParaRPr lang="en-US" sz="2800" b="0" dirty="0">
                <a:latin typeface="Trebuchet MS" pitchFamily="34" charset="0"/>
              </a:endParaRPr>
            </a:p>
          </p:txBody>
        </p:sp>
        <p:cxnSp>
          <p:nvCxnSpPr>
            <p:cNvPr id="70" name="Straight Connector 69">
              <a:extLst>
                <a:ext uri="{FF2B5EF4-FFF2-40B4-BE49-F238E27FC236}">
                  <a16:creationId xmlns:a16="http://schemas.microsoft.com/office/drawing/2014/main" id="{1FD6A223-95BC-4911-9EE9-851D0712C2E8}"/>
                </a:ext>
              </a:extLst>
            </p:cNvPr>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71" name="Picture 70">
              <a:extLst>
                <a:ext uri="{FF2B5EF4-FFF2-40B4-BE49-F238E27FC236}">
                  <a16:creationId xmlns:a16="http://schemas.microsoft.com/office/drawing/2014/main" id="{9F8C75D8-A435-4ABD-8C0E-52E80BC8370D}"/>
                </a:ext>
              </a:extLst>
            </p:cNvPr>
            <p:cNvPicPr>
              <a:picLocks noChangeAspect="1"/>
            </p:cNvPicPr>
            <p:nvPr userDrawn="1"/>
          </p:nvPicPr>
          <p:blipFill>
            <a:blip r:embed="rId4"/>
            <a:stretch>
              <a:fillRect/>
            </a:stretch>
          </p:blipFill>
          <p:spPr>
            <a:xfrm>
              <a:off x="-10740740" y="10261718"/>
              <a:ext cx="1597666" cy="1201935"/>
            </a:xfrm>
            <a:prstGeom prst="rect">
              <a:avLst/>
            </a:prstGeom>
          </p:spPr>
        </p:pic>
        <p:pic>
          <p:nvPicPr>
            <p:cNvPr id="72" name="Picture 71">
              <a:extLst>
                <a:ext uri="{FF2B5EF4-FFF2-40B4-BE49-F238E27FC236}">
                  <a16:creationId xmlns:a16="http://schemas.microsoft.com/office/drawing/2014/main" id="{729345D5-D3EF-4E67-81BD-C9FE4FC4DBE8}"/>
                </a:ext>
              </a:extLst>
            </p:cNvPr>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73" name="Group 72">
              <a:extLst>
                <a:ext uri="{FF2B5EF4-FFF2-40B4-BE49-F238E27FC236}">
                  <a16:creationId xmlns:a16="http://schemas.microsoft.com/office/drawing/2014/main" id="{0EDA97AC-1F0D-4B06-AD0C-E8A3A57930AE}"/>
                </a:ext>
              </a:extLst>
            </p:cNvPr>
            <p:cNvGrpSpPr/>
            <p:nvPr userDrawn="1"/>
          </p:nvGrpSpPr>
          <p:grpSpPr>
            <a:xfrm>
              <a:off x="-9744993" y="23540957"/>
              <a:ext cx="7531182" cy="2120439"/>
              <a:chOff x="-4470427" y="11016658"/>
              <a:chExt cx="3470785" cy="974220"/>
            </a:xfrm>
          </p:grpSpPr>
          <p:grpSp>
            <p:nvGrpSpPr>
              <p:cNvPr id="79" name="Group 78">
                <a:extLst>
                  <a:ext uri="{FF2B5EF4-FFF2-40B4-BE49-F238E27FC236}">
                    <a16:creationId xmlns:a16="http://schemas.microsoft.com/office/drawing/2014/main" id="{73D920F8-AF33-449A-B92F-24D620A0F1D4}"/>
                  </a:ext>
                </a:extLst>
              </p:cNvPr>
              <p:cNvGrpSpPr/>
              <p:nvPr userDrawn="1"/>
            </p:nvGrpSpPr>
            <p:grpSpPr>
              <a:xfrm>
                <a:off x="-2783495" y="11060886"/>
                <a:ext cx="624431" cy="893535"/>
                <a:chOff x="-3958697" y="11117435"/>
                <a:chExt cx="779338" cy="1280430"/>
              </a:xfrm>
            </p:grpSpPr>
            <p:pic>
              <p:nvPicPr>
                <p:cNvPr id="85" name="Picture 84">
                  <a:extLst>
                    <a:ext uri="{FF2B5EF4-FFF2-40B4-BE49-F238E27FC236}">
                      <a16:creationId xmlns:a16="http://schemas.microsoft.com/office/drawing/2014/main" id="{BC6F0CEB-5245-4FDB-BC49-C83437BD3B9F}"/>
                    </a:ext>
                  </a:extLst>
                </p:cNvPr>
                <p:cNvPicPr>
                  <a:picLocks noChangeAspect="1"/>
                </p:cNvPicPr>
                <p:nvPr userDrawn="1"/>
              </p:nvPicPr>
              <p:blipFill>
                <a:blip r:embed="rId6"/>
                <a:stretch>
                  <a:fillRect/>
                </a:stretch>
              </p:blipFill>
              <p:spPr>
                <a:xfrm>
                  <a:off x="-3948160" y="11117435"/>
                  <a:ext cx="768801" cy="1090857"/>
                </a:xfrm>
                <a:prstGeom prst="rect">
                  <a:avLst/>
                </a:prstGeom>
              </p:spPr>
            </p:pic>
            <p:sp>
              <p:nvSpPr>
                <p:cNvPr id="86" name="TextBox 85">
                  <a:extLst>
                    <a:ext uri="{FF2B5EF4-FFF2-40B4-BE49-F238E27FC236}">
                      <a16:creationId xmlns:a16="http://schemas.microsoft.com/office/drawing/2014/main" id="{8E8F41FD-860A-4296-A4CF-726EAA1D521E}"/>
                    </a:ext>
                  </a:extLst>
                </p:cNvPr>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a:solidFill>
                        <a:schemeClr val="tx1"/>
                      </a:solidFill>
                    </a:rPr>
                    <a:t>ORIGINAL</a:t>
                  </a:r>
                </a:p>
              </p:txBody>
            </p:sp>
          </p:grpSp>
          <p:grpSp>
            <p:nvGrpSpPr>
              <p:cNvPr id="80" name="Group 79">
                <a:extLst>
                  <a:ext uri="{FF2B5EF4-FFF2-40B4-BE49-F238E27FC236}">
                    <a16:creationId xmlns:a16="http://schemas.microsoft.com/office/drawing/2014/main" id="{C1008CC0-DD0F-45CA-A7BC-15CF9D83FAB9}"/>
                  </a:ext>
                </a:extLst>
              </p:cNvPr>
              <p:cNvGrpSpPr/>
              <p:nvPr userDrawn="1"/>
            </p:nvGrpSpPr>
            <p:grpSpPr>
              <a:xfrm>
                <a:off x="-2033159" y="11060889"/>
                <a:ext cx="1033517" cy="893529"/>
                <a:chOff x="-2921738" y="11200127"/>
                <a:chExt cx="1420279" cy="1227904"/>
              </a:xfrm>
            </p:grpSpPr>
            <p:pic>
              <p:nvPicPr>
                <p:cNvPr id="83" name="Picture 82">
                  <a:extLst>
                    <a:ext uri="{FF2B5EF4-FFF2-40B4-BE49-F238E27FC236}">
                      <a16:creationId xmlns:a16="http://schemas.microsoft.com/office/drawing/2014/main" id="{A8826D40-C03F-4EC7-B034-0BAAFE196B8E}"/>
                    </a:ext>
                  </a:extLst>
                </p:cNvPr>
                <p:cNvPicPr>
                  <a:picLocks noChangeAspect="1"/>
                </p:cNvPicPr>
                <p:nvPr userDrawn="1"/>
              </p:nvPicPr>
              <p:blipFill>
                <a:blip r:embed="rId6"/>
                <a:stretch>
                  <a:fillRect/>
                </a:stretch>
              </p:blipFill>
              <p:spPr>
                <a:xfrm>
                  <a:off x="-2921738" y="11200127"/>
                  <a:ext cx="1420279" cy="1029694"/>
                </a:xfrm>
                <a:prstGeom prst="rect">
                  <a:avLst/>
                </a:prstGeom>
              </p:spPr>
            </p:pic>
            <p:sp>
              <p:nvSpPr>
                <p:cNvPr id="84" name="TextBox 83">
                  <a:extLst>
                    <a:ext uri="{FF2B5EF4-FFF2-40B4-BE49-F238E27FC236}">
                      <a16:creationId xmlns:a16="http://schemas.microsoft.com/office/drawing/2014/main" id="{A9BA3DCE-B856-4C42-9FB0-D89477DE3EC4}"/>
                    </a:ext>
                  </a:extLst>
                </p:cNvPr>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81" name="Picture 80">
                <a:extLst>
                  <a:ext uri="{FF2B5EF4-FFF2-40B4-BE49-F238E27FC236}">
                    <a16:creationId xmlns:a16="http://schemas.microsoft.com/office/drawing/2014/main" id="{23A1E966-7323-49AA-B636-CA4212366F59}"/>
                  </a:ext>
                </a:extLst>
              </p:cNvPr>
              <p:cNvPicPr>
                <a:picLocks noChangeAspect="1"/>
              </p:cNvPicPr>
              <p:nvPr userDrawn="1"/>
            </p:nvPicPr>
            <p:blipFill>
              <a:blip r:embed="rId7"/>
              <a:stretch>
                <a:fillRect/>
              </a:stretch>
            </p:blipFill>
            <p:spPr>
              <a:xfrm>
                <a:off x="-4470427" y="11016658"/>
                <a:ext cx="1098742" cy="847761"/>
              </a:xfrm>
              <a:prstGeom prst="rect">
                <a:avLst/>
              </a:prstGeom>
            </p:spPr>
          </p:pic>
          <p:sp>
            <p:nvSpPr>
              <p:cNvPr id="82" name="TextBox 81">
                <a:extLst>
                  <a:ext uri="{FF2B5EF4-FFF2-40B4-BE49-F238E27FC236}">
                    <a16:creationId xmlns:a16="http://schemas.microsoft.com/office/drawing/2014/main" id="{3329E66C-9469-482D-B77B-2EF330BC008E}"/>
                  </a:ext>
                </a:extLst>
              </p:cNvPr>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a:solidFill>
                      <a:schemeClr val="bg1"/>
                    </a:solidFill>
                  </a:rPr>
                  <a:t>Corner</a:t>
                </a:r>
                <a:r>
                  <a:rPr lang="en-US" sz="1600" baseline="0" dirty="0">
                    <a:solidFill>
                      <a:schemeClr val="bg1"/>
                    </a:solidFill>
                  </a:rPr>
                  <a:t> handles</a:t>
                </a:r>
                <a:endParaRPr lang="en-US" sz="1600" dirty="0">
                  <a:solidFill>
                    <a:schemeClr val="bg1"/>
                  </a:solidFill>
                </a:endParaRPr>
              </a:p>
            </p:txBody>
          </p:sp>
        </p:grpSp>
        <p:grpSp>
          <p:nvGrpSpPr>
            <p:cNvPr id="74" name="Group 73">
              <a:extLst>
                <a:ext uri="{FF2B5EF4-FFF2-40B4-BE49-F238E27FC236}">
                  <a16:creationId xmlns:a16="http://schemas.microsoft.com/office/drawing/2014/main" id="{7742C266-F040-487D-B7C7-905D25F15F9F}"/>
                </a:ext>
              </a:extLst>
            </p:cNvPr>
            <p:cNvGrpSpPr/>
            <p:nvPr userDrawn="1"/>
          </p:nvGrpSpPr>
          <p:grpSpPr>
            <a:xfrm>
              <a:off x="-10398793" y="27751410"/>
              <a:ext cx="9323012" cy="2453251"/>
              <a:chOff x="-4754996" y="12734136"/>
              <a:chExt cx="4296559" cy="1127128"/>
            </a:xfrm>
          </p:grpSpPr>
          <p:graphicFrame>
            <p:nvGraphicFramePr>
              <p:cNvPr id="75" name="Object 74">
                <a:extLst>
                  <a:ext uri="{FF2B5EF4-FFF2-40B4-BE49-F238E27FC236}">
                    <a16:creationId xmlns:a16="http://schemas.microsoft.com/office/drawing/2014/main" id="{FF66FD4D-D001-4A6D-9DF4-0125196AC56C}"/>
                  </a:ext>
                </a:extLst>
              </p:cNvPr>
              <p:cNvGraphicFramePr>
                <a:graphicFrameLocks noChangeAspect="1"/>
              </p:cNvGraphicFramePr>
              <p:nvPr userDrawn="1">
                <p:extLst>
                  <p:ext uri="{D42A27DB-BD31-4B8C-83A1-F6EECF244321}">
                    <p14:modId xmlns:p14="http://schemas.microsoft.com/office/powerpoint/2010/main" val="1842402036"/>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259" name="Image" r:id="rId8" imgW="1828440" imgH="1117440" progId="Photoshop.Image.13">
                      <p:embed/>
                    </p:oleObj>
                  </mc:Choice>
                  <mc:Fallback>
                    <p:oleObj name="Image" r:id="rId8" imgW="1828440" imgH="1117440" progId="Photoshop.Image.13">
                      <p:embed/>
                      <p:pic>
                        <p:nvPicPr>
                          <p:cNvPr id="41" name="Object 40"/>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76" name="Object 75">
                <a:extLst>
                  <a:ext uri="{FF2B5EF4-FFF2-40B4-BE49-F238E27FC236}">
                    <a16:creationId xmlns:a16="http://schemas.microsoft.com/office/drawing/2014/main" id="{5B3ABDBA-0034-446E-8201-75C5E8E2A7AD}"/>
                  </a:ext>
                </a:extLst>
              </p:cNvPr>
              <p:cNvGraphicFramePr>
                <a:graphicFrameLocks noChangeAspect="1"/>
              </p:cNvGraphicFramePr>
              <p:nvPr userDrawn="1">
                <p:extLst>
                  <p:ext uri="{D42A27DB-BD31-4B8C-83A1-F6EECF244321}">
                    <p14:modId xmlns:p14="http://schemas.microsoft.com/office/powerpoint/2010/main" val="3484011204"/>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260" name="Image" r:id="rId10" imgW="1828440" imgH="1117440" progId="Photoshop.Image.13">
                      <p:embed/>
                    </p:oleObj>
                  </mc:Choice>
                  <mc:Fallback>
                    <p:oleObj name="Image" r:id="rId10" imgW="1828440" imgH="1117440" progId="Photoshop.Image.13">
                      <p:embed/>
                      <p:pic>
                        <p:nvPicPr>
                          <p:cNvPr id="43" name="Object 42"/>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77" name="TextBox 76">
                <a:extLst>
                  <a:ext uri="{FF2B5EF4-FFF2-40B4-BE49-F238E27FC236}">
                    <a16:creationId xmlns:a16="http://schemas.microsoft.com/office/drawing/2014/main" id="{FCA513F8-6D73-4B2E-A1D5-7C608AF43761}"/>
                  </a:ext>
                </a:extLst>
              </p:cNvPr>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a:solidFill>
                      <a:srgbClr val="92D050"/>
                    </a:solidFill>
                  </a:rPr>
                  <a:t>Good</a:t>
                </a:r>
                <a:r>
                  <a:rPr lang="en-US" sz="1600" baseline="0" dirty="0">
                    <a:solidFill>
                      <a:srgbClr val="92D050"/>
                    </a:solidFill>
                  </a:rPr>
                  <a:t> </a:t>
                </a:r>
                <a:r>
                  <a:rPr lang="en-US" sz="1600" baseline="0" dirty="0">
                    <a:solidFill>
                      <a:schemeClr val="bg1"/>
                    </a:solidFill>
                  </a:rPr>
                  <a:t>printing quality</a:t>
                </a:r>
                <a:endParaRPr lang="en-US" sz="1600" dirty="0">
                  <a:solidFill>
                    <a:schemeClr val="bg1"/>
                  </a:solidFill>
                </a:endParaRPr>
              </a:p>
            </p:txBody>
          </p:sp>
          <p:sp>
            <p:nvSpPr>
              <p:cNvPr id="78" name="TextBox 77">
                <a:extLst>
                  <a:ext uri="{FF2B5EF4-FFF2-40B4-BE49-F238E27FC236}">
                    <a16:creationId xmlns:a16="http://schemas.microsoft.com/office/drawing/2014/main" id="{80ABC415-A028-42AE-9710-DFC36EBFBCE8}"/>
                  </a:ext>
                </a:extLst>
              </p:cNvPr>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a:solidFill>
                      <a:srgbClr val="FF0000"/>
                    </a:solidFill>
                  </a:rPr>
                  <a:t>Bad </a:t>
                </a:r>
                <a:r>
                  <a:rPr lang="en-US" sz="1600" dirty="0">
                    <a:solidFill>
                      <a:schemeClr val="bg1"/>
                    </a:solidFill>
                  </a:rPr>
                  <a:t>printing quality</a:t>
                </a:r>
              </a:p>
            </p:txBody>
          </p:sp>
        </p:grpSp>
      </p:grpSp>
      <p:grpSp>
        <p:nvGrpSpPr>
          <p:cNvPr id="87" name="Group 86">
            <a:extLst>
              <a:ext uri="{FF2B5EF4-FFF2-40B4-BE49-F238E27FC236}">
                <a16:creationId xmlns:a16="http://schemas.microsoft.com/office/drawing/2014/main" id="{39AEF8A7-2120-45BF-82F8-4F93ADBE8C43}"/>
              </a:ext>
            </a:extLst>
          </p:cNvPr>
          <p:cNvGrpSpPr/>
          <p:nvPr userDrawn="1"/>
        </p:nvGrpSpPr>
        <p:grpSpPr>
          <a:xfrm>
            <a:off x="44157839" y="-55065"/>
            <a:ext cx="11062139" cy="32973465"/>
            <a:chOff x="44157839" y="-55065"/>
            <a:chExt cx="11062139" cy="32973465"/>
          </a:xfrm>
        </p:grpSpPr>
        <p:sp>
          <p:nvSpPr>
            <p:cNvPr id="88" name="Rectangle 87">
              <a:extLst>
                <a:ext uri="{FF2B5EF4-FFF2-40B4-BE49-F238E27FC236}">
                  <a16:creationId xmlns:a16="http://schemas.microsoft.com/office/drawing/2014/main" id="{2A364586-AA2E-4358-99B6-1E5E3B94C2E1}"/>
                </a:ext>
              </a:extLst>
            </p:cNvPr>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a:solidFill>
                    <a:schemeClr val="bg1"/>
                  </a:solidFill>
                  <a:latin typeface="Trebuchet MS" pitchFamily="34" charset="0"/>
                </a:rPr>
                <a:t>QUICK START (cont.)</a:t>
              </a:r>
            </a:p>
            <a:p>
              <a:pPr algn="ctr"/>
              <a:endParaRPr lang="en-US" sz="3600" b="1" baseline="0" dirty="0">
                <a:solidFill>
                  <a:schemeClr val="bg1"/>
                </a:solidFill>
                <a:latin typeface="Trebuchet MS" pitchFamily="34" charset="0"/>
              </a:endParaRPr>
            </a:p>
            <a:p>
              <a:pPr algn="ctr"/>
              <a:r>
                <a:rPr lang="en-US" sz="32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endParaRPr lang="en-US" sz="2400" b="0" baseline="0" dirty="0">
                <a:solidFill>
                  <a:schemeClr val="bg1">
                    <a:lumMod val="75000"/>
                  </a:schemeClr>
                </a:solidFill>
                <a:latin typeface="Trebuchet MS" pitchFamily="34" charset="0"/>
              </a:endParaRPr>
            </a:p>
            <a:p>
              <a:pPr marL="0" indent="0" algn="l" defTabSz="114300"/>
              <a:r>
                <a:rPr lang="en-US" sz="2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Text</a:t>
              </a:r>
            </a:p>
            <a:p>
              <a:pPr marL="3265488" lvl="2" indent="0" algn="l" defTabSz="114300"/>
              <a:r>
                <a:rPr lang="en-US" sz="2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a:solidFill>
                    <a:schemeClr val="bg1">
                      <a:lumMod val="75000"/>
                    </a:schemeClr>
                  </a:solidFill>
                  <a:latin typeface="Trebuchet MS" pitchFamily="34" charset="0"/>
                </a:rPr>
                <a:t> </a:t>
              </a:r>
              <a:r>
                <a:rPr kumimoji="0" lang="en-US" sz="32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a:solidFill>
                  <a:schemeClr val="bg1">
                    <a:lumMod val="75000"/>
                  </a:schemeClr>
                </a:solidFill>
                <a:latin typeface="Trebuchet MS" pitchFamily="34" charset="0"/>
              </a:endParaRPr>
            </a:p>
            <a:p>
              <a:pPr marL="1518341" lvl="2" indent="0" algn="l" defTabSz="114300"/>
              <a:endParaRPr lang="en-US" sz="2400" b="0" baseline="0" dirty="0">
                <a:solidFill>
                  <a:schemeClr val="bg1">
                    <a:lumMod val="75000"/>
                  </a:schemeClr>
                </a:solidFill>
                <a:latin typeface="Trebuchet MS" pitchFamily="34" charset="0"/>
              </a:endParaRPr>
            </a:p>
            <a:p>
              <a:pPr algn="ctr"/>
              <a:r>
                <a:rPr lang="en-US" sz="3200" b="1" baseline="0" dirty="0">
                  <a:solidFill>
                    <a:srgbClr val="FFC000"/>
                  </a:solidFill>
                  <a:latin typeface="Trebuchet MS" pitchFamily="34" charset="0"/>
                </a:rPr>
                <a:t>How to add Tables</a:t>
              </a:r>
            </a:p>
            <a:p>
              <a:pPr marL="1730375" lvl="1" indent="0" algn="l" defTabSz="114300"/>
              <a:r>
                <a:rPr lang="en-US" sz="2400" b="0" baseline="0" dirty="0">
                  <a:solidFill>
                    <a:schemeClr val="bg1">
                      <a:lumMod val="75000"/>
                    </a:schemeClr>
                  </a:solidFill>
                  <a:latin typeface="Trebuchet MS" pitchFamily="34" charset="0"/>
                </a:rPr>
                <a:t>To add a table from scratch go to the INSERT menu and </a:t>
              </a:r>
              <a:br>
                <a:rPr lang="en-US" sz="2400" b="0" baseline="0" dirty="0">
                  <a:solidFill>
                    <a:schemeClr val="bg1">
                      <a:lumMod val="75000"/>
                    </a:schemeClr>
                  </a:solidFill>
                  <a:latin typeface="Trebuchet MS" pitchFamily="34" charset="0"/>
                </a:rPr>
              </a:br>
              <a:r>
                <a:rPr lang="en-US" sz="2400" b="0" baseline="0" dirty="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89" name="Object 88">
              <a:extLst>
                <a:ext uri="{FF2B5EF4-FFF2-40B4-BE49-F238E27FC236}">
                  <a16:creationId xmlns:a16="http://schemas.microsoft.com/office/drawing/2014/main" id="{59497AFF-45B0-4BCB-A53B-EBFDA16F5FA4}"/>
                </a:ext>
              </a:extLst>
            </p:cNvPr>
            <p:cNvGraphicFramePr>
              <a:graphicFrameLocks noChangeAspect="1"/>
            </p:cNvGraphicFramePr>
            <p:nvPr userDrawn="1">
              <p:extLst>
                <p:ext uri="{D42A27DB-BD31-4B8C-83A1-F6EECF244321}">
                  <p14:modId xmlns:p14="http://schemas.microsoft.com/office/powerpoint/2010/main" val="3505726736"/>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261" name="Image" r:id="rId12" imgW="4571280" imgH="1688760" progId="Photoshop.Image.13">
                    <p:embed/>
                  </p:oleObj>
                </mc:Choice>
                <mc:Fallback>
                  <p:oleObj name="Image" r:id="rId12" imgW="4571280" imgH="1688760" progId="Photoshop.Image.13">
                    <p:embed/>
                    <p:pic>
                      <p:nvPicPr>
                        <p:cNvPr id="56" name="Object 55"/>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90" name="Picture 89">
              <a:extLst>
                <a:ext uri="{FF2B5EF4-FFF2-40B4-BE49-F238E27FC236}">
                  <a16:creationId xmlns:a16="http://schemas.microsoft.com/office/drawing/2014/main" id="{935CF2A1-B858-4672-83B2-A31E0169492F}"/>
                </a:ext>
              </a:extLst>
            </p:cNvPr>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91" name="Object 90">
              <a:extLst>
                <a:ext uri="{FF2B5EF4-FFF2-40B4-BE49-F238E27FC236}">
                  <a16:creationId xmlns:a16="http://schemas.microsoft.com/office/drawing/2014/main" id="{B60285E3-596C-4B67-86E0-9564847F7F20}"/>
                </a:ext>
              </a:extLst>
            </p:cNvPr>
            <p:cNvGraphicFramePr>
              <a:graphicFrameLocks noChangeAspect="1"/>
            </p:cNvGraphicFramePr>
            <p:nvPr userDrawn="1">
              <p:extLst>
                <p:ext uri="{D42A27DB-BD31-4B8C-83A1-F6EECF244321}">
                  <p14:modId xmlns:p14="http://schemas.microsoft.com/office/powerpoint/2010/main" val="3907542210"/>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262" name="Image" r:id="rId15" imgW="1574280" imgH="1053720" progId="Photoshop.Image.13">
                    <p:embed/>
                  </p:oleObj>
                </mc:Choice>
                <mc:Fallback>
                  <p:oleObj name="Image" r:id="rId15" imgW="1574280" imgH="1053720" progId="Photoshop.Image.13">
                    <p:embed/>
                    <p:pic>
                      <p:nvPicPr>
                        <p:cNvPr id="58" name="Object 57"/>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92" name="Group 91">
              <a:extLst>
                <a:ext uri="{FF2B5EF4-FFF2-40B4-BE49-F238E27FC236}">
                  <a16:creationId xmlns:a16="http://schemas.microsoft.com/office/drawing/2014/main" id="{8A4B5D23-967A-4A43-BDED-B72583628CBF}"/>
                </a:ext>
              </a:extLst>
            </p:cNvPr>
            <p:cNvGrpSpPr/>
            <p:nvPr userDrawn="1"/>
          </p:nvGrpSpPr>
          <p:grpSpPr>
            <a:xfrm>
              <a:off x="44487207" y="29414560"/>
              <a:ext cx="10354213" cy="1265612"/>
              <a:chOff x="44200453" y="28362386"/>
              <a:chExt cx="9771399" cy="1090622"/>
            </a:xfrm>
          </p:grpSpPr>
          <p:sp>
            <p:nvSpPr>
              <p:cNvPr id="93" name="Rounded Rectangle 60">
                <a:extLst>
                  <a:ext uri="{FF2B5EF4-FFF2-40B4-BE49-F238E27FC236}">
                    <a16:creationId xmlns:a16="http://schemas.microsoft.com/office/drawing/2014/main" id="{6E52A8E8-4828-4D6D-A860-AA8AB97FB47B}"/>
                  </a:ext>
                </a:extLst>
              </p:cNvPr>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4" name="Picture 7" descr="http://t2.gstatic.com/images?q=tbn:ANd9GcR4APHC6TT9w54M2zn_pvCiBxUNcspYPoVxirLRphBoJabfSvu7zw">
                <a:hlinkClick r:id="rId17"/>
                <a:extLst>
                  <a:ext uri="{FF2B5EF4-FFF2-40B4-BE49-F238E27FC236}">
                    <a16:creationId xmlns:a16="http://schemas.microsoft.com/office/drawing/2014/main" id="{9E00C77C-E72B-4503-BB84-0A483CBAB725}"/>
                  </a:ext>
                </a:extLst>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95" name="TextBox 94">
                <a:extLst>
                  <a:ext uri="{FF2B5EF4-FFF2-40B4-BE49-F238E27FC236}">
                    <a16:creationId xmlns:a16="http://schemas.microsoft.com/office/drawing/2014/main" id="{61DD393F-A443-4EC3-BC35-E30E952894F4}"/>
                  </a:ext>
                </a:extLst>
              </p:cNvPr>
              <p:cNvSpPr txBox="1"/>
              <p:nvPr userDrawn="1"/>
            </p:nvSpPr>
            <p:spPr>
              <a:xfrm>
                <a:off x="45300663" y="28552305"/>
                <a:ext cx="8671189" cy="716099"/>
              </a:xfrm>
              <a:prstGeom prst="rect">
                <a:avLst/>
              </a:prstGeom>
              <a:noFill/>
              <a:ln>
                <a:noFill/>
              </a:ln>
            </p:spPr>
            <p:txBody>
              <a:bodyPr wrap="square" rtlCol="0">
                <a:spAutoFit/>
              </a:bodyPr>
              <a:lstStyle/>
              <a:p>
                <a:r>
                  <a:rPr lang="en-US" sz="2400" dirty="0">
                    <a:solidFill>
                      <a:schemeClr val="tx2"/>
                    </a:solidFill>
                    <a:latin typeface="Trebuchet MS" pitchFamily="34" charset="0"/>
                  </a:rPr>
                  <a:t>Student</a:t>
                </a:r>
                <a:r>
                  <a:rPr lang="en-US" sz="2400" baseline="0" dirty="0">
                    <a:solidFill>
                      <a:schemeClr val="tx2"/>
                    </a:solidFill>
                    <a:latin typeface="Trebuchet MS" pitchFamily="34" charset="0"/>
                  </a:rPr>
                  <a:t> discounts are available on our </a:t>
                </a:r>
                <a:r>
                  <a:rPr lang="en-US" sz="2400" baseline="0" dirty="0" err="1">
                    <a:solidFill>
                      <a:schemeClr val="tx2"/>
                    </a:solidFill>
                    <a:latin typeface="Trebuchet MS" pitchFamily="34" charset="0"/>
                  </a:rPr>
                  <a:t>Facebook</a:t>
                </a:r>
                <a:r>
                  <a:rPr lang="en-US" sz="2400" baseline="0" dirty="0">
                    <a:solidFill>
                      <a:schemeClr val="tx2"/>
                    </a:solidFill>
                    <a:latin typeface="Trebuchet MS" pitchFamily="34" charset="0"/>
                  </a:rPr>
                  <a:t> page.</a:t>
                </a:r>
                <a:br>
                  <a:rPr lang="en-US" sz="2400" baseline="0" dirty="0">
                    <a:solidFill>
                      <a:schemeClr val="tx2"/>
                    </a:solidFill>
                    <a:latin typeface="Trebuchet MS" pitchFamily="34" charset="0"/>
                  </a:rPr>
                </a:br>
                <a:r>
                  <a:rPr lang="en-US" sz="2400" baseline="0" dirty="0">
                    <a:solidFill>
                      <a:schemeClr val="tx2"/>
                    </a:solidFill>
                    <a:latin typeface="Trebuchet MS" pitchFamily="34" charset="0"/>
                  </a:rPr>
                  <a:t>Go to </a:t>
                </a:r>
                <a:r>
                  <a:rPr lang="en-US" sz="2400" u="sng" baseline="0" dirty="0">
                    <a:solidFill>
                      <a:schemeClr val="tx2"/>
                    </a:solidFill>
                    <a:latin typeface="Trebuchet MS" pitchFamily="34" charset="0"/>
                  </a:rPr>
                  <a:t>PosterPresentations.com</a:t>
                </a:r>
                <a:r>
                  <a:rPr lang="en-US" sz="2400" baseline="0" dirty="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gr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6" name="Rectangle 65">
            <a:extLst>
              <a:ext uri="{FF2B5EF4-FFF2-40B4-BE49-F238E27FC236}">
                <a16:creationId xmlns:a16="http://schemas.microsoft.com/office/drawing/2014/main" id="{3E0233B8-161D-4EA4-9118-AA1C71B5418B}"/>
              </a:ext>
            </a:extLst>
          </p:cNvPr>
          <p:cNvSpPr/>
          <p:nvPr userDrawn="1"/>
        </p:nvSpPr>
        <p:spPr>
          <a:xfrm>
            <a:off x="-1" y="0"/>
            <a:ext cx="21945599" cy="32918400"/>
          </a:xfrm>
          <a:prstGeom prst="rect">
            <a:avLst/>
          </a:prstGeom>
          <a:solidFill>
            <a:schemeClr val="accent2">
              <a:lumMod val="40000"/>
              <a:lumOff val="6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322"/>
          </a:p>
        </p:txBody>
      </p:sp>
      <p:sp>
        <p:nvSpPr>
          <p:cNvPr id="60" name="Rectangle 59">
            <a:extLst>
              <a:ext uri="{FF2B5EF4-FFF2-40B4-BE49-F238E27FC236}">
                <a16:creationId xmlns:a16="http://schemas.microsoft.com/office/drawing/2014/main" id="{54A33E07-750E-46FB-9B96-521E8705E83D}"/>
              </a:ext>
            </a:extLst>
          </p:cNvPr>
          <p:cNvSpPr/>
          <p:nvPr userDrawn="1"/>
        </p:nvSpPr>
        <p:spPr>
          <a:xfrm>
            <a:off x="21945600" y="-55065"/>
            <a:ext cx="21945600" cy="32692956"/>
          </a:xfrm>
          <a:prstGeom prst="rect">
            <a:avLst/>
          </a:prstGeom>
          <a:solidFill>
            <a:schemeClr val="bg2">
              <a:lumMod val="90000"/>
              <a:alpha val="35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4" name="Rectangle 63">
            <a:extLst>
              <a:ext uri="{FF2B5EF4-FFF2-40B4-BE49-F238E27FC236}">
                <a16:creationId xmlns:a16="http://schemas.microsoft.com/office/drawing/2014/main" id="{BF5A48DC-071E-4D60-B012-BF6A1F5022B6}"/>
              </a:ext>
            </a:extLst>
          </p:cNvPr>
          <p:cNvSpPr/>
          <p:nvPr userDrawn="1"/>
        </p:nvSpPr>
        <p:spPr>
          <a:xfrm>
            <a:off x="1" y="31544805"/>
            <a:ext cx="43891200" cy="1371600"/>
          </a:xfrm>
          <a:prstGeom prst="rect">
            <a:avLst/>
          </a:prstGeom>
          <a:solidFill>
            <a:schemeClr val="accent2">
              <a:lumMod val="50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5" name="Rectangle 64">
            <a:extLst>
              <a:ext uri="{FF2B5EF4-FFF2-40B4-BE49-F238E27FC236}">
                <a16:creationId xmlns:a16="http://schemas.microsoft.com/office/drawing/2014/main" id="{C378C565-16AB-4F82-83B2-9C19B915A374}"/>
              </a:ext>
            </a:extLst>
          </p:cNvPr>
          <p:cNvSpPr/>
          <p:nvPr userDrawn="1"/>
        </p:nvSpPr>
        <p:spPr>
          <a:xfrm>
            <a:off x="10999742" y="965200"/>
            <a:ext cx="21918658" cy="29714972"/>
          </a:xfrm>
          <a:prstGeom prst="rect">
            <a:avLst/>
          </a:prstGeom>
          <a:solidFill>
            <a:schemeClr val="bg2">
              <a:lumMod val="75000"/>
            </a:schemeClr>
          </a:solidFill>
          <a:ln w="25400" cap="flat" cmpd="sng" algn="ctr">
            <a:noFill/>
            <a:prstDash val="solid"/>
          </a:ln>
          <a:effectLst/>
        </p:spPr>
        <p:txBody>
          <a:bodyPr rot="0" spcFirstLastPara="0" vertOverflow="overflow" horzOverflow="overflow" vert="horz" wrap="square" lIns="172373" tIns="86187" rIns="172373" bIns="86187" numCol="1" spcCol="0" rtlCol="0" fromWordArt="0" anchor="ctr" anchorCtr="0" forceAA="0" compatLnSpc="1">
            <a:prstTxWarp prst="textNoShape">
              <a:avLst/>
            </a:prstTxWarp>
            <a:noAutofit/>
          </a:bodyPr>
          <a:lstStyle/>
          <a:p>
            <a:pPr marL="0" marR="0" lvl="0" indent="0" algn="ctr" defTabSz="4089872" eaLnBrk="1" fontAlgn="auto" latinLnBrk="0" hangingPunct="1">
              <a:lnSpc>
                <a:spcPct val="100000"/>
              </a:lnSpc>
              <a:spcBef>
                <a:spcPts val="0"/>
              </a:spcBef>
              <a:spcAft>
                <a:spcPts val="0"/>
              </a:spcAft>
              <a:buClrTx/>
              <a:buSzTx/>
              <a:buFontTx/>
              <a:buNone/>
              <a:tabLst/>
              <a:defRPr/>
            </a:pPr>
            <a:endParaRPr kumimoji="0" lang="en-US" sz="10420" b="0" i="0" u="none" strike="noStrike" kern="0" cap="none" spc="0" normalizeH="0" baseline="0" noProof="0">
              <a:ln>
                <a:noFill/>
              </a:ln>
              <a:solidFill>
                <a:prstClr val="white"/>
              </a:solidFill>
              <a:effectLst/>
              <a:uLnTx/>
              <a:uFillTx/>
              <a:latin typeface="Arial" panose="020B0604020202020204"/>
              <a:ea typeface="+mn-ea"/>
              <a:cs typeface="+mn-cs"/>
            </a:endParaRPr>
          </a:p>
        </p:txBody>
      </p:sp>
      <p:sp>
        <p:nvSpPr>
          <p:cNvPr id="67" name="Text Box 14">
            <a:extLst>
              <a:ext uri="{FF2B5EF4-FFF2-40B4-BE49-F238E27FC236}">
                <a16:creationId xmlns:a16="http://schemas.microsoft.com/office/drawing/2014/main" id="{6454A02A-4D30-43BC-8ABC-145BA9CFA8B5}"/>
              </a:ext>
            </a:extLst>
          </p:cNvPr>
          <p:cNvSpPr txBox="1">
            <a:spLocks noChangeArrowheads="1"/>
          </p:cNvSpPr>
          <p:nvPr userDrawn="1"/>
        </p:nvSpPr>
        <p:spPr bwMode="auto">
          <a:xfrm>
            <a:off x="3024876" y="31901073"/>
            <a:ext cx="8564417" cy="736818"/>
          </a:xfrm>
          <a:prstGeom prst="rect">
            <a:avLst/>
          </a:prstGeom>
          <a:noFill/>
          <a:ln w="9525">
            <a:noFill/>
            <a:miter lim="800000"/>
            <a:headEnd/>
            <a:tailEnd/>
          </a:ln>
          <a:effectLst/>
        </p:spPr>
        <p:txBody>
          <a:bodyPr wrap="square" lIns="132308" tIns="66142" rIns="132308" bIns="66142">
            <a:spAutoFit/>
          </a:bodyPr>
          <a:lstStyle/>
          <a:p>
            <a:pPr eaLnBrk="0" hangingPunct="0">
              <a:lnSpc>
                <a:spcPct val="65000"/>
              </a:lnSpc>
              <a:spcBef>
                <a:spcPct val="50000"/>
              </a:spcBef>
              <a:defRPr/>
            </a:pPr>
            <a:r>
              <a:rPr lang="en-US" sz="1305" b="1" dirty="0">
                <a:solidFill>
                  <a:schemeClr val="bg1">
                    <a:alpha val="50000"/>
                  </a:schemeClr>
                </a:solidFill>
                <a:latin typeface="Arial" charset="0"/>
              </a:rPr>
              <a:t>RESEARCH POSTER PRESENTATION DESIGN © 2019</a:t>
            </a:r>
          </a:p>
          <a:p>
            <a:pPr eaLnBrk="0" hangingPunct="0">
              <a:lnSpc>
                <a:spcPct val="65000"/>
              </a:lnSpc>
              <a:spcBef>
                <a:spcPct val="50000"/>
              </a:spcBef>
              <a:defRPr/>
            </a:pPr>
            <a:r>
              <a:rPr lang="en-US" sz="2609" b="1" dirty="0">
                <a:solidFill>
                  <a:schemeClr val="bg1">
                    <a:alpha val="50000"/>
                  </a:schemeClr>
                </a:solidFill>
                <a:latin typeface="Arial" charset="0"/>
              </a:rPr>
              <a:t>www.PosterPresentations.com</a:t>
            </a:r>
          </a:p>
        </p:txBody>
      </p:sp>
    </p:spTree>
    <p:extLst>
      <p:ext uri="{BB962C8B-B14F-4D97-AF65-F5344CB8AC3E}">
        <p14:creationId xmlns:p14="http://schemas.microsoft.com/office/powerpoint/2010/main" val="2450610010"/>
      </p:ext>
    </p:extLst>
  </p:cSld>
  <p:clrMap bg1="lt1" tx1="dk1" bg2="lt2" tx2="dk2" accent1="accent1" accent2="accent2" accent3="accent3" accent4="accent4" accent5="accent5" accent6="accent6" hlink="hlink" folHlink="folHlink"/>
  <p:sldLayoutIdLst>
    <p:sldLayoutId id="2147483654"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1FEBF03-9953-064F-B38C-E3E81CF44BDD}"/>
              </a:ext>
            </a:extLst>
          </p:cNvPr>
          <p:cNvSpPr>
            <a:spLocks noGrp="1"/>
          </p:cNvSpPr>
          <p:nvPr>
            <p:ph type="body" sz="quarter" idx="10"/>
          </p:nvPr>
        </p:nvSpPr>
        <p:spPr/>
        <p:txBody>
          <a:bodyPr/>
          <a:lstStyle/>
          <a:p>
            <a:endParaRPr lang="en-US"/>
          </a:p>
        </p:txBody>
      </p:sp>
      <p:sp>
        <p:nvSpPr>
          <p:cNvPr id="3" name="Text Placeholder 2">
            <a:extLst>
              <a:ext uri="{FF2B5EF4-FFF2-40B4-BE49-F238E27FC236}">
                <a16:creationId xmlns:a16="http://schemas.microsoft.com/office/drawing/2014/main" id="{10E149B7-296A-7D43-BCAA-B818790E11BE}"/>
              </a:ext>
            </a:extLst>
          </p:cNvPr>
          <p:cNvSpPr>
            <a:spLocks noGrp="1"/>
          </p:cNvSpPr>
          <p:nvPr>
            <p:ph type="body" sz="quarter" idx="11"/>
          </p:nvPr>
        </p:nvSpPr>
        <p:spPr/>
        <p:txBody>
          <a:bodyPr/>
          <a:lstStyle/>
          <a:p>
            <a:endParaRPr lang="en-US"/>
          </a:p>
        </p:txBody>
      </p:sp>
      <p:sp>
        <p:nvSpPr>
          <p:cNvPr id="4" name="Text Placeholder 3">
            <a:extLst>
              <a:ext uri="{FF2B5EF4-FFF2-40B4-BE49-F238E27FC236}">
                <a16:creationId xmlns:a16="http://schemas.microsoft.com/office/drawing/2014/main" id="{C87EF284-7872-9145-973B-A091A0C0AB68}"/>
              </a:ext>
            </a:extLst>
          </p:cNvPr>
          <p:cNvSpPr>
            <a:spLocks noGrp="1"/>
          </p:cNvSpPr>
          <p:nvPr>
            <p:ph type="body" sz="quarter" idx="27"/>
          </p:nvPr>
        </p:nvSpPr>
        <p:spPr/>
        <p:txBody>
          <a:bodyPr/>
          <a:lstStyle/>
          <a:p>
            <a:endParaRPr lang="en-US"/>
          </a:p>
        </p:txBody>
      </p:sp>
      <p:sp>
        <p:nvSpPr>
          <p:cNvPr id="5" name="Text Placeholder 4">
            <a:extLst>
              <a:ext uri="{FF2B5EF4-FFF2-40B4-BE49-F238E27FC236}">
                <a16:creationId xmlns:a16="http://schemas.microsoft.com/office/drawing/2014/main" id="{F5BF0514-4AB9-E844-A828-C2F754FAB821}"/>
              </a:ext>
            </a:extLst>
          </p:cNvPr>
          <p:cNvSpPr>
            <a:spLocks noGrp="1"/>
          </p:cNvSpPr>
          <p:nvPr>
            <p:ph type="body" sz="quarter" idx="28"/>
          </p:nvPr>
        </p:nvSpPr>
        <p:spPr/>
        <p:txBody>
          <a:bodyPr/>
          <a:lstStyle/>
          <a:p>
            <a:endParaRPr lang="en-US"/>
          </a:p>
        </p:txBody>
      </p:sp>
      <p:sp>
        <p:nvSpPr>
          <p:cNvPr id="6" name="Text Placeholder 5">
            <a:extLst>
              <a:ext uri="{FF2B5EF4-FFF2-40B4-BE49-F238E27FC236}">
                <a16:creationId xmlns:a16="http://schemas.microsoft.com/office/drawing/2014/main" id="{9824027C-0681-EB4C-ABB1-A6BD3AE1E98D}"/>
              </a:ext>
            </a:extLst>
          </p:cNvPr>
          <p:cNvSpPr>
            <a:spLocks noGrp="1"/>
          </p:cNvSpPr>
          <p:nvPr>
            <p:ph type="body" sz="quarter" idx="29"/>
          </p:nvPr>
        </p:nvSpPr>
        <p:spPr/>
        <p:txBody>
          <a:bodyPr/>
          <a:lstStyle/>
          <a:p>
            <a:endParaRPr lang="en-US"/>
          </a:p>
        </p:txBody>
      </p:sp>
      <p:sp>
        <p:nvSpPr>
          <p:cNvPr id="7" name="Text Placeholder 6">
            <a:extLst>
              <a:ext uri="{FF2B5EF4-FFF2-40B4-BE49-F238E27FC236}">
                <a16:creationId xmlns:a16="http://schemas.microsoft.com/office/drawing/2014/main" id="{521730B1-0E81-1F45-8EF7-392BA1AF59AD}"/>
              </a:ext>
            </a:extLst>
          </p:cNvPr>
          <p:cNvSpPr>
            <a:spLocks noGrp="1"/>
          </p:cNvSpPr>
          <p:nvPr>
            <p:ph type="body" sz="quarter" idx="30"/>
          </p:nvPr>
        </p:nvSpPr>
        <p:spPr/>
        <p:txBody>
          <a:bodyPr/>
          <a:lstStyle/>
          <a:p>
            <a:endParaRPr lang="en-US"/>
          </a:p>
        </p:txBody>
      </p:sp>
      <p:sp>
        <p:nvSpPr>
          <p:cNvPr id="8" name="Text Placeholder 7">
            <a:extLst>
              <a:ext uri="{FF2B5EF4-FFF2-40B4-BE49-F238E27FC236}">
                <a16:creationId xmlns:a16="http://schemas.microsoft.com/office/drawing/2014/main" id="{609ADD0D-78F3-F940-9853-C125E81B5316}"/>
              </a:ext>
            </a:extLst>
          </p:cNvPr>
          <p:cNvSpPr>
            <a:spLocks noGrp="1"/>
          </p:cNvSpPr>
          <p:nvPr>
            <p:ph type="body" sz="quarter" idx="154"/>
          </p:nvPr>
        </p:nvSpPr>
        <p:spPr/>
        <p:txBody>
          <a:bodyPr/>
          <a:lstStyle/>
          <a:p>
            <a:endParaRPr lang="en-US"/>
          </a:p>
        </p:txBody>
      </p:sp>
      <p:sp>
        <p:nvSpPr>
          <p:cNvPr id="9" name="Picture Placeholder 8">
            <a:extLst>
              <a:ext uri="{FF2B5EF4-FFF2-40B4-BE49-F238E27FC236}">
                <a16:creationId xmlns:a16="http://schemas.microsoft.com/office/drawing/2014/main" id="{3BE637B7-ABE2-544F-BAAE-F410EDA14151}"/>
              </a:ext>
            </a:extLst>
          </p:cNvPr>
          <p:cNvSpPr>
            <a:spLocks noGrp="1"/>
          </p:cNvSpPr>
          <p:nvPr>
            <p:ph type="pic" sz="quarter" idx="155"/>
          </p:nvPr>
        </p:nvSpPr>
        <p:spPr/>
      </p:sp>
      <p:sp>
        <p:nvSpPr>
          <p:cNvPr id="10" name="Text Placeholder 9">
            <a:extLst>
              <a:ext uri="{FF2B5EF4-FFF2-40B4-BE49-F238E27FC236}">
                <a16:creationId xmlns:a16="http://schemas.microsoft.com/office/drawing/2014/main" id="{232C768B-EBD2-1F4A-B49A-DF97135EDDA4}"/>
              </a:ext>
            </a:extLst>
          </p:cNvPr>
          <p:cNvSpPr>
            <a:spLocks noGrp="1"/>
          </p:cNvSpPr>
          <p:nvPr>
            <p:ph type="body" sz="quarter" idx="157"/>
          </p:nvPr>
        </p:nvSpPr>
        <p:spPr/>
        <p:txBody>
          <a:bodyPr/>
          <a:lstStyle/>
          <a:p>
            <a:endParaRPr lang="en-US"/>
          </a:p>
        </p:txBody>
      </p:sp>
      <p:sp>
        <p:nvSpPr>
          <p:cNvPr id="11" name="Text Placeholder 10">
            <a:extLst>
              <a:ext uri="{FF2B5EF4-FFF2-40B4-BE49-F238E27FC236}">
                <a16:creationId xmlns:a16="http://schemas.microsoft.com/office/drawing/2014/main" id="{C519BEB0-8F8A-F04B-B3A0-6E9CEFB86A0F}"/>
              </a:ext>
            </a:extLst>
          </p:cNvPr>
          <p:cNvSpPr>
            <a:spLocks noGrp="1"/>
          </p:cNvSpPr>
          <p:nvPr>
            <p:ph type="body" sz="quarter" idx="158"/>
          </p:nvPr>
        </p:nvSpPr>
        <p:spPr/>
        <p:txBody>
          <a:bodyPr/>
          <a:lstStyle/>
          <a:p>
            <a:endParaRPr lang="en-US"/>
          </a:p>
        </p:txBody>
      </p:sp>
      <p:sp>
        <p:nvSpPr>
          <p:cNvPr id="12" name="Text Placeholder 11">
            <a:extLst>
              <a:ext uri="{FF2B5EF4-FFF2-40B4-BE49-F238E27FC236}">
                <a16:creationId xmlns:a16="http://schemas.microsoft.com/office/drawing/2014/main" id="{3A794842-4B28-E64F-A888-A2A6EB3C4570}"/>
              </a:ext>
            </a:extLst>
          </p:cNvPr>
          <p:cNvSpPr>
            <a:spLocks noGrp="1"/>
          </p:cNvSpPr>
          <p:nvPr>
            <p:ph type="body" sz="quarter" idx="156"/>
          </p:nvPr>
        </p:nvSpPr>
        <p:spPr/>
        <p:txBody>
          <a:bodyPr/>
          <a:lstStyle/>
          <a:p>
            <a:endParaRPr lang="en-US"/>
          </a:p>
        </p:txBody>
      </p:sp>
      <p:sp>
        <p:nvSpPr>
          <p:cNvPr id="13" name="Text Placeholder 12">
            <a:extLst>
              <a:ext uri="{FF2B5EF4-FFF2-40B4-BE49-F238E27FC236}">
                <a16:creationId xmlns:a16="http://schemas.microsoft.com/office/drawing/2014/main" id="{8C718C1D-FEA0-9A48-9C78-5A3F85D22029}"/>
              </a:ext>
            </a:extLst>
          </p:cNvPr>
          <p:cNvSpPr>
            <a:spLocks noGrp="1"/>
          </p:cNvSpPr>
          <p:nvPr>
            <p:ph type="body" sz="quarter" idx="159"/>
          </p:nvPr>
        </p:nvSpPr>
        <p:spPr/>
        <p:txBody>
          <a:bodyPr/>
          <a:lstStyle/>
          <a:p>
            <a:endParaRPr lang="en-US"/>
          </a:p>
        </p:txBody>
      </p:sp>
      <p:sp>
        <p:nvSpPr>
          <p:cNvPr id="14" name="Text Placeholder 13">
            <a:extLst>
              <a:ext uri="{FF2B5EF4-FFF2-40B4-BE49-F238E27FC236}">
                <a16:creationId xmlns:a16="http://schemas.microsoft.com/office/drawing/2014/main" id="{BAA94EF8-1E63-574A-AC0B-0F57A749E028}"/>
              </a:ext>
            </a:extLst>
          </p:cNvPr>
          <p:cNvSpPr>
            <a:spLocks noGrp="1"/>
          </p:cNvSpPr>
          <p:nvPr>
            <p:ph type="body" sz="quarter" idx="161"/>
          </p:nvPr>
        </p:nvSpPr>
        <p:spPr/>
        <p:txBody>
          <a:bodyPr/>
          <a:lstStyle/>
          <a:p>
            <a:endParaRPr lang="en-US"/>
          </a:p>
        </p:txBody>
      </p:sp>
    </p:spTree>
    <p:extLst>
      <p:ext uri="{BB962C8B-B14F-4D97-AF65-F5344CB8AC3E}">
        <p14:creationId xmlns:p14="http://schemas.microsoft.com/office/powerpoint/2010/main" val="1769005362"/>
      </p:ext>
    </p:extLst>
  </p:cSld>
  <p:clrMapOvr>
    <a:masterClrMapping/>
  </p:clrMapOvr>
</p:sld>
</file>

<file path=ppt/theme/theme1.xml><?xml version="1.0" encoding="utf-8"?>
<a:theme xmlns:a="http://schemas.openxmlformats.org/drawingml/2006/main" name="36x48-Template - One center panel">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979</TotalTime>
  <Words>0</Words>
  <Application>Microsoft Macintosh PowerPoint</Application>
  <PresentationFormat>Custom</PresentationFormat>
  <Paragraphs>0</Paragraphs>
  <Slides>1</Slides>
  <Notes>0</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Trebuchet MS</vt:lpstr>
      <vt:lpstr>36x48-Template - One center panel</vt:lpstr>
      <vt:lpstr>Without Guides</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Station 5</cp:lastModifiedBy>
  <cp:revision>96</cp:revision>
  <dcterms:created xsi:type="dcterms:W3CDTF">2012-02-03T19:11:35Z</dcterms:created>
  <dcterms:modified xsi:type="dcterms:W3CDTF">2019-09-05T17:33:14Z</dcterms:modified>
</cp:coreProperties>
</file>