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5" r:id="rId3"/>
  </p:sldIdLst>
  <p:sldSz cx="30267275" cy="42794238"/>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3333" autoAdjust="0"/>
  </p:normalViewPr>
  <p:slideViewPr>
    <p:cSldViewPr snapToGrid="0" snapToObjects="1" showGuides="1">
      <p:cViewPr varScale="1">
        <p:scale>
          <a:sx n="18" d="100"/>
          <a:sy n="18" d="100"/>
        </p:scale>
        <p:origin x="4360" y="4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9/5/19</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66376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ft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1084176" y="10704675"/>
            <a:ext cx="8686800" cy="91440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024625" indent="-394086">
              <a:defRPr sz="1724">
                <a:latin typeface="Trebuchet MS" pitchFamily="34" charset="0"/>
              </a:defRPr>
            </a:lvl2pPr>
            <a:lvl3pPr marL="1418712" indent="-394086">
              <a:defRPr sz="1724">
                <a:latin typeface="Trebuchet MS" pitchFamily="34" charset="0"/>
              </a:defRPr>
            </a:lvl3pPr>
            <a:lvl4pPr marL="1852208" indent="-433496">
              <a:defRPr sz="1724">
                <a:latin typeface="Trebuchet MS" pitchFamily="34" charset="0"/>
              </a:defRPr>
            </a:lvl4pPr>
            <a:lvl5pPr marL="2167477" indent="-315269">
              <a:defRPr sz="172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1084176" y="9967883"/>
            <a:ext cx="8686800" cy="738656"/>
          </a:xfrm>
          <a:prstGeom prst="rect">
            <a:avLst/>
          </a:prstGeom>
          <a:noFill/>
        </p:spPr>
        <p:txBody>
          <a:bodyPr wrap="square" lIns="91436" tIns="91436" rIns="91436" bIns="91436" anchor="ctr" anchorCtr="0">
            <a:spAutoFit/>
          </a:bodyPr>
          <a:lstStyle>
            <a:lvl1pPr marL="0" indent="0" algn="ctr">
              <a:buNone/>
              <a:defRPr sz="3600" b="1" u="sng" baseline="0">
                <a:solidFill>
                  <a:schemeClr val="accent6"/>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1084176" y="17587231"/>
            <a:ext cx="8686800" cy="738656"/>
          </a:xfrm>
          <a:prstGeom prst="rect">
            <a:avLst/>
          </a:prstGeom>
          <a:noFill/>
        </p:spPr>
        <p:txBody>
          <a:bodyPr wrap="square" lIns="91436" tIns="91436" rIns="91436" bIns="91436" anchor="ctr" anchorCtr="0">
            <a:spAutoFit/>
          </a:bodyPr>
          <a:lstStyle>
            <a:lvl1pPr marL="0" indent="0" algn="ctr">
              <a:buNone/>
              <a:defRPr sz="3600" b="1" u="sng" baseline="0">
                <a:solidFill>
                  <a:schemeClr val="accent6"/>
                </a:solidFill>
              </a:defRPr>
            </a:lvl1pPr>
          </a:lstStyle>
          <a:p>
            <a:pPr lvl="0"/>
            <a:r>
              <a:rPr lang="en-US" dirty="0"/>
              <a:t>(click to edit)  METHODS</a:t>
            </a:r>
          </a:p>
        </p:txBody>
      </p:sp>
      <p:sp>
        <p:nvSpPr>
          <p:cNvPr id="25" name="Text Placeholder 5"/>
          <p:cNvSpPr>
            <a:spLocks noGrp="1"/>
          </p:cNvSpPr>
          <p:nvPr>
            <p:ph type="body" sz="quarter" idx="25" hasCustomPrompt="1"/>
          </p:nvPr>
        </p:nvSpPr>
        <p:spPr>
          <a:xfrm>
            <a:off x="21084176" y="25211907"/>
            <a:ext cx="8686800" cy="738656"/>
          </a:xfrm>
          <a:prstGeom prst="rect">
            <a:avLst/>
          </a:prstGeom>
          <a:noFill/>
        </p:spPr>
        <p:txBody>
          <a:bodyPr wrap="square" lIns="91436" tIns="91436" rIns="91436" bIns="91436" anchor="ctr" anchorCtr="0">
            <a:spAutoFit/>
          </a:bodyPr>
          <a:lstStyle>
            <a:lvl1pPr marL="0" indent="0" algn="ctr">
              <a:buNone/>
              <a:defRPr sz="3600" b="1" u="sng" baseline="0">
                <a:solidFill>
                  <a:schemeClr val="accent6"/>
                </a:solidFill>
              </a:defRPr>
            </a:lvl1pPr>
          </a:lstStyle>
          <a:p>
            <a:pPr lvl="0"/>
            <a:r>
              <a:rPr lang="en-US" dirty="0"/>
              <a:t>(click to edit) RESULTS</a:t>
            </a:r>
          </a:p>
        </p:txBody>
      </p:sp>
      <p:sp>
        <p:nvSpPr>
          <p:cNvPr id="26" name="Text Placeholder 3"/>
          <p:cNvSpPr>
            <a:spLocks noGrp="1"/>
          </p:cNvSpPr>
          <p:nvPr>
            <p:ph type="body" sz="quarter" idx="26" hasCustomPrompt="1"/>
          </p:nvPr>
        </p:nvSpPr>
        <p:spPr>
          <a:xfrm>
            <a:off x="21084176" y="25966057"/>
            <a:ext cx="8686800" cy="914400"/>
          </a:xfrm>
          <a:prstGeom prst="rect">
            <a:avLst/>
          </a:prstGeom>
          <a:noFill/>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024625" indent="-394086">
              <a:defRPr sz="1724">
                <a:latin typeface="Trebuchet MS" pitchFamily="34" charset="0"/>
              </a:defRPr>
            </a:lvl2pPr>
            <a:lvl3pPr marL="1418712" indent="-394086">
              <a:defRPr sz="1724">
                <a:latin typeface="Trebuchet MS" pitchFamily="34" charset="0"/>
              </a:defRPr>
            </a:lvl3pPr>
            <a:lvl4pPr marL="1852208" indent="-433496">
              <a:defRPr sz="1724">
                <a:latin typeface="Trebuchet MS" pitchFamily="34" charset="0"/>
              </a:defRPr>
            </a:lvl4pPr>
            <a:lvl5pPr marL="2167477" indent="-315269">
              <a:defRPr sz="172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084176" y="32839786"/>
            <a:ext cx="8686800" cy="738656"/>
          </a:xfrm>
          <a:prstGeom prst="rect">
            <a:avLst/>
          </a:prstGeom>
          <a:noFill/>
        </p:spPr>
        <p:txBody>
          <a:bodyPr wrap="square" lIns="91436" tIns="91436" rIns="91436" bIns="91436" anchor="ctr" anchorCtr="0">
            <a:spAutoFit/>
          </a:bodyPr>
          <a:lstStyle>
            <a:lvl1pPr marL="0" indent="0" algn="ctr">
              <a:buNone/>
              <a:defRPr sz="3600" b="1" u="sng" baseline="0">
                <a:solidFill>
                  <a:schemeClr val="accent6"/>
                </a:solidFill>
              </a:defRPr>
            </a:lvl1pPr>
          </a:lstStyle>
          <a:p>
            <a:pPr lvl="0"/>
            <a:r>
              <a:rPr lang="en-US" dirty="0"/>
              <a:t>(click to edit)  DISCUSSION</a:t>
            </a:r>
          </a:p>
        </p:txBody>
      </p:sp>
      <p:sp>
        <p:nvSpPr>
          <p:cNvPr id="28" name="Text Placeholder 3"/>
          <p:cNvSpPr>
            <a:spLocks noGrp="1"/>
          </p:cNvSpPr>
          <p:nvPr>
            <p:ph type="body" sz="quarter" idx="28" hasCustomPrompt="1"/>
          </p:nvPr>
        </p:nvSpPr>
        <p:spPr>
          <a:xfrm>
            <a:off x="21084176" y="33606247"/>
            <a:ext cx="8686800" cy="91440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024625" indent="-394086">
              <a:defRPr sz="1724">
                <a:latin typeface="Trebuchet MS" pitchFamily="34" charset="0"/>
              </a:defRPr>
            </a:lvl2pPr>
            <a:lvl3pPr marL="1418712" indent="-394086">
              <a:defRPr sz="1724">
                <a:latin typeface="Trebuchet MS" pitchFamily="34" charset="0"/>
              </a:defRPr>
            </a:lvl3pPr>
            <a:lvl4pPr marL="1852208" indent="-433496">
              <a:defRPr sz="1724">
                <a:latin typeface="Trebuchet MS" pitchFamily="34" charset="0"/>
              </a:defRPr>
            </a:lvl4pPr>
            <a:lvl5pPr marL="2167477" indent="-315269">
              <a:defRPr sz="172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1084176" y="18347440"/>
            <a:ext cx="8686800" cy="91440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024625" indent="-394086">
              <a:defRPr sz="1724">
                <a:latin typeface="Trebuchet MS" pitchFamily="34" charset="0"/>
              </a:defRPr>
            </a:lvl2pPr>
            <a:lvl3pPr marL="1418712" indent="-394086">
              <a:defRPr sz="1724">
                <a:latin typeface="Trebuchet MS" pitchFamily="34" charset="0"/>
              </a:defRPr>
            </a:lvl3pPr>
            <a:lvl4pPr marL="1852208" indent="-433496">
              <a:defRPr sz="1724">
                <a:latin typeface="Trebuchet MS" pitchFamily="34" charset="0"/>
              </a:defRPr>
            </a:lvl4pPr>
            <a:lvl5pPr marL="2167477" indent="-315269">
              <a:defRPr sz="1724">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3246438" y="2000102"/>
            <a:ext cx="16493844" cy="10187404"/>
          </a:xfrm>
          <a:prstGeom prst="rect">
            <a:avLst/>
          </a:prstGeom>
        </p:spPr>
        <p:txBody>
          <a:bodyPr wrap="square" anchor="t" anchorCtr="0">
            <a:spAutoFit/>
          </a:bodyPr>
          <a:lstStyle>
            <a:lvl1pPr marL="0" indent="0" algn="l">
              <a:buFontTx/>
              <a:buNone/>
              <a:defRPr sz="16400" b="1">
                <a:solidFill>
                  <a:schemeClr val="bg1"/>
                </a:solidFill>
                <a:latin typeface="+mj-lt"/>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main finding and bold the important words.</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13213080" y="33219889"/>
            <a:ext cx="6438768" cy="6438768"/>
          </a:xfrm>
          <a:prstGeom prst="rect">
            <a:avLst/>
          </a:prstGeom>
        </p:spPr>
        <p:txBody>
          <a:bodyPr anchor="ctr" anchorCtr="0"/>
          <a:lstStyle>
            <a:lvl1pPr marL="0" indent="0" algn="ctr">
              <a:buNone/>
              <a:defRPr sz="6068">
                <a:solidFill>
                  <a:schemeClr val="accent4"/>
                </a:solidFill>
              </a:defRPr>
            </a:lvl1pPr>
          </a:lstStyle>
          <a:p>
            <a:r>
              <a:rPr lang="en-US" dirty="0"/>
              <a:t>CLICK TO ADD</a:t>
            </a:r>
            <a:br>
              <a:rPr lang="en-US" dirty="0"/>
            </a:br>
            <a:r>
              <a:rPr lang="en-US" dirty="0"/>
              <a:t>QR CODE</a:t>
            </a:r>
          </a:p>
        </p:txBody>
      </p:sp>
      <p:sp>
        <p:nvSpPr>
          <p:cNvPr id="32" name="Text Placeholder 76">
            <a:extLst>
              <a:ext uri="{FF2B5EF4-FFF2-40B4-BE49-F238E27FC236}">
                <a16:creationId xmlns:a16="http://schemas.microsoft.com/office/drawing/2014/main" id="{90524AB2-BFC8-FA43-A819-FFD4479F5B15}"/>
              </a:ext>
            </a:extLst>
          </p:cNvPr>
          <p:cNvSpPr>
            <a:spLocks noGrp="1"/>
          </p:cNvSpPr>
          <p:nvPr>
            <p:ph type="body" sz="quarter" idx="156" hasCustomPrompt="1"/>
          </p:nvPr>
        </p:nvSpPr>
        <p:spPr>
          <a:xfrm>
            <a:off x="21077238" y="1966913"/>
            <a:ext cx="8686800" cy="2062103"/>
          </a:xfrm>
          <a:prstGeom prst="rect">
            <a:avLst/>
          </a:prstGeom>
        </p:spPr>
        <p:txBody>
          <a:bodyPr wrap="square" anchor="t" anchorCtr="0">
            <a:spAutoFit/>
          </a:bodyPr>
          <a:lstStyle>
            <a:lvl1pPr marL="0" indent="0" algn="l">
              <a:buFontTx/>
              <a:buNone/>
              <a:defRPr sz="9600" b="1" baseline="-25000">
                <a:solidFill>
                  <a:schemeClr val="tx2"/>
                </a:solidFill>
                <a:latin typeface="+mj-lt"/>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Poster Title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21077238" y="6338032"/>
            <a:ext cx="8687268" cy="1015663"/>
          </a:xfrm>
          <a:prstGeom prst="rect">
            <a:avLst/>
          </a:prstGeom>
        </p:spPr>
        <p:txBody>
          <a:bodyPr anchor="t" anchorCtr="0">
            <a:spAutoFit/>
          </a:bodyPr>
          <a:lstStyle>
            <a:lvl1pPr marL="0" indent="0" algn="l">
              <a:buFontTx/>
              <a:buNone/>
              <a:defRPr sz="6000" b="1">
                <a:solidFill>
                  <a:schemeClr val="tx2"/>
                </a:solidFill>
                <a:latin typeface="+mj-lt"/>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Authors</a:t>
            </a:r>
          </a:p>
        </p:txBody>
      </p:sp>
      <p:sp>
        <p:nvSpPr>
          <p:cNvPr id="16" name="Text Placeholder 76">
            <a:extLst>
              <a:ext uri="{FF2B5EF4-FFF2-40B4-BE49-F238E27FC236}">
                <a16:creationId xmlns:a16="http://schemas.microsoft.com/office/drawing/2014/main" id="{52EFCBF7-74FE-4EFF-85A1-7AED8A0013F9}"/>
              </a:ext>
            </a:extLst>
          </p:cNvPr>
          <p:cNvSpPr>
            <a:spLocks noGrp="1"/>
          </p:cNvSpPr>
          <p:nvPr>
            <p:ph type="body" sz="quarter" idx="158" hasCustomPrompt="1"/>
          </p:nvPr>
        </p:nvSpPr>
        <p:spPr>
          <a:xfrm>
            <a:off x="21077238" y="7364390"/>
            <a:ext cx="8687268" cy="769441"/>
          </a:xfrm>
          <a:prstGeom prst="rect">
            <a:avLst/>
          </a:prstGeom>
        </p:spPr>
        <p:txBody>
          <a:bodyPr anchor="ctr" anchorCtr="0">
            <a:spAutoFit/>
          </a:bodyPr>
          <a:lstStyle>
            <a:lvl1pPr marL="0" indent="0" algn="l">
              <a:buFontTx/>
              <a:buNone/>
              <a:defRPr sz="4400" b="0">
                <a:solidFill>
                  <a:schemeClr val="tx2"/>
                </a:solidFill>
                <a:latin typeface="+mj-lt"/>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Affiliations</a:t>
            </a:r>
          </a:p>
        </p:txBody>
      </p:sp>
      <p:sp>
        <p:nvSpPr>
          <p:cNvPr id="18" name="Text Placeholder 76">
            <a:extLst>
              <a:ext uri="{FF2B5EF4-FFF2-40B4-BE49-F238E27FC236}">
                <a16:creationId xmlns:a16="http://schemas.microsoft.com/office/drawing/2014/main" id="{C2013722-BC58-4D02-9477-10EBDC64561E}"/>
              </a:ext>
            </a:extLst>
          </p:cNvPr>
          <p:cNvSpPr>
            <a:spLocks noGrp="1"/>
          </p:cNvSpPr>
          <p:nvPr>
            <p:ph type="body" sz="quarter" idx="159" hasCustomPrompt="1"/>
          </p:nvPr>
        </p:nvSpPr>
        <p:spPr>
          <a:xfrm>
            <a:off x="3246438" y="13985883"/>
            <a:ext cx="16459199" cy="1569660"/>
          </a:xfrm>
          <a:prstGeom prst="rect">
            <a:avLst/>
          </a:prstGeom>
        </p:spPr>
        <p:txBody>
          <a:bodyPr wrap="square" anchor="t" anchorCtr="0">
            <a:spAutoFit/>
          </a:bodyPr>
          <a:lstStyle>
            <a:lvl1pPr marL="0" indent="0" algn="l">
              <a:buFontTx/>
              <a:buNone/>
              <a:defRPr sz="9600" b="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additional text. </a:t>
            </a:r>
          </a:p>
        </p:txBody>
      </p:sp>
    </p:spTree>
    <p:extLst>
      <p:ext uri="{BB962C8B-B14F-4D97-AF65-F5344CB8AC3E}">
        <p14:creationId xmlns:p14="http://schemas.microsoft.com/office/powerpoint/2010/main" val="4240705516"/>
      </p:ext>
    </p:extLst>
  </p:cSld>
  <p:clrMapOvr>
    <a:masterClrMapping/>
  </p:clrMapOvr>
  <p:extLst>
    <p:ext uri="{DCECCB84-F9BA-43D5-87BE-67443E8EF086}">
      <p15:sldGuideLst xmlns:p15="http://schemas.microsoft.com/office/powerpoint/2012/main">
        <p15:guide id="5" pos="18749" userDrawn="1">
          <p15:clr>
            <a:srgbClr val="FBAE40"/>
          </p15:clr>
        </p15:guide>
        <p15:guide id="7" pos="2045" userDrawn="1">
          <p15:clr>
            <a:srgbClr val="FBAE40"/>
          </p15:clr>
        </p15:guide>
        <p15:guide id="10" orient="horz" pos="1239" userDrawn="1">
          <p15:clr>
            <a:srgbClr val="FBAE40"/>
          </p15:clr>
        </p15:guide>
        <p15:guide id="13" pos="13277" userDrawn="1">
          <p15:clr>
            <a:srgbClr val="FBAE40"/>
          </p15:clr>
        </p15:guide>
        <p15:guide id="14" orient="horz" pos="2555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1084176" y="10704675"/>
            <a:ext cx="8686800" cy="91440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024625" indent="-394086">
              <a:defRPr sz="1724">
                <a:latin typeface="Trebuchet MS" pitchFamily="34" charset="0"/>
              </a:defRPr>
            </a:lvl2pPr>
            <a:lvl3pPr marL="1418712" indent="-394086">
              <a:defRPr sz="1724">
                <a:latin typeface="Trebuchet MS" pitchFamily="34" charset="0"/>
              </a:defRPr>
            </a:lvl3pPr>
            <a:lvl4pPr marL="1852208" indent="-433496">
              <a:defRPr sz="1724">
                <a:latin typeface="Trebuchet MS" pitchFamily="34" charset="0"/>
              </a:defRPr>
            </a:lvl4pPr>
            <a:lvl5pPr marL="2167477" indent="-315269">
              <a:defRPr sz="172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1084176" y="9967883"/>
            <a:ext cx="8686800" cy="738656"/>
          </a:xfrm>
          <a:prstGeom prst="rect">
            <a:avLst/>
          </a:prstGeom>
          <a:noFill/>
        </p:spPr>
        <p:txBody>
          <a:bodyPr wrap="square" lIns="91436" tIns="91436" rIns="91436" bIns="91436" anchor="ctr" anchorCtr="0">
            <a:spAutoFit/>
          </a:bodyPr>
          <a:lstStyle>
            <a:lvl1pPr marL="0" indent="0" algn="ctr">
              <a:buNone/>
              <a:defRPr sz="3600" b="1" u="sng" baseline="0">
                <a:solidFill>
                  <a:schemeClr val="accent6"/>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1084176" y="17587231"/>
            <a:ext cx="8686800" cy="738656"/>
          </a:xfrm>
          <a:prstGeom prst="rect">
            <a:avLst/>
          </a:prstGeom>
          <a:noFill/>
        </p:spPr>
        <p:txBody>
          <a:bodyPr wrap="square" lIns="91436" tIns="91436" rIns="91436" bIns="91436" anchor="ctr" anchorCtr="0">
            <a:spAutoFit/>
          </a:bodyPr>
          <a:lstStyle>
            <a:lvl1pPr marL="0" indent="0" algn="ctr">
              <a:buNone/>
              <a:defRPr sz="3600" b="1" u="sng" baseline="0">
                <a:solidFill>
                  <a:schemeClr val="accent6"/>
                </a:solidFill>
              </a:defRPr>
            </a:lvl1pPr>
          </a:lstStyle>
          <a:p>
            <a:pPr lvl="0"/>
            <a:r>
              <a:rPr lang="en-US" dirty="0"/>
              <a:t>(click to edit)  METHODS</a:t>
            </a:r>
          </a:p>
        </p:txBody>
      </p:sp>
      <p:sp>
        <p:nvSpPr>
          <p:cNvPr id="25" name="Text Placeholder 5"/>
          <p:cNvSpPr>
            <a:spLocks noGrp="1"/>
          </p:cNvSpPr>
          <p:nvPr>
            <p:ph type="body" sz="quarter" idx="25" hasCustomPrompt="1"/>
          </p:nvPr>
        </p:nvSpPr>
        <p:spPr>
          <a:xfrm>
            <a:off x="21084176" y="25211907"/>
            <a:ext cx="8686800" cy="738656"/>
          </a:xfrm>
          <a:prstGeom prst="rect">
            <a:avLst/>
          </a:prstGeom>
          <a:noFill/>
        </p:spPr>
        <p:txBody>
          <a:bodyPr wrap="square" lIns="91436" tIns="91436" rIns="91436" bIns="91436" anchor="ctr" anchorCtr="0">
            <a:spAutoFit/>
          </a:bodyPr>
          <a:lstStyle>
            <a:lvl1pPr marL="0" indent="0" algn="ctr">
              <a:buNone/>
              <a:defRPr sz="3600" b="1" u="sng" baseline="0">
                <a:solidFill>
                  <a:schemeClr val="accent6"/>
                </a:solidFill>
              </a:defRPr>
            </a:lvl1pPr>
          </a:lstStyle>
          <a:p>
            <a:pPr lvl="0"/>
            <a:r>
              <a:rPr lang="en-US" dirty="0"/>
              <a:t>(click to edit) RESULTS</a:t>
            </a:r>
          </a:p>
        </p:txBody>
      </p:sp>
      <p:sp>
        <p:nvSpPr>
          <p:cNvPr id="26" name="Text Placeholder 3"/>
          <p:cNvSpPr>
            <a:spLocks noGrp="1"/>
          </p:cNvSpPr>
          <p:nvPr>
            <p:ph type="body" sz="quarter" idx="26" hasCustomPrompt="1"/>
          </p:nvPr>
        </p:nvSpPr>
        <p:spPr>
          <a:xfrm>
            <a:off x="21084176" y="25966057"/>
            <a:ext cx="8686800" cy="914400"/>
          </a:xfrm>
          <a:prstGeom prst="rect">
            <a:avLst/>
          </a:prstGeom>
          <a:noFill/>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024625" indent="-394086">
              <a:defRPr sz="1724">
                <a:latin typeface="Trebuchet MS" pitchFamily="34" charset="0"/>
              </a:defRPr>
            </a:lvl2pPr>
            <a:lvl3pPr marL="1418712" indent="-394086">
              <a:defRPr sz="1724">
                <a:latin typeface="Trebuchet MS" pitchFamily="34" charset="0"/>
              </a:defRPr>
            </a:lvl3pPr>
            <a:lvl4pPr marL="1852208" indent="-433496">
              <a:defRPr sz="1724">
                <a:latin typeface="Trebuchet MS" pitchFamily="34" charset="0"/>
              </a:defRPr>
            </a:lvl4pPr>
            <a:lvl5pPr marL="2167477" indent="-315269">
              <a:defRPr sz="172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084176" y="32839786"/>
            <a:ext cx="8686800" cy="738656"/>
          </a:xfrm>
          <a:prstGeom prst="rect">
            <a:avLst/>
          </a:prstGeom>
          <a:noFill/>
        </p:spPr>
        <p:txBody>
          <a:bodyPr wrap="square" lIns="91436" tIns="91436" rIns="91436" bIns="91436" anchor="ctr" anchorCtr="0">
            <a:spAutoFit/>
          </a:bodyPr>
          <a:lstStyle>
            <a:lvl1pPr marL="0" indent="0" algn="ctr">
              <a:buNone/>
              <a:defRPr sz="3600" b="1" u="sng" baseline="0">
                <a:solidFill>
                  <a:schemeClr val="accent6"/>
                </a:solidFill>
              </a:defRPr>
            </a:lvl1pPr>
          </a:lstStyle>
          <a:p>
            <a:pPr lvl="0"/>
            <a:r>
              <a:rPr lang="en-US" dirty="0"/>
              <a:t>(click to edit)  DISCUSSION</a:t>
            </a:r>
          </a:p>
        </p:txBody>
      </p:sp>
      <p:sp>
        <p:nvSpPr>
          <p:cNvPr id="28" name="Text Placeholder 3"/>
          <p:cNvSpPr>
            <a:spLocks noGrp="1"/>
          </p:cNvSpPr>
          <p:nvPr>
            <p:ph type="body" sz="quarter" idx="28" hasCustomPrompt="1"/>
          </p:nvPr>
        </p:nvSpPr>
        <p:spPr>
          <a:xfrm>
            <a:off x="21084176" y="33606247"/>
            <a:ext cx="8686800" cy="91440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024625" indent="-394086">
              <a:defRPr sz="1724">
                <a:latin typeface="Trebuchet MS" pitchFamily="34" charset="0"/>
              </a:defRPr>
            </a:lvl2pPr>
            <a:lvl3pPr marL="1418712" indent="-394086">
              <a:defRPr sz="1724">
                <a:latin typeface="Trebuchet MS" pitchFamily="34" charset="0"/>
              </a:defRPr>
            </a:lvl3pPr>
            <a:lvl4pPr marL="1852208" indent="-433496">
              <a:defRPr sz="1724">
                <a:latin typeface="Trebuchet MS" pitchFamily="34" charset="0"/>
              </a:defRPr>
            </a:lvl4pPr>
            <a:lvl5pPr marL="2167477" indent="-315269">
              <a:defRPr sz="172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1084176" y="18347440"/>
            <a:ext cx="8686800" cy="91440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024625" indent="-394086">
              <a:defRPr sz="1724">
                <a:latin typeface="Trebuchet MS" pitchFamily="34" charset="0"/>
              </a:defRPr>
            </a:lvl2pPr>
            <a:lvl3pPr marL="1418712" indent="-394086">
              <a:defRPr sz="1724">
                <a:latin typeface="Trebuchet MS" pitchFamily="34" charset="0"/>
              </a:defRPr>
            </a:lvl3pPr>
            <a:lvl4pPr marL="1852208" indent="-433496">
              <a:defRPr sz="1724">
                <a:latin typeface="Trebuchet MS" pitchFamily="34" charset="0"/>
              </a:defRPr>
            </a:lvl4pPr>
            <a:lvl5pPr marL="2167477" indent="-315269">
              <a:defRPr sz="1724">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3246438" y="2000102"/>
            <a:ext cx="16493844" cy="10187404"/>
          </a:xfrm>
          <a:prstGeom prst="rect">
            <a:avLst/>
          </a:prstGeom>
        </p:spPr>
        <p:txBody>
          <a:bodyPr wrap="square" anchor="t" anchorCtr="0">
            <a:spAutoFit/>
          </a:bodyPr>
          <a:lstStyle>
            <a:lvl1pPr marL="0" indent="0" algn="l">
              <a:buFontTx/>
              <a:buNone/>
              <a:defRPr sz="16400" b="1">
                <a:solidFill>
                  <a:schemeClr val="bg1"/>
                </a:solidFill>
                <a:latin typeface="+mj-lt"/>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main finding and bold the important words.</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13213080" y="33219889"/>
            <a:ext cx="6438768" cy="6438768"/>
          </a:xfrm>
          <a:prstGeom prst="rect">
            <a:avLst/>
          </a:prstGeom>
        </p:spPr>
        <p:txBody>
          <a:bodyPr anchor="ctr" anchorCtr="0"/>
          <a:lstStyle>
            <a:lvl1pPr marL="0" indent="0" algn="ctr">
              <a:buNone/>
              <a:defRPr sz="6068">
                <a:solidFill>
                  <a:schemeClr val="accent4"/>
                </a:solidFill>
              </a:defRPr>
            </a:lvl1pPr>
          </a:lstStyle>
          <a:p>
            <a:r>
              <a:rPr lang="en-US" dirty="0"/>
              <a:t>CLICK TO ADD</a:t>
            </a:r>
            <a:br>
              <a:rPr lang="en-US" dirty="0"/>
            </a:br>
            <a:r>
              <a:rPr lang="en-US" dirty="0"/>
              <a:t>QR CODE</a:t>
            </a:r>
          </a:p>
        </p:txBody>
      </p:sp>
      <p:sp>
        <p:nvSpPr>
          <p:cNvPr id="32" name="Text Placeholder 76">
            <a:extLst>
              <a:ext uri="{FF2B5EF4-FFF2-40B4-BE49-F238E27FC236}">
                <a16:creationId xmlns:a16="http://schemas.microsoft.com/office/drawing/2014/main" id="{90524AB2-BFC8-FA43-A819-FFD4479F5B15}"/>
              </a:ext>
            </a:extLst>
          </p:cNvPr>
          <p:cNvSpPr>
            <a:spLocks noGrp="1"/>
          </p:cNvSpPr>
          <p:nvPr>
            <p:ph type="body" sz="quarter" idx="156" hasCustomPrompt="1"/>
          </p:nvPr>
        </p:nvSpPr>
        <p:spPr>
          <a:xfrm>
            <a:off x="21077238" y="1966913"/>
            <a:ext cx="8686800" cy="2062103"/>
          </a:xfrm>
          <a:prstGeom prst="rect">
            <a:avLst/>
          </a:prstGeom>
        </p:spPr>
        <p:txBody>
          <a:bodyPr wrap="square" anchor="t" anchorCtr="0">
            <a:spAutoFit/>
          </a:bodyPr>
          <a:lstStyle>
            <a:lvl1pPr marL="0" indent="0" algn="l">
              <a:buFontTx/>
              <a:buNone/>
              <a:defRPr sz="9600" b="1" baseline="-25000">
                <a:solidFill>
                  <a:schemeClr val="tx2"/>
                </a:solidFill>
                <a:latin typeface="+mj-lt"/>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Poster Title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21077238" y="6338032"/>
            <a:ext cx="8687268" cy="1015663"/>
          </a:xfrm>
          <a:prstGeom prst="rect">
            <a:avLst/>
          </a:prstGeom>
        </p:spPr>
        <p:txBody>
          <a:bodyPr anchor="t" anchorCtr="0">
            <a:spAutoFit/>
          </a:bodyPr>
          <a:lstStyle>
            <a:lvl1pPr marL="0" indent="0" algn="l">
              <a:buFontTx/>
              <a:buNone/>
              <a:defRPr sz="6000" b="1">
                <a:solidFill>
                  <a:schemeClr val="tx2"/>
                </a:solidFill>
                <a:latin typeface="+mj-lt"/>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Authors</a:t>
            </a:r>
          </a:p>
        </p:txBody>
      </p:sp>
      <p:sp>
        <p:nvSpPr>
          <p:cNvPr id="16" name="Text Placeholder 76">
            <a:extLst>
              <a:ext uri="{FF2B5EF4-FFF2-40B4-BE49-F238E27FC236}">
                <a16:creationId xmlns:a16="http://schemas.microsoft.com/office/drawing/2014/main" id="{52EFCBF7-74FE-4EFF-85A1-7AED8A0013F9}"/>
              </a:ext>
            </a:extLst>
          </p:cNvPr>
          <p:cNvSpPr>
            <a:spLocks noGrp="1"/>
          </p:cNvSpPr>
          <p:nvPr>
            <p:ph type="body" sz="quarter" idx="158" hasCustomPrompt="1"/>
          </p:nvPr>
        </p:nvSpPr>
        <p:spPr>
          <a:xfrm>
            <a:off x="21077238" y="7364390"/>
            <a:ext cx="8687268" cy="769441"/>
          </a:xfrm>
          <a:prstGeom prst="rect">
            <a:avLst/>
          </a:prstGeom>
        </p:spPr>
        <p:txBody>
          <a:bodyPr anchor="ctr" anchorCtr="0">
            <a:spAutoFit/>
          </a:bodyPr>
          <a:lstStyle>
            <a:lvl1pPr marL="0" indent="0" algn="l">
              <a:buFontTx/>
              <a:buNone/>
              <a:defRPr sz="4400" b="0">
                <a:solidFill>
                  <a:schemeClr val="tx2"/>
                </a:solidFill>
                <a:latin typeface="+mj-lt"/>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Affiliations</a:t>
            </a:r>
          </a:p>
        </p:txBody>
      </p:sp>
      <p:sp>
        <p:nvSpPr>
          <p:cNvPr id="18" name="Text Placeholder 76">
            <a:extLst>
              <a:ext uri="{FF2B5EF4-FFF2-40B4-BE49-F238E27FC236}">
                <a16:creationId xmlns:a16="http://schemas.microsoft.com/office/drawing/2014/main" id="{C2013722-BC58-4D02-9477-10EBDC64561E}"/>
              </a:ext>
            </a:extLst>
          </p:cNvPr>
          <p:cNvSpPr>
            <a:spLocks noGrp="1"/>
          </p:cNvSpPr>
          <p:nvPr>
            <p:ph type="body" sz="quarter" idx="159" hasCustomPrompt="1"/>
          </p:nvPr>
        </p:nvSpPr>
        <p:spPr>
          <a:xfrm>
            <a:off x="3246438" y="13985883"/>
            <a:ext cx="16459199" cy="1569660"/>
          </a:xfrm>
          <a:prstGeom prst="rect">
            <a:avLst/>
          </a:prstGeom>
        </p:spPr>
        <p:txBody>
          <a:bodyPr wrap="square" anchor="t" anchorCtr="0">
            <a:spAutoFit/>
          </a:bodyPr>
          <a:lstStyle>
            <a:lvl1pPr marL="0" indent="0" algn="l">
              <a:buFontTx/>
              <a:buNone/>
              <a:defRPr sz="9600" b="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additional text. </a:t>
            </a:r>
          </a:p>
        </p:txBody>
      </p:sp>
    </p:spTree>
    <p:extLst>
      <p:ext uri="{BB962C8B-B14F-4D97-AF65-F5344CB8AC3E}">
        <p14:creationId xmlns:p14="http://schemas.microsoft.com/office/powerpoint/2010/main" val="1662576803"/>
      </p:ext>
    </p:extLst>
  </p:cSld>
  <p:clrMapOvr>
    <a:masterClrMapping/>
  </p:clrMapOvr>
  <p:extLst>
    <p:ext uri="{DCECCB84-F9BA-43D5-87BE-67443E8EF086}">
      <p15:sldGuideLst xmlns:p15="http://schemas.microsoft.com/office/powerpoint/2012/main">
        <p15:guide id="5" pos="18749">
          <p15:clr>
            <a:srgbClr val="FBAE40"/>
          </p15:clr>
        </p15:guide>
        <p15:guide id="7" pos="2045">
          <p15:clr>
            <a:srgbClr val="FBAE40"/>
          </p15:clr>
        </p15:guide>
        <p15:guide id="9" orient="horz" pos="1239">
          <p15:clr>
            <a:srgbClr val="FBAE40"/>
          </p15:clr>
        </p15:guide>
        <p15:guide id="10" orient="horz" pos="25503">
          <p15:clr>
            <a:srgbClr val="FBAE40"/>
          </p15:clr>
        </p15:guide>
        <p15:guide id="13" pos="1327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alpha val="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828359-92B3-4391-BB7D-D27A87C00990}"/>
              </a:ext>
            </a:extLst>
          </p:cNvPr>
          <p:cNvSpPr/>
          <p:nvPr userDrawn="1"/>
        </p:nvSpPr>
        <p:spPr>
          <a:xfrm>
            <a:off x="0" y="41090850"/>
            <a:ext cx="30304519" cy="1791238"/>
          </a:xfrm>
          <a:prstGeom prst="rect">
            <a:avLst/>
          </a:prstGeom>
          <a:solidFill>
            <a:schemeClr val="accent2">
              <a:lumMod val="50000"/>
            </a:schemeClr>
          </a:solidFill>
          <a:ln w="25400" cap="flat" cmpd="sng" algn="ctr">
            <a:noFill/>
            <a:prstDash val="solid"/>
          </a:ln>
          <a:effectLst/>
        </p:spPr>
        <p:txBody>
          <a:bodyPr rot="0" spcFirstLastPara="0" vertOverflow="overflow" horzOverflow="overflow" vert="horz" wrap="square" lIns="118899" tIns="59450" rIns="118899" bIns="59450" numCol="1" spcCol="0" rtlCol="0" fromWordArt="0" anchor="ctr" anchorCtr="0" forceAA="0" compatLnSpc="1">
            <a:prstTxWarp prst="textNoShape">
              <a:avLst/>
            </a:prstTxWarp>
            <a:noAutofit/>
          </a:bodyPr>
          <a:lstStyle/>
          <a:p>
            <a:pPr marL="0" marR="0" lvl="0" indent="0" algn="ctr" defTabSz="2821185" eaLnBrk="1" fontAlgn="auto" latinLnBrk="0" hangingPunct="1">
              <a:lnSpc>
                <a:spcPct val="100000"/>
              </a:lnSpc>
              <a:spcBef>
                <a:spcPts val="0"/>
              </a:spcBef>
              <a:spcAft>
                <a:spcPts val="0"/>
              </a:spcAft>
              <a:buClrTx/>
              <a:buSzTx/>
              <a:buFontTx/>
              <a:buNone/>
              <a:tabLst/>
              <a:defRPr/>
            </a:pPr>
            <a:endParaRPr kumimoji="0" lang="en-US" sz="7188"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CEA4490C-763F-4C6F-97F9-7760D1151A9A}"/>
              </a:ext>
            </a:extLst>
          </p:cNvPr>
          <p:cNvSpPr/>
          <p:nvPr userDrawn="1"/>
        </p:nvSpPr>
        <p:spPr>
          <a:xfrm>
            <a:off x="0" y="0"/>
            <a:ext cx="20631149" cy="40565609"/>
          </a:xfrm>
          <a:prstGeom prst="rect">
            <a:avLst/>
          </a:prstGeom>
          <a:solidFill>
            <a:schemeClr val="bg2">
              <a:lumMod val="75000"/>
            </a:schemeClr>
          </a:solidFill>
          <a:ln w="25400" cap="flat" cmpd="sng" algn="ctr">
            <a:noFill/>
            <a:prstDash val="solid"/>
          </a:ln>
          <a:effectLst/>
        </p:spPr>
        <p:txBody>
          <a:bodyPr rot="0" spcFirstLastPara="0" vertOverflow="overflow" horzOverflow="overflow" vert="horz" wrap="square" lIns="118899" tIns="59450" rIns="118899" bIns="59450" numCol="1" spcCol="0" rtlCol="0" fromWordArt="0" anchor="ctr" anchorCtr="0" forceAA="0" compatLnSpc="1">
            <a:prstTxWarp prst="textNoShape">
              <a:avLst/>
            </a:prstTxWarp>
            <a:noAutofit/>
          </a:bodyPr>
          <a:lstStyle/>
          <a:p>
            <a:pPr marL="0" marR="0" lvl="0" indent="0" algn="ctr" defTabSz="2821185" eaLnBrk="1" fontAlgn="auto" latinLnBrk="0" hangingPunct="1">
              <a:lnSpc>
                <a:spcPct val="100000"/>
              </a:lnSpc>
              <a:spcBef>
                <a:spcPts val="0"/>
              </a:spcBef>
              <a:spcAft>
                <a:spcPts val="0"/>
              </a:spcAft>
              <a:buClrTx/>
              <a:buSzTx/>
              <a:buFontTx/>
              <a:buNone/>
              <a:tabLst/>
              <a:defRPr/>
            </a:pPr>
            <a:endParaRPr kumimoji="0" lang="en-US" sz="7188"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74ABAFD-C112-425B-BDD9-34880B53979E}"/>
              </a:ext>
            </a:extLst>
          </p:cNvPr>
          <p:cNvSpPr/>
          <p:nvPr userDrawn="1"/>
        </p:nvSpPr>
        <p:spPr>
          <a:xfrm>
            <a:off x="0" y="-1"/>
            <a:ext cx="1927603" cy="42882089"/>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31240143-E144-41D9-8405-F6552337FB0B}"/>
              </a:ext>
            </a:extLst>
          </p:cNvPr>
          <p:cNvSpPr txBox="1">
            <a:spLocks noChangeArrowheads="1"/>
          </p:cNvSpPr>
          <p:nvPr userDrawn="1"/>
        </p:nvSpPr>
        <p:spPr bwMode="auto">
          <a:xfrm>
            <a:off x="2086495" y="41732330"/>
            <a:ext cx="5907552" cy="508277"/>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900" b="1" dirty="0">
                <a:solidFill>
                  <a:schemeClr val="bg1">
                    <a:alpha val="50000"/>
                  </a:schemeClr>
                </a:solidFill>
                <a:latin typeface="Arial" charset="0"/>
              </a:rPr>
              <a:t>RESEARCH POSTER PRESENTATION DESIGN © 2019</a:t>
            </a:r>
          </a:p>
          <a:p>
            <a:pPr eaLnBrk="0" hangingPunct="0">
              <a:lnSpc>
                <a:spcPct val="65000"/>
              </a:lnSpc>
              <a:spcBef>
                <a:spcPct val="50000"/>
              </a:spcBef>
              <a:defRPr/>
            </a:pPr>
            <a:r>
              <a:rPr lang="en-US" sz="1800" b="1" dirty="0">
                <a:solidFill>
                  <a:schemeClr val="bg1">
                    <a:alpha val="50000"/>
                  </a:schemeClr>
                </a:solidFill>
                <a:latin typeface="Arial" charset="0"/>
              </a:rPr>
              <a:t>www.PosterPresentations.com</a:t>
            </a:r>
          </a:p>
        </p:txBody>
      </p:sp>
      <p:sp>
        <p:nvSpPr>
          <p:cNvPr id="15" name="Rectangle 14">
            <a:extLst>
              <a:ext uri="{FF2B5EF4-FFF2-40B4-BE49-F238E27FC236}">
                <a16:creationId xmlns:a16="http://schemas.microsoft.com/office/drawing/2014/main" id="{40795C4A-CAD1-4549-B95B-25B8EA687649}"/>
              </a:ext>
            </a:extLst>
          </p:cNvPr>
          <p:cNvSpPr/>
          <p:nvPr userDrawn="1"/>
        </p:nvSpPr>
        <p:spPr>
          <a:xfrm>
            <a:off x="20631149" y="1"/>
            <a:ext cx="9644065" cy="9144000"/>
          </a:xfrm>
          <a:prstGeom prst="rect">
            <a:avLst/>
          </a:prstGeom>
          <a:solidFill>
            <a:schemeClr val="bg2">
              <a:lumMod val="90000"/>
              <a:alpha val="35000"/>
            </a:schemeClr>
          </a:solidFill>
          <a:ln w="25400" cap="flat" cmpd="sng" algn="ctr">
            <a:noFill/>
            <a:prstDash val="solid"/>
          </a:ln>
          <a:effectLst/>
        </p:spPr>
        <p:txBody>
          <a:bodyPr rot="0" spcFirstLastPara="0" vertOverflow="overflow" horzOverflow="overflow" vert="horz" wrap="square" lIns="118899" tIns="59450" rIns="118899" bIns="59450" numCol="1" spcCol="0" rtlCol="0" fromWordArt="0" anchor="ctr" anchorCtr="0" forceAA="0" compatLnSpc="1">
            <a:prstTxWarp prst="textNoShape">
              <a:avLst/>
            </a:prstTxWarp>
            <a:noAutofit/>
          </a:bodyPr>
          <a:lstStyle/>
          <a:p>
            <a:pPr marL="0" marR="0" lvl="0" indent="0" algn="ctr" defTabSz="2821185" eaLnBrk="1" fontAlgn="auto" latinLnBrk="0" hangingPunct="1">
              <a:lnSpc>
                <a:spcPct val="100000"/>
              </a:lnSpc>
              <a:spcBef>
                <a:spcPts val="0"/>
              </a:spcBef>
              <a:spcAft>
                <a:spcPts val="0"/>
              </a:spcAft>
              <a:buClrTx/>
              <a:buSzTx/>
              <a:buFontTx/>
              <a:buNone/>
              <a:tabLst/>
              <a:defRPr/>
            </a:pPr>
            <a:endParaRPr kumimoji="0" lang="en-US" sz="7188" b="0" i="0" u="none" strike="noStrike" kern="0" cap="none" spc="0" normalizeH="0" baseline="0" noProof="0">
              <a:ln>
                <a:noFill/>
              </a:ln>
              <a:solidFill>
                <a:prstClr val="white"/>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DB30B309-81C3-3A41-89C2-BC25D2E6EA1B}"/>
              </a:ext>
            </a:extLst>
          </p:cNvPr>
          <p:cNvGraphicFramePr>
            <a:graphicFrameLocks noGrp="1"/>
          </p:cNvGraphicFramePr>
          <p:nvPr userDrawn="1">
            <p:extLst>
              <p:ext uri="{D42A27DB-BD31-4B8C-83A1-F6EECF244321}">
                <p14:modId xmlns:p14="http://schemas.microsoft.com/office/powerpoint/2010/main" val="3599484180"/>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57628430-A722-164C-BAAD-729F370CF67D}"/>
              </a:ext>
            </a:extLst>
          </p:cNvPr>
          <p:cNvGraphicFramePr>
            <a:graphicFrameLocks noGrp="1"/>
          </p:cNvGraphicFramePr>
          <p:nvPr userDrawn="1">
            <p:extLst>
              <p:ext uri="{D42A27DB-BD31-4B8C-83A1-F6EECF244321}">
                <p14:modId xmlns:p14="http://schemas.microsoft.com/office/powerpoint/2010/main" val="1234208806"/>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70610027"/>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026585" rtl="0" eaLnBrk="1" latinLnBrk="0" hangingPunct="1">
        <a:spcBef>
          <a:spcPct val="0"/>
        </a:spcBef>
        <a:buNone/>
        <a:defRPr sz="6068" kern="1200">
          <a:solidFill>
            <a:schemeClr val="bg1"/>
          </a:solidFill>
          <a:latin typeface="Trebuchet MS" pitchFamily="34" charset="0"/>
          <a:ea typeface="+mj-ea"/>
          <a:cs typeface="+mj-cs"/>
        </a:defRPr>
      </a:lvl1pPr>
    </p:titleStyle>
    <p:bodyStyle>
      <a:lvl1pPr marL="1134970" indent="-1134970" algn="l" defTabSz="3026585" rtl="0" eaLnBrk="1" latinLnBrk="0" hangingPunct="1">
        <a:spcBef>
          <a:spcPct val="20000"/>
        </a:spcBef>
        <a:buFont typeface="Arial" pitchFamily="34" charset="0"/>
        <a:buChar char="•"/>
        <a:defRPr sz="10620" kern="1200">
          <a:solidFill>
            <a:schemeClr val="tx1"/>
          </a:solidFill>
          <a:latin typeface="+mn-lt"/>
          <a:ea typeface="+mn-ea"/>
          <a:cs typeface="+mn-cs"/>
        </a:defRPr>
      </a:lvl1pPr>
      <a:lvl2pPr marL="2459101" indent="-945808" algn="l" defTabSz="3026585" rtl="0" eaLnBrk="1" latinLnBrk="0" hangingPunct="1">
        <a:spcBef>
          <a:spcPct val="20000"/>
        </a:spcBef>
        <a:buFont typeface="Arial" pitchFamily="34" charset="0"/>
        <a:buChar char="–"/>
        <a:defRPr sz="9310" kern="1200">
          <a:solidFill>
            <a:schemeClr val="tx1"/>
          </a:solidFill>
          <a:latin typeface="+mn-lt"/>
          <a:ea typeface="+mn-ea"/>
          <a:cs typeface="+mn-cs"/>
        </a:defRPr>
      </a:lvl2pPr>
      <a:lvl3pPr marL="3783232" indent="-756647" algn="l" defTabSz="3026585" rtl="0" eaLnBrk="1" latinLnBrk="0" hangingPunct="1">
        <a:spcBef>
          <a:spcPct val="20000"/>
        </a:spcBef>
        <a:buFont typeface="Arial" pitchFamily="34" charset="0"/>
        <a:buChar char="•"/>
        <a:defRPr sz="7999" kern="1200">
          <a:solidFill>
            <a:schemeClr val="tx1"/>
          </a:solidFill>
          <a:latin typeface="+mn-lt"/>
          <a:ea typeface="+mn-ea"/>
          <a:cs typeface="+mn-cs"/>
        </a:defRPr>
      </a:lvl3pPr>
      <a:lvl4pPr marL="5296526"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4pPr>
      <a:lvl5pPr marL="6809818"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5pPr>
      <a:lvl6pPr marL="8323111"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403"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49697"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2989"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9pPr>
    </p:bodyStyle>
    <p:otherStyle>
      <a:defPPr>
        <a:defRPr lang="en-US"/>
      </a:defPPr>
      <a:lvl1pPr marL="0" algn="l" defTabSz="3026585" rtl="0" eaLnBrk="1" latinLnBrk="0" hangingPunct="1">
        <a:defRPr sz="5931" kern="1200">
          <a:solidFill>
            <a:schemeClr val="tx1"/>
          </a:solidFill>
          <a:latin typeface="+mn-lt"/>
          <a:ea typeface="+mn-ea"/>
          <a:cs typeface="+mn-cs"/>
        </a:defRPr>
      </a:lvl1pPr>
      <a:lvl2pPr marL="1513293" algn="l" defTabSz="3026585" rtl="0" eaLnBrk="1" latinLnBrk="0" hangingPunct="1">
        <a:defRPr sz="5931" kern="1200">
          <a:solidFill>
            <a:schemeClr val="tx1"/>
          </a:solidFill>
          <a:latin typeface="+mn-lt"/>
          <a:ea typeface="+mn-ea"/>
          <a:cs typeface="+mn-cs"/>
        </a:defRPr>
      </a:lvl2pPr>
      <a:lvl3pPr marL="3026585" algn="l" defTabSz="3026585" rtl="0" eaLnBrk="1" latinLnBrk="0" hangingPunct="1">
        <a:defRPr sz="5931" kern="1200">
          <a:solidFill>
            <a:schemeClr val="tx1"/>
          </a:solidFill>
          <a:latin typeface="+mn-lt"/>
          <a:ea typeface="+mn-ea"/>
          <a:cs typeface="+mn-cs"/>
        </a:defRPr>
      </a:lvl3pPr>
      <a:lvl4pPr marL="4539879" algn="l" defTabSz="3026585" rtl="0" eaLnBrk="1" latinLnBrk="0" hangingPunct="1">
        <a:defRPr sz="5931" kern="1200">
          <a:solidFill>
            <a:schemeClr val="tx1"/>
          </a:solidFill>
          <a:latin typeface="+mn-lt"/>
          <a:ea typeface="+mn-ea"/>
          <a:cs typeface="+mn-cs"/>
        </a:defRPr>
      </a:lvl4pPr>
      <a:lvl5pPr marL="6053172" algn="l" defTabSz="3026585" rtl="0" eaLnBrk="1" latinLnBrk="0" hangingPunct="1">
        <a:defRPr sz="5931" kern="1200">
          <a:solidFill>
            <a:schemeClr val="tx1"/>
          </a:solidFill>
          <a:latin typeface="+mn-lt"/>
          <a:ea typeface="+mn-ea"/>
          <a:cs typeface="+mn-cs"/>
        </a:defRPr>
      </a:lvl5pPr>
      <a:lvl6pPr marL="7566465" algn="l" defTabSz="3026585" rtl="0" eaLnBrk="1" latinLnBrk="0" hangingPunct="1">
        <a:defRPr sz="5931" kern="1200">
          <a:solidFill>
            <a:schemeClr val="tx1"/>
          </a:solidFill>
          <a:latin typeface="+mn-lt"/>
          <a:ea typeface="+mn-ea"/>
          <a:cs typeface="+mn-cs"/>
        </a:defRPr>
      </a:lvl6pPr>
      <a:lvl7pPr marL="9079758" algn="l" defTabSz="3026585" rtl="0" eaLnBrk="1" latinLnBrk="0" hangingPunct="1">
        <a:defRPr sz="5931" kern="1200">
          <a:solidFill>
            <a:schemeClr val="tx1"/>
          </a:solidFill>
          <a:latin typeface="+mn-lt"/>
          <a:ea typeface="+mn-ea"/>
          <a:cs typeface="+mn-cs"/>
        </a:defRPr>
      </a:lvl7pPr>
      <a:lvl8pPr marL="10593050" algn="l" defTabSz="3026585" rtl="0" eaLnBrk="1" latinLnBrk="0" hangingPunct="1">
        <a:defRPr sz="5931" kern="1200">
          <a:solidFill>
            <a:schemeClr val="tx1"/>
          </a:solidFill>
          <a:latin typeface="+mn-lt"/>
          <a:ea typeface="+mn-ea"/>
          <a:cs typeface="+mn-cs"/>
        </a:defRPr>
      </a:lvl8pPr>
      <a:lvl9pPr marL="12106344" algn="l" defTabSz="3026585" rtl="0" eaLnBrk="1" latinLnBrk="0" hangingPunct="1">
        <a:defRPr sz="593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alpha val="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828359-92B3-4391-BB7D-D27A87C00990}"/>
              </a:ext>
            </a:extLst>
          </p:cNvPr>
          <p:cNvSpPr/>
          <p:nvPr userDrawn="1"/>
        </p:nvSpPr>
        <p:spPr>
          <a:xfrm>
            <a:off x="0" y="41090850"/>
            <a:ext cx="30304519" cy="1791238"/>
          </a:xfrm>
          <a:prstGeom prst="rect">
            <a:avLst/>
          </a:prstGeom>
          <a:solidFill>
            <a:schemeClr val="accent2">
              <a:lumMod val="50000"/>
            </a:schemeClr>
          </a:solidFill>
          <a:ln w="25400" cap="flat" cmpd="sng" algn="ctr">
            <a:noFill/>
            <a:prstDash val="solid"/>
          </a:ln>
          <a:effectLst/>
        </p:spPr>
        <p:txBody>
          <a:bodyPr rot="0" spcFirstLastPara="0" vertOverflow="overflow" horzOverflow="overflow" vert="horz" wrap="square" lIns="118899" tIns="59450" rIns="118899" bIns="59450" numCol="1" spcCol="0" rtlCol="0" fromWordArt="0" anchor="ctr" anchorCtr="0" forceAA="0" compatLnSpc="1">
            <a:prstTxWarp prst="textNoShape">
              <a:avLst/>
            </a:prstTxWarp>
            <a:noAutofit/>
          </a:bodyPr>
          <a:lstStyle/>
          <a:p>
            <a:pPr marL="0" marR="0" lvl="0" indent="0" algn="ctr" defTabSz="2821185" eaLnBrk="1" fontAlgn="auto" latinLnBrk="0" hangingPunct="1">
              <a:lnSpc>
                <a:spcPct val="100000"/>
              </a:lnSpc>
              <a:spcBef>
                <a:spcPts val="0"/>
              </a:spcBef>
              <a:spcAft>
                <a:spcPts val="0"/>
              </a:spcAft>
              <a:buClrTx/>
              <a:buSzTx/>
              <a:buFontTx/>
              <a:buNone/>
              <a:tabLst/>
              <a:defRPr/>
            </a:pPr>
            <a:endParaRPr kumimoji="0" lang="en-US" sz="7188"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CEA4490C-763F-4C6F-97F9-7760D1151A9A}"/>
              </a:ext>
            </a:extLst>
          </p:cNvPr>
          <p:cNvSpPr/>
          <p:nvPr userDrawn="1"/>
        </p:nvSpPr>
        <p:spPr>
          <a:xfrm>
            <a:off x="0" y="0"/>
            <a:ext cx="20631149" cy="40565609"/>
          </a:xfrm>
          <a:prstGeom prst="rect">
            <a:avLst/>
          </a:prstGeom>
          <a:solidFill>
            <a:schemeClr val="bg2">
              <a:lumMod val="75000"/>
            </a:schemeClr>
          </a:solidFill>
          <a:ln w="25400" cap="flat" cmpd="sng" algn="ctr">
            <a:noFill/>
            <a:prstDash val="solid"/>
          </a:ln>
          <a:effectLst/>
        </p:spPr>
        <p:txBody>
          <a:bodyPr rot="0" spcFirstLastPara="0" vertOverflow="overflow" horzOverflow="overflow" vert="horz" wrap="square" lIns="118899" tIns="59450" rIns="118899" bIns="59450" numCol="1" spcCol="0" rtlCol="0" fromWordArt="0" anchor="ctr" anchorCtr="0" forceAA="0" compatLnSpc="1">
            <a:prstTxWarp prst="textNoShape">
              <a:avLst/>
            </a:prstTxWarp>
            <a:noAutofit/>
          </a:bodyPr>
          <a:lstStyle/>
          <a:p>
            <a:pPr marL="0" marR="0" lvl="0" indent="0" algn="ctr" defTabSz="2821185" eaLnBrk="1" fontAlgn="auto" latinLnBrk="0" hangingPunct="1">
              <a:lnSpc>
                <a:spcPct val="100000"/>
              </a:lnSpc>
              <a:spcBef>
                <a:spcPts val="0"/>
              </a:spcBef>
              <a:spcAft>
                <a:spcPts val="0"/>
              </a:spcAft>
              <a:buClrTx/>
              <a:buSzTx/>
              <a:buFontTx/>
              <a:buNone/>
              <a:tabLst/>
              <a:defRPr/>
            </a:pPr>
            <a:endParaRPr kumimoji="0" lang="en-US" sz="7188"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74ABAFD-C112-425B-BDD9-34880B53979E}"/>
              </a:ext>
            </a:extLst>
          </p:cNvPr>
          <p:cNvSpPr/>
          <p:nvPr userDrawn="1"/>
        </p:nvSpPr>
        <p:spPr>
          <a:xfrm>
            <a:off x="0" y="-1"/>
            <a:ext cx="1927603" cy="42882089"/>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31240143-E144-41D9-8405-F6552337FB0B}"/>
              </a:ext>
            </a:extLst>
          </p:cNvPr>
          <p:cNvSpPr txBox="1">
            <a:spLocks noChangeArrowheads="1"/>
          </p:cNvSpPr>
          <p:nvPr userDrawn="1"/>
        </p:nvSpPr>
        <p:spPr bwMode="auto">
          <a:xfrm>
            <a:off x="2086495" y="41732330"/>
            <a:ext cx="5907552" cy="508277"/>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900" b="1" dirty="0">
                <a:solidFill>
                  <a:schemeClr val="bg1">
                    <a:alpha val="50000"/>
                  </a:schemeClr>
                </a:solidFill>
                <a:latin typeface="Arial" charset="0"/>
              </a:rPr>
              <a:t>RESEARCH POSTER PRESENTATION DESIGN © 2019</a:t>
            </a:r>
          </a:p>
          <a:p>
            <a:pPr eaLnBrk="0" hangingPunct="0">
              <a:lnSpc>
                <a:spcPct val="65000"/>
              </a:lnSpc>
              <a:spcBef>
                <a:spcPct val="50000"/>
              </a:spcBef>
              <a:defRPr/>
            </a:pPr>
            <a:r>
              <a:rPr lang="en-US" sz="1800" b="1" dirty="0">
                <a:solidFill>
                  <a:schemeClr val="bg1">
                    <a:alpha val="50000"/>
                  </a:schemeClr>
                </a:solidFill>
                <a:latin typeface="Arial" charset="0"/>
              </a:rPr>
              <a:t>www.PosterPresentations.com</a:t>
            </a:r>
          </a:p>
        </p:txBody>
      </p:sp>
      <p:sp>
        <p:nvSpPr>
          <p:cNvPr id="15" name="Rectangle 14">
            <a:extLst>
              <a:ext uri="{FF2B5EF4-FFF2-40B4-BE49-F238E27FC236}">
                <a16:creationId xmlns:a16="http://schemas.microsoft.com/office/drawing/2014/main" id="{40795C4A-CAD1-4549-B95B-25B8EA687649}"/>
              </a:ext>
            </a:extLst>
          </p:cNvPr>
          <p:cNvSpPr/>
          <p:nvPr userDrawn="1"/>
        </p:nvSpPr>
        <p:spPr>
          <a:xfrm>
            <a:off x="20631149" y="1"/>
            <a:ext cx="9644065" cy="9144000"/>
          </a:xfrm>
          <a:prstGeom prst="rect">
            <a:avLst/>
          </a:prstGeom>
          <a:solidFill>
            <a:schemeClr val="bg2">
              <a:lumMod val="90000"/>
              <a:alpha val="35000"/>
            </a:schemeClr>
          </a:solidFill>
          <a:ln w="25400" cap="flat" cmpd="sng" algn="ctr">
            <a:noFill/>
            <a:prstDash val="solid"/>
          </a:ln>
          <a:effectLst/>
        </p:spPr>
        <p:txBody>
          <a:bodyPr rot="0" spcFirstLastPara="0" vertOverflow="overflow" horzOverflow="overflow" vert="horz" wrap="square" lIns="118899" tIns="59450" rIns="118899" bIns="59450" numCol="1" spcCol="0" rtlCol="0" fromWordArt="0" anchor="ctr" anchorCtr="0" forceAA="0" compatLnSpc="1">
            <a:prstTxWarp prst="textNoShape">
              <a:avLst/>
            </a:prstTxWarp>
            <a:noAutofit/>
          </a:bodyPr>
          <a:lstStyle/>
          <a:p>
            <a:pPr marL="0" marR="0" lvl="0" indent="0" algn="ctr" defTabSz="2821185" eaLnBrk="1" fontAlgn="auto" latinLnBrk="0" hangingPunct="1">
              <a:lnSpc>
                <a:spcPct val="100000"/>
              </a:lnSpc>
              <a:spcBef>
                <a:spcPts val="0"/>
              </a:spcBef>
              <a:spcAft>
                <a:spcPts val="0"/>
              </a:spcAft>
              <a:buClrTx/>
              <a:buSzTx/>
              <a:buFontTx/>
              <a:buNone/>
              <a:tabLst/>
              <a:defRPr/>
            </a:pPr>
            <a:endParaRPr kumimoji="0" lang="en-US" sz="7188"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4914129"/>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026585" rtl="0" eaLnBrk="1" latinLnBrk="0" hangingPunct="1">
        <a:spcBef>
          <a:spcPct val="0"/>
        </a:spcBef>
        <a:buNone/>
        <a:defRPr sz="6068" kern="1200">
          <a:solidFill>
            <a:schemeClr val="bg1"/>
          </a:solidFill>
          <a:latin typeface="Trebuchet MS" pitchFamily="34" charset="0"/>
          <a:ea typeface="+mj-ea"/>
          <a:cs typeface="+mj-cs"/>
        </a:defRPr>
      </a:lvl1pPr>
    </p:titleStyle>
    <p:bodyStyle>
      <a:lvl1pPr marL="1134970" indent="-1134970" algn="l" defTabSz="3026585" rtl="0" eaLnBrk="1" latinLnBrk="0" hangingPunct="1">
        <a:spcBef>
          <a:spcPct val="20000"/>
        </a:spcBef>
        <a:buFont typeface="Arial" pitchFamily="34" charset="0"/>
        <a:buChar char="•"/>
        <a:defRPr sz="10620" kern="1200">
          <a:solidFill>
            <a:schemeClr val="tx1"/>
          </a:solidFill>
          <a:latin typeface="+mn-lt"/>
          <a:ea typeface="+mn-ea"/>
          <a:cs typeface="+mn-cs"/>
        </a:defRPr>
      </a:lvl1pPr>
      <a:lvl2pPr marL="2459101" indent="-945808" algn="l" defTabSz="3026585" rtl="0" eaLnBrk="1" latinLnBrk="0" hangingPunct="1">
        <a:spcBef>
          <a:spcPct val="20000"/>
        </a:spcBef>
        <a:buFont typeface="Arial" pitchFamily="34" charset="0"/>
        <a:buChar char="–"/>
        <a:defRPr sz="9310" kern="1200">
          <a:solidFill>
            <a:schemeClr val="tx1"/>
          </a:solidFill>
          <a:latin typeface="+mn-lt"/>
          <a:ea typeface="+mn-ea"/>
          <a:cs typeface="+mn-cs"/>
        </a:defRPr>
      </a:lvl2pPr>
      <a:lvl3pPr marL="3783232" indent="-756647" algn="l" defTabSz="3026585" rtl="0" eaLnBrk="1" latinLnBrk="0" hangingPunct="1">
        <a:spcBef>
          <a:spcPct val="20000"/>
        </a:spcBef>
        <a:buFont typeface="Arial" pitchFamily="34" charset="0"/>
        <a:buChar char="•"/>
        <a:defRPr sz="7999" kern="1200">
          <a:solidFill>
            <a:schemeClr val="tx1"/>
          </a:solidFill>
          <a:latin typeface="+mn-lt"/>
          <a:ea typeface="+mn-ea"/>
          <a:cs typeface="+mn-cs"/>
        </a:defRPr>
      </a:lvl3pPr>
      <a:lvl4pPr marL="5296526"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4pPr>
      <a:lvl5pPr marL="6809818"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5pPr>
      <a:lvl6pPr marL="8323111"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403"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49697"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2989" indent="-756647" algn="l" defTabSz="3026585" rtl="0" eaLnBrk="1" latinLnBrk="0" hangingPunct="1">
        <a:spcBef>
          <a:spcPct val="20000"/>
        </a:spcBef>
        <a:buFont typeface="Arial" pitchFamily="34" charset="0"/>
        <a:buChar char="•"/>
        <a:defRPr sz="6620" kern="1200">
          <a:solidFill>
            <a:schemeClr val="tx1"/>
          </a:solidFill>
          <a:latin typeface="+mn-lt"/>
          <a:ea typeface="+mn-ea"/>
          <a:cs typeface="+mn-cs"/>
        </a:defRPr>
      </a:lvl9pPr>
    </p:bodyStyle>
    <p:otherStyle>
      <a:defPPr>
        <a:defRPr lang="en-US"/>
      </a:defPPr>
      <a:lvl1pPr marL="0" algn="l" defTabSz="3026585" rtl="0" eaLnBrk="1" latinLnBrk="0" hangingPunct="1">
        <a:defRPr sz="5931" kern="1200">
          <a:solidFill>
            <a:schemeClr val="tx1"/>
          </a:solidFill>
          <a:latin typeface="+mn-lt"/>
          <a:ea typeface="+mn-ea"/>
          <a:cs typeface="+mn-cs"/>
        </a:defRPr>
      </a:lvl1pPr>
      <a:lvl2pPr marL="1513293" algn="l" defTabSz="3026585" rtl="0" eaLnBrk="1" latinLnBrk="0" hangingPunct="1">
        <a:defRPr sz="5931" kern="1200">
          <a:solidFill>
            <a:schemeClr val="tx1"/>
          </a:solidFill>
          <a:latin typeface="+mn-lt"/>
          <a:ea typeface="+mn-ea"/>
          <a:cs typeface="+mn-cs"/>
        </a:defRPr>
      </a:lvl2pPr>
      <a:lvl3pPr marL="3026585" algn="l" defTabSz="3026585" rtl="0" eaLnBrk="1" latinLnBrk="0" hangingPunct="1">
        <a:defRPr sz="5931" kern="1200">
          <a:solidFill>
            <a:schemeClr val="tx1"/>
          </a:solidFill>
          <a:latin typeface="+mn-lt"/>
          <a:ea typeface="+mn-ea"/>
          <a:cs typeface="+mn-cs"/>
        </a:defRPr>
      </a:lvl3pPr>
      <a:lvl4pPr marL="4539879" algn="l" defTabSz="3026585" rtl="0" eaLnBrk="1" latinLnBrk="0" hangingPunct="1">
        <a:defRPr sz="5931" kern="1200">
          <a:solidFill>
            <a:schemeClr val="tx1"/>
          </a:solidFill>
          <a:latin typeface="+mn-lt"/>
          <a:ea typeface="+mn-ea"/>
          <a:cs typeface="+mn-cs"/>
        </a:defRPr>
      </a:lvl4pPr>
      <a:lvl5pPr marL="6053172" algn="l" defTabSz="3026585" rtl="0" eaLnBrk="1" latinLnBrk="0" hangingPunct="1">
        <a:defRPr sz="5931" kern="1200">
          <a:solidFill>
            <a:schemeClr val="tx1"/>
          </a:solidFill>
          <a:latin typeface="+mn-lt"/>
          <a:ea typeface="+mn-ea"/>
          <a:cs typeface="+mn-cs"/>
        </a:defRPr>
      </a:lvl5pPr>
      <a:lvl6pPr marL="7566465" algn="l" defTabSz="3026585" rtl="0" eaLnBrk="1" latinLnBrk="0" hangingPunct="1">
        <a:defRPr sz="5931" kern="1200">
          <a:solidFill>
            <a:schemeClr val="tx1"/>
          </a:solidFill>
          <a:latin typeface="+mn-lt"/>
          <a:ea typeface="+mn-ea"/>
          <a:cs typeface="+mn-cs"/>
        </a:defRPr>
      </a:lvl6pPr>
      <a:lvl7pPr marL="9079758" algn="l" defTabSz="3026585" rtl="0" eaLnBrk="1" latinLnBrk="0" hangingPunct="1">
        <a:defRPr sz="5931" kern="1200">
          <a:solidFill>
            <a:schemeClr val="tx1"/>
          </a:solidFill>
          <a:latin typeface="+mn-lt"/>
          <a:ea typeface="+mn-ea"/>
          <a:cs typeface="+mn-cs"/>
        </a:defRPr>
      </a:lvl7pPr>
      <a:lvl8pPr marL="10593050" algn="l" defTabSz="3026585" rtl="0" eaLnBrk="1" latinLnBrk="0" hangingPunct="1">
        <a:defRPr sz="5931" kern="1200">
          <a:solidFill>
            <a:schemeClr val="tx1"/>
          </a:solidFill>
          <a:latin typeface="+mn-lt"/>
          <a:ea typeface="+mn-ea"/>
          <a:cs typeface="+mn-cs"/>
        </a:defRPr>
      </a:lvl8pPr>
      <a:lvl9pPr marL="12106344" algn="l" defTabSz="3026585" rtl="0" eaLnBrk="1" latinLnBrk="0" hangingPunct="1">
        <a:defRPr sz="59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35DBD-9175-420F-A508-887A49BB9E6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96410C7-D8FA-4084-9A44-1F275BA7D29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3ACAC2C-163A-425A-8949-604118BDE30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E841550E-1964-44AB-95EC-714E28DA4840}"/>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C2607D03-9873-48D4-A3F8-E31DFA4B196E}"/>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25D85FDD-59F3-4DB9-B3CC-B0B283104AE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5B4D6EF2-0DA7-4B12-A055-AF5541067D15}"/>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EDA8F7F5-2A32-4753-A0CC-11AA733DEE23}"/>
              </a:ext>
            </a:extLst>
          </p:cNvPr>
          <p:cNvSpPr>
            <a:spLocks noGrp="1"/>
          </p:cNvSpPr>
          <p:nvPr>
            <p:ph type="body" sz="quarter" idx="96"/>
          </p:nvPr>
        </p:nvSpPr>
        <p:spPr/>
        <p:txBody>
          <a:bodyPr/>
          <a:lstStyle/>
          <a:p>
            <a:endParaRPr lang="en-US"/>
          </a:p>
        </p:txBody>
      </p:sp>
      <p:sp>
        <p:nvSpPr>
          <p:cNvPr id="10" name="Text Placeholder 9">
            <a:extLst>
              <a:ext uri="{FF2B5EF4-FFF2-40B4-BE49-F238E27FC236}">
                <a16:creationId xmlns:a16="http://schemas.microsoft.com/office/drawing/2014/main" id="{BECDD2D6-B2D6-4FCC-8305-A36D7868F5CA}"/>
              </a:ext>
            </a:extLst>
          </p:cNvPr>
          <p:cNvSpPr>
            <a:spLocks noGrp="1"/>
          </p:cNvSpPr>
          <p:nvPr>
            <p:ph type="body" sz="quarter" idx="154"/>
          </p:nvPr>
        </p:nvSpPr>
        <p:spPr/>
        <p:txBody>
          <a:bodyPr/>
          <a:lstStyle/>
          <a:p>
            <a:endParaRPr lang="en-US" dirty="0"/>
          </a:p>
        </p:txBody>
      </p:sp>
      <p:sp>
        <p:nvSpPr>
          <p:cNvPr id="11" name="Picture Placeholder 10">
            <a:extLst>
              <a:ext uri="{FF2B5EF4-FFF2-40B4-BE49-F238E27FC236}">
                <a16:creationId xmlns:a16="http://schemas.microsoft.com/office/drawing/2014/main" id="{8A927F08-2411-40FC-B3A1-D7D90F7FA782}"/>
              </a:ext>
            </a:extLst>
          </p:cNvPr>
          <p:cNvSpPr>
            <a:spLocks noGrp="1"/>
          </p:cNvSpPr>
          <p:nvPr>
            <p:ph type="pic" sz="quarter" idx="155"/>
          </p:nvPr>
        </p:nvSpPr>
        <p:spPr/>
      </p:sp>
      <p:sp>
        <p:nvSpPr>
          <p:cNvPr id="12" name="Text Placeholder 11">
            <a:extLst>
              <a:ext uri="{FF2B5EF4-FFF2-40B4-BE49-F238E27FC236}">
                <a16:creationId xmlns:a16="http://schemas.microsoft.com/office/drawing/2014/main" id="{BD68F3E7-A19D-4C34-88A2-A0BCC0368282}"/>
              </a:ext>
            </a:extLst>
          </p:cNvPr>
          <p:cNvSpPr>
            <a:spLocks noGrp="1"/>
          </p:cNvSpPr>
          <p:nvPr>
            <p:ph type="body" sz="quarter" idx="156"/>
          </p:nvPr>
        </p:nvSpPr>
        <p:spPr/>
        <p:txBody>
          <a:bodyPr/>
          <a:lstStyle/>
          <a:p>
            <a:endParaRPr lang="en-US"/>
          </a:p>
        </p:txBody>
      </p:sp>
      <p:sp>
        <p:nvSpPr>
          <p:cNvPr id="13" name="Text Placeholder 12">
            <a:extLst>
              <a:ext uri="{FF2B5EF4-FFF2-40B4-BE49-F238E27FC236}">
                <a16:creationId xmlns:a16="http://schemas.microsoft.com/office/drawing/2014/main" id="{BDA8861C-0873-4A66-BC48-CB5705E820A4}"/>
              </a:ext>
            </a:extLst>
          </p:cNvPr>
          <p:cNvSpPr>
            <a:spLocks noGrp="1"/>
          </p:cNvSpPr>
          <p:nvPr>
            <p:ph type="body" sz="quarter" idx="157"/>
          </p:nvPr>
        </p:nvSpPr>
        <p:spPr/>
        <p:txBody>
          <a:bodyPr/>
          <a:lstStyle/>
          <a:p>
            <a:endParaRPr lang="en-US"/>
          </a:p>
        </p:txBody>
      </p:sp>
      <p:sp>
        <p:nvSpPr>
          <p:cNvPr id="14" name="Text Placeholder 13">
            <a:extLst>
              <a:ext uri="{FF2B5EF4-FFF2-40B4-BE49-F238E27FC236}">
                <a16:creationId xmlns:a16="http://schemas.microsoft.com/office/drawing/2014/main" id="{70E1A44A-E5E8-433F-8714-A6C9AD05A6FC}"/>
              </a:ext>
            </a:extLst>
          </p:cNvPr>
          <p:cNvSpPr>
            <a:spLocks noGrp="1"/>
          </p:cNvSpPr>
          <p:nvPr>
            <p:ph type="body" sz="quarter" idx="158"/>
          </p:nvPr>
        </p:nvSpPr>
        <p:spPr/>
        <p:txBody>
          <a:bodyPr/>
          <a:lstStyle/>
          <a:p>
            <a:endParaRPr lang="en-US"/>
          </a:p>
        </p:txBody>
      </p:sp>
      <p:sp>
        <p:nvSpPr>
          <p:cNvPr id="15" name="Text Placeholder 14">
            <a:extLst>
              <a:ext uri="{FF2B5EF4-FFF2-40B4-BE49-F238E27FC236}">
                <a16:creationId xmlns:a16="http://schemas.microsoft.com/office/drawing/2014/main" id="{5975ABF2-3443-4174-8E58-999E50B1061F}"/>
              </a:ext>
            </a:extLst>
          </p:cNvPr>
          <p:cNvSpPr>
            <a:spLocks noGrp="1"/>
          </p:cNvSpPr>
          <p:nvPr>
            <p:ph type="body" sz="quarter" idx="159"/>
          </p:nvPr>
        </p:nvSpPr>
        <p:spPr/>
        <p:txBody>
          <a:bodyPr/>
          <a:lstStyle/>
          <a:p>
            <a:endParaRPr lang="en-US"/>
          </a:p>
        </p:txBody>
      </p:sp>
    </p:spTree>
    <p:extLst>
      <p:ext uri="{BB962C8B-B14F-4D97-AF65-F5344CB8AC3E}">
        <p14:creationId xmlns:p14="http://schemas.microsoft.com/office/powerpoint/2010/main" val="2266701842"/>
      </p:ext>
    </p:extLst>
  </p:cSld>
  <p:clrMapOvr>
    <a:masterClrMapping/>
  </p:clrMapOvr>
</p:sld>
</file>

<file path=ppt/theme/theme1.xml><?xml version="1.0" encoding="utf-8"?>
<a:theme xmlns:a="http://schemas.openxmlformats.org/drawingml/2006/main" name="Left pane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1056</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Left panel</vt:lpstr>
      <vt:lpstr>Without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94</cp:revision>
  <cp:lastPrinted>2019-09-05T17:33:33Z</cp:lastPrinted>
  <dcterms:created xsi:type="dcterms:W3CDTF">2012-02-03T19:11:35Z</dcterms:created>
  <dcterms:modified xsi:type="dcterms:W3CDTF">2019-09-05T17:43:30Z</dcterms:modified>
</cp:coreProperties>
</file>