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66" r:id="rId3"/>
  </p:sldIdLst>
  <p:sldSz cx="29260800" cy="16459200"/>
  <p:notesSz cx="6858000" cy="9144000"/>
  <p:defaultTextStyle>
    <a:defPPr>
      <a:defRPr lang="en-US"/>
    </a:defPPr>
    <a:lvl1pPr marL="0" algn="l" defTabSz="2507817" rtl="0" eaLnBrk="1" latinLnBrk="0" hangingPunct="1">
      <a:defRPr sz="4914" kern="1200">
        <a:solidFill>
          <a:schemeClr val="tx1"/>
        </a:solidFill>
        <a:latin typeface="+mn-lt"/>
        <a:ea typeface="+mn-ea"/>
        <a:cs typeface="+mn-cs"/>
      </a:defRPr>
    </a:lvl1pPr>
    <a:lvl2pPr marL="1253909" algn="l" defTabSz="2507817" rtl="0" eaLnBrk="1" latinLnBrk="0" hangingPunct="1">
      <a:defRPr sz="4914" kern="1200">
        <a:solidFill>
          <a:schemeClr val="tx1"/>
        </a:solidFill>
        <a:latin typeface="+mn-lt"/>
        <a:ea typeface="+mn-ea"/>
        <a:cs typeface="+mn-cs"/>
      </a:defRPr>
    </a:lvl2pPr>
    <a:lvl3pPr marL="2507817" algn="l" defTabSz="2507817" rtl="0" eaLnBrk="1" latinLnBrk="0" hangingPunct="1">
      <a:defRPr sz="4914" kern="1200">
        <a:solidFill>
          <a:schemeClr val="tx1"/>
        </a:solidFill>
        <a:latin typeface="+mn-lt"/>
        <a:ea typeface="+mn-ea"/>
        <a:cs typeface="+mn-cs"/>
      </a:defRPr>
    </a:lvl3pPr>
    <a:lvl4pPr marL="3761727" algn="l" defTabSz="2507817" rtl="0" eaLnBrk="1" latinLnBrk="0" hangingPunct="1">
      <a:defRPr sz="4914" kern="1200">
        <a:solidFill>
          <a:schemeClr val="tx1"/>
        </a:solidFill>
        <a:latin typeface="+mn-lt"/>
        <a:ea typeface="+mn-ea"/>
        <a:cs typeface="+mn-cs"/>
      </a:defRPr>
    </a:lvl4pPr>
    <a:lvl5pPr marL="5015635" algn="l" defTabSz="2507817" rtl="0" eaLnBrk="1" latinLnBrk="0" hangingPunct="1">
      <a:defRPr sz="4914" kern="1200">
        <a:solidFill>
          <a:schemeClr val="tx1"/>
        </a:solidFill>
        <a:latin typeface="+mn-lt"/>
        <a:ea typeface="+mn-ea"/>
        <a:cs typeface="+mn-cs"/>
      </a:defRPr>
    </a:lvl5pPr>
    <a:lvl6pPr marL="6269545" algn="l" defTabSz="2507817" rtl="0" eaLnBrk="1" latinLnBrk="0" hangingPunct="1">
      <a:defRPr sz="4914" kern="1200">
        <a:solidFill>
          <a:schemeClr val="tx1"/>
        </a:solidFill>
        <a:latin typeface="+mn-lt"/>
        <a:ea typeface="+mn-ea"/>
        <a:cs typeface="+mn-cs"/>
      </a:defRPr>
    </a:lvl6pPr>
    <a:lvl7pPr marL="7523454" algn="l" defTabSz="2507817" rtl="0" eaLnBrk="1" latinLnBrk="0" hangingPunct="1">
      <a:defRPr sz="4914" kern="1200">
        <a:solidFill>
          <a:schemeClr val="tx1"/>
        </a:solidFill>
        <a:latin typeface="+mn-lt"/>
        <a:ea typeface="+mn-ea"/>
        <a:cs typeface="+mn-cs"/>
      </a:defRPr>
    </a:lvl7pPr>
    <a:lvl8pPr marL="8777362" algn="l" defTabSz="2507817" rtl="0" eaLnBrk="1" latinLnBrk="0" hangingPunct="1">
      <a:defRPr sz="4914" kern="1200">
        <a:solidFill>
          <a:schemeClr val="tx1"/>
        </a:solidFill>
        <a:latin typeface="+mn-lt"/>
        <a:ea typeface="+mn-ea"/>
        <a:cs typeface="+mn-cs"/>
      </a:defRPr>
    </a:lvl8pPr>
    <a:lvl9pPr marL="10031272" algn="l" defTabSz="2507817" rtl="0" eaLnBrk="1" latinLnBrk="0" hangingPunct="1">
      <a:defRPr sz="491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9FB"/>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93" autoAdjust="0"/>
    <p:restoredTop sz="94694" autoAdjust="0"/>
  </p:normalViewPr>
  <p:slideViewPr>
    <p:cSldViewPr snapToGrid="0" snapToObjects="1" showGuides="1">
      <p:cViewPr varScale="1">
        <p:scale>
          <a:sx n="48" d="100"/>
          <a:sy n="48" d="100"/>
        </p:scale>
        <p:origin x="1552" y="24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8/7/20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507817" rtl="0" eaLnBrk="1" latinLnBrk="0" hangingPunct="1">
      <a:defRPr sz="3314" kern="1200">
        <a:solidFill>
          <a:schemeClr val="tx1"/>
        </a:solidFill>
        <a:latin typeface="+mn-lt"/>
        <a:ea typeface="+mn-ea"/>
        <a:cs typeface="+mn-cs"/>
      </a:defRPr>
    </a:lvl1pPr>
    <a:lvl2pPr marL="1253909" algn="l" defTabSz="2507817" rtl="0" eaLnBrk="1" latinLnBrk="0" hangingPunct="1">
      <a:defRPr sz="3314" kern="1200">
        <a:solidFill>
          <a:schemeClr val="tx1"/>
        </a:solidFill>
        <a:latin typeface="+mn-lt"/>
        <a:ea typeface="+mn-ea"/>
        <a:cs typeface="+mn-cs"/>
      </a:defRPr>
    </a:lvl2pPr>
    <a:lvl3pPr marL="2507817" algn="l" defTabSz="2507817" rtl="0" eaLnBrk="1" latinLnBrk="0" hangingPunct="1">
      <a:defRPr sz="3314" kern="1200">
        <a:solidFill>
          <a:schemeClr val="tx1"/>
        </a:solidFill>
        <a:latin typeface="+mn-lt"/>
        <a:ea typeface="+mn-ea"/>
        <a:cs typeface="+mn-cs"/>
      </a:defRPr>
    </a:lvl3pPr>
    <a:lvl4pPr marL="3761727" algn="l" defTabSz="2507817" rtl="0" eaLnBrk="1" latinLnBrk="0" hangingPunct="1">
      <a:defRPr sz="3314" kern="1200">
        <a:solidFill>
          <a:schemeClr val="tx1"/>
        </a:solidFill>
        <a:latin typeface="+mn-lt"/>
        <a:ea typeface="+mn-ea"/>
        <a:cs typeface="+mn-cs"/>
      </a:defRPr>
    </a:lvl4pPr>
    <a:lvl5pPr marL="5015635" algn="l" defTabSz="2507817" rtl="0" eaLnBrk="1" latinLnBrk="0" hangingPunct="1">
      <a:defRPr sz="3314" kern="1200">
        <a:solidFill>
          <a:schemeClr val="tx1"/>
        </a:solidFill>
        <a:latin typeface="+mn-lt"/>
        <a:ea typeface="+mn-ea"/>
        <a:cs typeface="+mn-cs"/>
      </a:defRPr>
    </a:lvl5pPr>
    <a:lvl6pPr marL="6269545" algn="l" defTabSz="2507817" rtl="0" eaLnBrk="1" latinLnBrk="0" hangingPunct="1">
      <a:defRPr sz="3314" kern="1200">
        <a:solidFill>
          <a:schemeClr val="tx1"/>
        </a:solidFill>
        <a:latin typeface="+mn-lt"/>
        <a:ea typeface="+mn-ea"/>
        <a:cs typeface="+mn-cs"/>
      </a:defRPr>
    </a:lvl6pPr>
    <a:lvl7pPr marL="7523454" algn="l" defTabSz="2507817" rtl="0" eaLnBrk="1" latinLnBrk="0" hangingPunct="1">
      <a:defRPr sz="3314" kern="1200">
        <a:solidFill>
          <a:schemeClr val="tx1"/>
        </a:solidFill>
        <a:latin typeface="+mn-lt"/>
        <a:ea typeface="+mn-ea"/>
        <a:cs typeface="+mn-cs"/>
      </a:defRPr>
    </a:lvl7pPr>
    <a:lvl8pPr marL="8777362" algn="l" defTabSz="2507817" rtl="0" eaLnBrk="1" latinLnBrk="0" hangingPunct="1">
      <a:defRPr sz="3314" kern="1200">
        <a:solidFill>
          <a:schemeClr val="tx1"/>
        </a:solidFill>
        <a:latin typeface="+mn-lt"/>
        <a:ea typeface="+mn-ea"/>
        <a:cs typeface="+mn-cs"/>
      </a:defRPr>
    </a:lvl8pPr>
    <a:lvl9pPr marL="10031272" algn="l" defTabSz="2507817" rtl="0" eaLnBrk="1" latinLnBrk="0" hangingPunct="1">
      <a:defRPr sz="331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enter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8925307" y="4367766"/>
            <a:ext cx="9725894" cy="477042"/>
          </a:xfrm>
          <a:prstGeom prst="rect">
            <a:avLst/>
          </a:prstGeom>
        </p:spPr>
        <p:txBody>
          <a:bodyPr wrap="square" lIns="228589" tIns="228589" rIns="228589" bIns="228589">
            <a:noAutofit/>
          </a:bodyPr>
          <a:lstStyle>
            <a:lvl1pPr marL="0" indent="0">
              <a:buNone/>
              <a:defRPr sz="1866">
                <a:solidFill>
                  <a:schemeClr val="tx2"/>
                </a:solidFill>
                <a:latin typeface="Calibri" panose="020F0502020204030204" pitchFamily="34" charset="0"/>
                <a:cs typeface="Calibri" panose="020F0502020204030204" pitchFamily="34" charset="0"/>
              </a:defRPr>
            </a:lvl1pPr>
            <a:lvl2pPr marL="866713" indent="-333351">
              <a:defRPr sz="1458">
                <a:latin typeface="Trebuchet MS" pitchFamily="34" charset="0"/>
              </a:defRPr>
            </a:lvl2pPr>
            <a:lvl3pPr marL="1200064" indent="-333351">
              <a:defRPr sz="1458">
                <a:latin typeface="Trebuchet MS" pitchFamily="34" charset="0"/>
              </a:defRPr>
            </a:lvl3pPr>
            <a:lvl4pPr marL="1566751" indent="-366687">
              <a:defRPr sz="1458">
                <a:latin typeface="Trebuchet MS" pitchFamily="34" charset="0"/>
              </a:defRPr>
            </a:lvl4pPr>
            <a:lvl5pPr marL="1833432" indent="-266681">
              <a:defRPr sz="145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8925307" y="3917190"/>
            <a:ext cx="9725894" cy="400106"/>
          </a:xfrm>
          <a:prstGeom prst="rect">
            <a:avLst/>
          </a:prstGeom>
          <a:noFill/>
        </p:spPr>
        <p:txBody>
          <a:bodyPr wrap="square" lIns="91436" tIns="91436" rIns="91436" bIns="91436" anchor="ctr" anchorCtr="0">
            <a:noAutofit/>
          </a:bodyPr>
          <a:lstStyle>
            <a:lvl1pPr marL="0" indent="0" algn="l">
              <a:buNone/>
              <a:defRPr sz="2334" b="1" u="sng" baseline="0">
                <a:solidFill>
                  <a:schemeClr val="accent6"/>
                </a:solidFill>
              </a:defRPr>
            </a:lvl1pPr>
          </a:lstStyle>
          <a:p>
            <a:pPr lvl="0"/>
            <a:r>
              <a:rPr lang="en-US" dirty="0"/>
              <a:t>(click to edit) INTRODUCTION</a:t>
            </a:r>
          </a:p>
        </p:txBody>
      </p:sp>
      <p:sp>
        <p:nvSpPr>
          <p:cNvPr id="27" name="Text Placeholder 5"/>
          <p:cNvSpPr>
            <a:spLocks noGrp="1"/>
          </p:cNvSpPr>
          <p:nvPr>
            <p:ph type="body" sz="quarter" idx="27" hasCustomPrompt="1"/>
          </p:nvPr>
        </p:nvSpPr>
        <p:spPr>
          <a:xfrm>
            <a:off x="18925307" y="7825749"/>
            <a:ext cx="9725894" cy="400106"/>
          </a:xfrm>
          <a:prstGeom prst="rect">
            <a:avLst/>
          </a:prstGeom>
          <a:noFill/>
        </p:spPr>
        <p:txBody>
          <a:bodyPr wrap="square" lIns="91436" tIns="91436" rIns="91436" bIns="91436" anchor="ctr" anchorCtr="0">
            <a:noAutofit/>
          </a:bodyPr>
          <a:lstStyle>
            <a:lvl1pPr marL="0" indent="0" algn="l">
              <a:buNone/>
              <a:defRPr sz="2334" b="1" u="sng" baseline="0">
                <a:solidFill>
                  <a:schemeClr val="accent6"/>
                </a:solidFill>
              </a:defRPr>
            </a:lvl1pPr>
          </a:lstStyle>
          <a:p>
            <a:pPr lvl="0"/>
            <a:r>
              <a:rPr lang="en-US" dirty="0"/>
              <a:t>(click to edit) RESULTS</a:t>
            </a:r>
          </a:p>
        </p:txBody>
      </p:sp>
      <p:sp>
        <p:nvSpPr>
          <p:cNvPr id="28" name="Text Placeholder 3"/>
          <p:cNvSpPr>
            <a:spLocks noGrp="1"/>
          </p:cNvSpPr>
          <p:nvPr>
            <p:ph type="body" sz="quarter" idx="28" hasCustomPrompt="1"/>
          </p:nvPr>
        </p:nvSpPr>
        <p:spPr>
          <a:xfrm>
            <a:off x="18925307" y="8262256"/>
            <a:ext cx="9725894" cy="477042"/>
          </a:xfrm>
          <a:prstGeom prst="rect">
            <a:avLst/>
          </a:prstGeom>
        </p:spPr>
        <p:txBody>
          <a:bodyPr wrap="square" lIns="228589" tIns="228589" rIns="228589" bIns="228589">
            <a:noAutofit/>
          </a:bodyPr>
          <a:lstStyle>
            <a:lvl1pPr marL="0" indent="0">
              <a:buNone/>
              <a:defRPr sz="1866">
                <a:solidFill>
                  <a:schemeClr val="tx2"/>
                </a:solidFill>
                <a:latin typeface="Calibri" panose="020F0502020204030204" pitchFamily="34" charset="0"/>
                <a:cs typeface="Calibri" panose="020F0502020204030204" pitchFamily="34" charset="0"/>
              </a:defRPr>
            </a:lvl1pPr>
            <a:lvl2pPr marL="866713" indent="-333351">
              <a:defRPr sz="1458">
                <a:latin typeface="Trebuchet MS" pitchFamily="34" charset="0"/>
              </a:defRPr>
            </a:lvl2pPr>
            <a:lvl3pPr marL="1200064" indent="-333351">
              <a:defRPr sz="1458">
                <a:latin typeface="Trebuchet MS" pitchFamily="34" charset="0"/>
              </a:defRPr>
            </a:lvl3pPr>
            <a:lvl4pPr marL="1566751" indent="-366687">
              <a:defRPr sz="1458">
                <a:latin typeface="Trebuchet MS" pitchFamily="34" charset="0"/>
              </a:defRPr>
            </a:lvl4pPr>
            <a:lvl5pPr marL="1833432" indent="-266681">
              <a:defRPr sz="145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925307" y="11619114"/>
            <a:ext cx="9725894" cy="543859"/>
          </a:xfrm>
          <a:prstGeom prst="rect">
            <a:avLst/>
          </a:prstGeom>
          <a:noFill/>
        </p:spPr>
        <p:txBody>
          <a:bodyPr wrap="square" lIns="91436" tIns="91436" rIns="91436" bIns="91436" anchor="ctr" anchorCtr="0">
            <a:spAutoFit/>
          </a:bodyPr>
          <a:lstStyle>
            <a:lvl1pPr marL="0" indent="0" algn="l">
              <a:buNone/>
              <a:defRPr sz="2334" b="1" u="sng" baseline="0">
                <a:solidFill>
                  <a:schemeClr val="accent6"/>
                </a:solidFill>
              </a:defRPr>
            </a:lvl1pPr>
          </a:lstStyle>
          <a:p>
            <a:pPr lvl="0"/>
            <a:r>
              <a:rPr lang="en-US" dirty="0"/>
              <a:t>(click to edit) DISCUSSION</a:t>
            </a:r>
          </a:p>
        </p:txBody>
      </p:sp>
      <p:sp>
        <p:nvSpPr>
          <p:cNvPr id="30" name="Text Placeholder 3"/>
          <p:cNvSpPr>
            <a:spLocks noGrp="1"/>
          </p:cNvSpPr>
          <p:nvPr>
            <p:ph type="body" sz="quarter" idx="30" hasCustomPrompt="1"/>
          </p:nvPr>
        </p:nvSpPr>
        <p:spPr>
          <a:xfrm>
            <a:off x="18925307" y="12135320"/>
            <a:ext cx="9725894" cy="748773"/>
          </a:xfrm>
          <a:prstGeom prst="rect">
            <a:avLst/>
          </a:prstGeom>
        </p:spPr>
        <p:txBody>
          <a:bodyPr wrap="square" lIns="228589" tIns="228589" rIns="228589" bIns="228589">
            <a:spAutoFit/>
          </a:bodyPr>
          <a:lstStyle>
            <a:lvl1pPr marL="0" indent="0">
              <a:buNone/>
              <a:defRPr sz="1866">
                <a:solidFill>
                  <a:schemeClr val="tx2"/>
                </a:solidFill>
                <a:latin typeface="Calibri" panose="020F0502020204030204" pitchFamily="34" charset="0"/>
                <a:cs typeface="Calibri" panose="020F0502020204030204" pitchFamily="34" charset="0"/>
              </a:defRPr>
            </a:lvl1pPr>
            <a:lvl2pPr marL="866713" indent="-333351">
              <a:defRPr sz="1458">
                <a:latin typeface="Trebuchet MS" pitchFamily="34" charset="0"/>
              </a:defRPr>
            </a:lvl2pPr>
            <a:lvl3pPr marL="1200064" indent="-333351">
              <a:defRPr sz="1458">
                <a:latin typeface="Trebuchet MS" pitchFamily="34" charset="0"/>
              </a:defRPr>
            </a:lvl3pPr>
            <a:lvl4pPr marL="1566751" indent="-366687">
              <a:defRPr sz="1458">
                <a:latin typeface="Trebuchet MS" pitchFamily="34" charset="0"/>
              </a:defRPr>
            </a:lvl4pPr>
            <a:lvl5pPr marL="1833432" indent="-266681">
              <a:defRPr sz="1458">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2743200" y="971550"/>
            <a:ext cx="11887200" cy="4523216"/>
          </a:xfrm>
          <a:prstGeom prst="rect">
            <a:avLst/>
          </a:prstGeom>
        </p:spPr>
        <p:txBody>
          <a:bodyPr wrap="square" anchor="t" anchorCtr="0">
            <a:spAutoFit/>
          </a:bodyPr>
          <a:lstStyle>
            <a:lvl1pPr marL="0" indent="0" algn="l">
              <a:buFontTx/>
              <a:buNone/>
              <a:defRPr sz="9683" b="1">
                <a:solidFill>
                  <a:schemeClr val="bg1"/>
                </a:solidFill>
                <a:latin typeface="+mj-lt"/>
              </a:defRPr>
            </a:lvl1pPr>
            <a:lvl2pPr>
              <a:buFontTx/>
              <a:buNone/>
              <a:defRPr sz="4200"/>
            </a:lvl2pPr>
            <a:lvl3pPr>
              <a:buFontTx/>
              <a:buNone/>
              <a:defRPr sz="4200"/>
            </a:lvl3pPr>
            <a:lvl4pPr>
              <a:buFontTx/>
              <a:buNone/>
              <a:defRPr sz="4200"/>
            </a:lvl4pPr>
            <a:lvl5pPr>
              <a:buFontTx/>
              <a:buNone/>
              <a:defRPr sz="4200"/>
            </a:lvl5pPr>
          </a:lstStyle>
          <a:p>
            <a:pPr lvl="0"/>
            <a:r>
              <a:rPr lang="en-US" dirty="0"/>
              <a:t>Click here to add main finding and bold important words.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12136581" y="10971541"/>
            <a:ext cx="5486400" cy="4114800"/>
          </a:xfrm>
          <a:prstGeom prst="rect">
            <a:avLst/>
          </a:prstGeom>
        </p:spPr>
        <p:txBody>
          <a:bodyPr anchor="ctr" anchorCtr="0"/>
          <a:lstStyle>
            <a:lvl1pPr marL="0" indent="0" algn="ctr">
              <a:buNone/>
              <a:defRPr sz="5133">
                <a:solidFill>
                  <a:schemeClr val="accent4"/>
                </a:solidFill>
              </a:defRPr>
            </a:lvl1pPr>
          </a:lstStyle>
          <a:p>
            <a:r>
              <a:rPr lang="en-US" dirty="0"/>
              <a:t>CLICK TO ADD</a:t>
            </a:r>
            <a:br>
              <a:rPr lang="en-US" dirty="0"/>
            </a:br>
            <a:r>
              <a:rPr lang="en-US" dirty="0"/>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18925309" y="1942952"/>
            <a:ext cx="9725891" cy="707882"/>
          </a:xfrm>
          <a:prstGeom prst="rect">
            <a:avLst/>
          </a:prstGeom>
        </p:spPr>
        <p:txBody>
          <a:bodyPr anchor="t" anchorCtr="0">
            <a:noAutofit/>
          </a:bodyPr>
          <a:lstStyle>
            <a:lvl1pPr marL="0" indent="0" algn="l">
              <a:buFontTx/>
              <a:buNone/>
              <a:defRPr sz="3150" b="1">
                <a:solidFill>
                  <a:schemeClr val="bg1">
                    <a:lumMod val="50000"/>
                  </a:schemeClr>
                </a:solidFill>
                <a:latin typeface="+mj-lt"/>
              </a:defRPr>
            </a:lvl1pPr>
            <a:lvl2pPr>
              <a:buFontTx/>
              <a:buNone/>
              <a:defRPr sz="4200"/>
            </a:lvl2pPr>
            <a:lvl3pPr>
              <a:buFontTx/>
              <a:buNone/>
              <a:defRPr sz="4200"/>
            </a:lvl3pPr>
            <a:lvl4pPr>
              <a:buFontTx/>
              <a:buNone/>
              <a:defRPr sz="4200"/>
            </a:lvl4pPr>
            <a:lvl5pPr>
              <a:buFontTx/>
              <a:buNone/>
              <a:defRPr sz="4200"/>
            </a:lvl5pPr>
          </a:lstStyle>
          <a:p>
            <a:pPr lvl="0"/>
            <a:r>
              <a:rPr lang="en-US" dirty="0"/>
              <a:t>Click here to add Authors</a:t>
            </a:r>
          </a:p>
        </p:txBody>
      </p:sp>
      <p:sp>
        <p:nvSpPr>
          <p:cNvPr id="16" name="Text Placeholder 76">
            <a:extLst>
              <a:ext uri="{FF2B5EF4-FFF2-40B4-BE49-F238E27FC236}">
                <a16:creationId xmlns:a16="http://schemas.microsoft.com/office/drawing/2014/main" id="{E059DE55-23FB-40D6-B25C-2019A3DA5127}"/>
              </a:ext>
            </a:extLst>
          </p:cNvPr>
          <p:cNvSpPr>
            <a:spLocks noGrp="1"/>
          </p:cNvSpPr>
          <p:nvPr>
            <p:ph type="body" sz="quarter" idx="158" hasCustomPrompt="1"/>
          </p:nvPr>
        </p:nvSpPr>
        <p:spPr>
          <a:xfrm>
            <a:off x="18925309" y="2683542"/>
            <a:ext cx="9725891" cy="707882"/>
          </a:xfrm>
          <a:prstGeom prst="rect">
            <a:avLst/>
          </a:prstGeom>
        </p:spPr>
        <p:txBody>
          <a:bodyPr anchor="t" anchorCtr="0">
            <a:noAutofit/>
          </a:bodyPr>
          <a:lstStyle>
            <a:lvl1pPr marL="0" indent="0" algn="l">
              <a:buFontTx/>
              <a:buNone/>
              <a:defRPr sz="2566" b="1">
                <a:solidFill>
                  <a:schemeClr val="bg1">
                    <a:lumMod val="50000"/>
                  </a:schemeClr>
                </a:solidFill>
                <a:latin typeface="+mj-lt"/>
              </a:defRPr>
            </a:lvl1pPr>
            <a:lvl2pPr>
              <a:buFontTx/>
              <a:buNone/>
              <a:defRPr sz="4200"/>
            </a:lvl2pPr>
            <a:lvl3pPr>
              <a:buFontTx/>
              <a:buNone/>
              <a:defRPr sz="4200"/>
            </a:lvl3pPr>
            <a:lvl4pPr>
              <a:buFontTx/>
              <a:buNone/>
              <a:defRPr sz="4200"/>
            </a:lvl4pPr>
            <a:lvl5pPr>
              <a:buFontTx/>
              <a:buNone/>
              <a:defRPr sz="4200"/>
            </a:lvl5pPr>
          </a:lstStyle>
          <a:p>
            <a:pPr lvl="0"/>
            <a:r>
              <a:rPr lang="en-US" dirty="0"/>
              <a:t>Click here to add Affiliations</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18925309" y="478145"/>
            <a:ext cx="9725891" cy="768763"/>
          </a:xfrm>
          <a:prstGeom prst="rect">
            <a:avLst/>
          </a:prstGeom>
        </p:spPr>
        <p:txBody>
          <a:bodyPr anchor="t" anchorCtr="0">
            <a:noAutofit/>
          </a:bodyPr>
          <a:lstStyle>
            <a:lvl1pPr marL="0" indent="0" algn="l">
              <a:buFontTx/>
              <a:buNone/>
              <a:defRPr sz="4200" b="1">
                <a:solidFill>
                  <a:schemeClr val="bg1">
                    <a:lumMod val="50000"/>
                  </a:schemeClr>
                </a:solidFill>
                <a:latin typeface="+mj-lt"/>
              </a:defRPr>
            </a:lvl1pPr>
            <a:lvl2pPr>
              <a:buFontTx/>
              <a:buNone/>
              <a:defRPr sz="4200"/>
            </a:lvl2pPr>
            <a:lvl3pPr>
              <a:buFontTx/>
              <a:buNone/>
              <a:defRPr sz="4200"/>
            </a:lvl3pPr>
            <a:lvl4pPr>
              <a:buFontTx/>
              <a:buNone/>
              <a:defRPr sz="4200"/>
            </a:lvl4pPr>
            <a:lvl5pPr>
              <a:buFontTx/>
              <a:buNone/>
              <a:defRPr sz="4200"/>
            </a:lvl5pPr>
          </a:lstStyle>
          <a:p>
            <a:pPr lvl="0"/>
            <a:r>
              <a:rPr lang="en-US" dirty="0"/>
              <a:t>Click here to add Poster Title</a:t>
            </a:r>
          </a:p>
        </p:txBody>
      </p:sp>
      <p:sp>
        <p:nvSpPr>
          <p:cNvPr id="18" name="Text Placeholder 76">
            <a:extLst>
              <a:ext uri="{FF2B5EF4-FFF2-40B4-BE49-F238E27FC236}">
                <a16:creationId xmlns:a16="http://schemas.microsoft.com/office/drawing/2014/main" id="{3C418D0B-1683-4798-A196-C4B7828C1CA8}"/>
              </a:ext>
            </a:extLst>
          </p:cNvPr>
          <p:cNvSpPr>
            <a:spLocks noGrp="1"/>
          </p:cNvSpPr>
          <p:nvPr>
            <p:ph type="body" sz="quarter" idx="159" hasCustomPrompt="1"/>
          </p:nvPr>
        </p:nvSpPr>
        <p:spPr>
          <a:xfrm>
            <a:off x="2743200" y="6992942"/>
            <a:ext cx="11887200" cy="954107"/>
          </a:xfrm>
          <a:prstGeom prst="rect">
            <a:avLst/>
          </a:prstGeom>
        </p:spPr>
        <p:txBody>
          <a:bodyPr wrap="square" anchor="t" anchorCtr="0">
            <a:spAutoFit/>
          </a:bodyPr>
          <a:lstStyle>
            <a:lvl1pPr marL="0" indent="0" algn="l">
              <a:buFontTx/>
              <a:buNone/>
              <a:defRPr sz="5600" b="0">
                <a:solidFill>
                  <a:schemeClr val="bg1"/>
                </a:solidFill>
                <a:latin typeface="+mj-lt"/>
              </a:defRPr>
            </a:lvl1pPr>
            <a:lvl2pPr>
              <a:buFontTx/>
              <a:buNone/>
              <a:defRPr sz="4200"/>
            </a:lvl2pPr>
            <a:lvl3pPr>
              <a:buFontTx/>
              <a:buNone/>
              <a:defRPr sz="4200"/>
            </a:lvl3pPr>
            <a:lvl4pPr>
              <a:buFontTx/>
              <a:buNone/>
              <a:defRPr sz="4200"/>
            </a:lvl4pPr>
            <a:lvl5pPr>
              <a:buFontTx/>
              <a:buNone/>
              <a:defRPr sz="4200"/>
            </a:lvl5pPr>
          </a:lstStyle>
          <a:p>
            <a:pPr lvl="0"/>
            <a:r>
              <a:rPr lang="en-US" dirty="0"/>
              <a:t>Click here to add additional text. </a:t>
            </a:r>
          </a:p>
        </p:txBody>
      </p:sp>
    </p:spTree>
  </p:cSld>
  <p:clrMapOvr>
    <a:masterClrMapping/>
  </p:clrMapOvr>
  <p:extLst>
    <p:ext uri="{DCECCB84-F9BA-43D5-87BE-67443E8EF086}">
      <p15:sldGuideLst xmlns:p15="http://schemas.microsoft.com/office/powerpoint/2012/main">
        <p15:guide id="2" pos="1728" userDrawn="1">
          <p15:clr>
            <a:srgbClr val="FBAE40"/>
          </p15:clr>
        </p15:guide>
        <p15:guide id="5" pos="18048" userDrawn="1">
          <p15:clr>
            <a:srgbClr val="FBAE40"/>
          </p15:clr>
        </p15:guide>
        <p15:guide id="7" pos="11904" userDrawn="1">
          <p15:clr>
            <a:srgbClr val="FBAE40"/>
          </p15:clr>
        </p15:guide>
        <p15:guide id="10" orient="horz" pos="9792" userDrawn="1">
          <p15:clr>
            <a:srgbClr val="FBAE40"/>
          </p15:clr>
        </p15:guide>
        <p15:guide id="11" orient="horz" pos="2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8925307" y="4367766"/>
            <a:ext cx="9725894" cy="477042"/>
          </a:xfrm>
          <a:prstGeom prst="rect">
            <a:avLst/>
          </a:prstGeom>
        </p:spPr>
        <p:txBody>
          <a:bodyPr wrap="square" lIns="228589" tIns="228589" rIns="228589" bIns="228589">
            <a:noAutofit/>
          </a:bodyPr>
          <a:lstStyle>
            <a:lvl1pPr marL="0" indent="0">
              <a:buNone/>
              <a:defRPr sz="1866">
                <a:solidFill>
                  <a:schemeClr val="tx2"/>
                </a:solidFill>
                <a:latin typeface="Calibri" panose="020F0502020204030204" pitchFamily="34" charset="0"/>
                <a:cs typeface="Calibri" panose="020F0502020204030204" pitchFamily="34" charset="0"/>
              </a:defRPr>
            </a:lvl1pPr>
            <a:lvl2pPr marL="866713" indent="-333351">
              <a:defRPr sz="1458">
                <a:latin typeface="Trebuchet MS" pitchFamily="34" charset="0"/>
              </a:defRPr>
            </a:lvl2pPr>
            <a:lvl3pPr marL="1200064" indent="-333351">
              <a:defRPr sz="1458">
                <a:latin typeface="Trebuchet MS" pitchFamily="34" charset="0"/>
              </a:defRPr>
            </a:lvl3pPr>
            <a:lvl4pPr marL="1566751" indent="-366687">
              <a:defRPr sz="1458">
                <a:latin typeface="Trebuchet MS" pitchFamily="34" charset="0"/>
              </a:defRPr>
            </a:lvl4pPr>
            <a:lvl5pPr marL="1833432" indent="-266681">
              <a:defRPr sz="145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8925307" y="3917190"/>
            <a:ext cx="9725894" cy="400106"/>
          </a:xfrm>
          <a:prstGeom prst="rect">
            <a:avLst/>
          </a:prstGeom>
          <a:noFill/>
        </p:spPr>
        <p:txBody>
          <a:bodyPr wrap="square" lIns="91436" tIns="91436" rIns="91436" bIns="91436" anchor="ctr" anchorCtr="0">
            <a:noAutofit/>
          </a:bodyPr>
          <a:lstStyle>
            <a:lvl1pPr marL="0" indent="0" algn="l">
              <a:buNone/>
              <a:defRPr sz="2334" b="1" u="sng" baseline="0">
                <a:solidFill>
                  <a:schemeClr val="accent6"/>
                </a:solidFill>
              </a:defRPr>
            </a:lvl1pPr>
          </a:lstStyle>
          <a:p>
            <a:pPr lvl="0"/>
            <a:r>
              <a:rPr lang="en-US" dirty="0"/>
              <a:t>(click to edit) INTRODUCTION</a:t>
            </a:r>
          </a:p>
        </p:txBody>
      </p:sp>
      <p:sp>
        <p:nvSpPr>
          <p:cNvPr id="27" name="Text Placeholder 5"/>
          <p:cNvSpPr>
            <a:spLocks noGrp="1"/>
          </p:cNvSpPr>
          <p:nvPr>
            <p:ph type="body" sz="quarter" idx="27" hasCustomPrompt="1"/>
          </p:nvPr>
        </p:nvSpPr>
        <p:spPr>
          <a:xfrm>
            <a:off x="18925307" y="7825749"/>
            <a:ext cx="9725894" cy="400106"/>
          </a:xfrm>
          <a:prstGeom prst="rect">
            <a:avLst/>
          </a:prstGeom>
          <a:noFill/>
        </p:spPr>
        <p:txBody>
          <a:bodyPr wrap="square" lIns="91436" tIns="91436" rIns="91436" bIns="91436" anchor="ctr" anchorCtr="0">
            <a:noAutofit/>
          </a:bodyPr>
          <a:lstStyle>
            <a:lvl1pPr marL="0" indent="0" algn="l">
              <a:buNone/>
              <a:defRPr sz="2334" b="1" u="sng" baseline="0">
                <a:solidFill>
                  <a:schemeClr val="accent6"/>
                </a:solidFill>
              </a:defRPr>
            </a:lvl1pPr>
          </a:lstStyle>
          <a:p>
            <a:pPr lvl="0"/>
            <a:r>
              <a:rPr lang="en-US" dirty="0"/>
              <a:t>(click to edit) RESULTS</a:t>
            </a:r>
          </a:p>
        </p:txBody>
      </p:sp>
      <p:sp>
        <p:nvSpPr>
          <p:cNvPr id="28" name="Text Placeholder 3"/>
          <p:cNvSpPr>
            <a:spLocks noGrp="1"/>
          </p:cNvSpPr>
          <p:nvPr>
            <p:ph type="body" sz="quarter" idx="28" hasCustomPrompt="1"/>
          </p:nvPr>
        </p:nvSpPr>
        <p:spPr>
          <a:xfrm>
            <a:off x="18925307" y="8262256"/>
            <a:ext cx="9725894" cy="477042"/>
          </a:xfrm>
          <a:prstGeom prst="rect">
            <a:avLst/>
          </a:prstGeom>
        </p:spPr>
        <p:txBody>
          <a:bodyPr wrap="square" lIns="228589" tIns="228589" rIns="228589" bIns="228589">
            <a:noAutofit/>
          </a:bodyPr>
          <a:lstStyle>
            <a:lvl1pPr marL="0" indent="0">
              <a:buNone/>
              <a:defRPr sz="1866">
                <a:solidFill>
                  <a:schemeClr val="tx2"/>
                </a:solidFill>
                <a:latin typeface="Calibri" panose="020F0502020204030204" pitchFamily="34" charset="0"/>
                <a:cs typeface="Calibri" panose="020F0502020204030204" pitchFamily="34" charset="0"/>
              </a:defRPr>
            </a:lvl1pPr>
            <a:lvl2pPr marL="866713" indent="-333351">
              <a:defRPr sz="1458">
                <a:latin typeface="Trebuchet MS" pitchFamily="34" charset="0"/>
              </a:defRPr>
            </a:lvl2pPr>
            <a:lvl3pPr marL="1200064" indent="-333351">
              <a:defRPr sz="1458">
                <a:latin typeface="Trebuchet MS" pitchFamily="34" charset="0"/>
              </a:defRPr>
            </a:lvl3pPr>
            <a:lvl4pPr marL="1566751" indent="-366687">
              <a:defRPr sz="1458">
                <a:latin typeface="Trebuchet MS" pitchFamily="34" charset="0"/>
              </a:defRPr>
            </a:lvl4pPr>
            <a:lvl5pPr marL="1833432" indent="-266681">
              <a:defRPr sz="145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925307" y="11619114"/>
            <a:ext cx="9725894" cy="543859"/>
          </a:xfrm>
          <a:prstGeom prst="rect">
            <a:avLst/>
          </a:prstGeom>
          <a:noFill/>
        </p:spPr>
        <p:txBody>
          <a:bodyPr wrap="square" lIns="91436" tIns="91436" rIns="91436" bIns="91436" anchor="ctr" anchorCtr="0">
            <a:spAutoFit/>
          </a:bodyPr>
          <a:lstStyle>
            <a:lvl1pPr marL="0" indent="0" algn="l">
              <a:buNone/>
              <a:defRPr sz="2334" b="1" u="sng" baseline="0">
                <a:solidFill>
                  <a:schemeClr val="accent6"/>
                </a:solidFill>
              </a:defRPr>
            </a:lvl1pPr>
          </a:lstStyle>
          <a:p>
            <a:pPr lvl="0"/>
            <a:r>
              <a:rPr lang="en-US" dirty="0"/>
              <a:t>(click to edit) DISCUSSION</a:t>
            </a:r>
          </a:p>
        </p:txBody>
      </p:sp>
      <p:sp>
        <p:nvSpPr>
          <p:cNvPr id="30" name="Text Placeholder 3"/>
          <p:cNvSpPr>
            <a:spLocks noGrp="1"/>
          </p:cNvSpPr>
          <p:nvPr>
            <p:ph type="body" sz="quarter" idx="30" hasCustomPrompt="1"/>
          </p:nvPr>
        </p:nvSpPr>
        <p:spPr>
          <a:xfrm>
            <a:off x="18925307" y="12135320"/>
            <a:ext cx="9725894" cy="748773"/>
          </a:xfrm>
          <a:prstGeom prst="rect">
            <a:avLst/>
          </a:prstGeom>
        </p:spPr>
        <p:txBody>
          <a:bodyPr wrap="square" lIns="228589" tIns="228589" rIns="228589" bIns="228589">
            <a:spAutoFit/>
          </a:bodyPr>
          <a:lstStyle>
            <a:lvl1pPr marL="0" indent="0">
              <a:buNone/>
              <a:defRPr sz="1866">
                <a:solidFill>
                  <a:schemeClr val="tx2"/>
                </a:solidFill>
                <a:latin typeface="Calibri" panose="020F0502020204030204" pitchFamily="34" charset="0"/>
                <a:cs typeface="Calibri" panose="020F0502020204030204" pitchFamily="34" charset="0"/>
              </a:defRPr>
            </a:lvl1pPr>
            <a:lvl2pPr marL="866713" indent="-333351">
              <a:defRPr sz="1458">
                <a:latin typeface="Trebuchet MS" pitchFamily="34" charset="0"/>
              </a:defRPr>
            </a:lvl2pPr>
            <a:lvl3pPr marL="1200064" indent="-333351">
              <a:defRPr sz="1458">
                <a:latin typeface="Trebuchet MS" pitchFamily="34" charset="0"/>
              </a:defRPr>
            </a:lvl3pPr>
            <a:lvl4pPr marL="1566751" indent="-366687">
              <a:defRPr sz="1458">
                <a:latin typeface="Trebuchet MS" pitchFamily="34" charset="0"/>
              </a:defRPr>
            </a:lvl4pPr>
            <a:lvl5pPr marL="1833432" indent="-266681">
              <a:defRPr sz="1458">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2743200" y="971550"/>
            <a:ext cx="11887200" cy="4523216"/>
          </a:xfrm>
          <a:prstGeom prst="rect">
            <a:avLst/>
          </a:prstGeom>
        </p:spPr>
        <p:txBody>
          <a:bodyPr wrap="square" anchor="t" anchorCtr="0">
            <a:spAutoFit/>
          </a:bodyPr>
          <a:lstStyle>
            <a:lvl1pPr marL="0" indent="0" algn="l">
              <a:buFontTx/>
              <a:buNone/>
              <a:defRPr sz="9683" b="1">
                <a:solidFill>
                  <a:schemeClr val="bg1"/>
                </a:solidFill>
                <a:latin typeface="+mj-lt"/>
              </a:defRPr>
            </a:lvl1pPr>
            <a:lvl2pPr>
              <a:buFontTx/>
              <a:buNone/>
              <a:defRPr sz="4200"/>
            </a:lvl2pPr>
            <a:lvl3pPr>
              <a:buFontTx/>
              <a:buNone/>
              <a:defRPr sz="4200"/>
            </a:lvl3pPr>
            <a:lvl4pPr>
              <a:buFontTx/>
              <a:buNone/>
              <a:defRPr sz="4200"/>
            </a:lvl4pPr>
            <a:lvl5pPr>
              <a:buFontTx/>
              <a:buNone/>
              <a:defRPr sz="4200"/>
            </a:lvl5pPr>
          </a:lstStyle>
          <a:p>
            <a:pPr lvl="0"/>
            <a:r>
              <a:rPr lang="en-US" dirty="0"/>
              <a:t>Click here to add main finding and bold important words.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12136581" y="10971541"/>
            <a:ext cx="5486400" cy="4114800"/>
          </a:xfrm>
          <a:prstGeom prst="rect">
            <a:avLst/>
          </a:prstGeom>
        </p:spPr>
        <p:txBody>
          <a:bodyPr anchor="ctr" anchorCtr="0"/>
          <a:lstStyle>
            <a:lvl1pPr marL="0" indent="0" algn="ctr">
              <a:buNone/>
              <a:defRPr sz="5133">
                <a:solidFill>
                  <a:schemeClr val="accent4"/>
                </a:solidFill>
              </a:defRPr>
            </a:lvl1pPr>
          </a:lstStyle>
          <a:p>
            <a:r>
              <a:rPr lang="en-US" dirty="0"/>
              <a:t>CLICK TO ADD</a:t>
            </a:r>
            <a:br>
              <a:rPr lang="en-US" dirty="0"/>
            </a:br>
            <a:r>
              <a:rPr lang="en-US" dirty="0"/>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18925309" y="1942952"/>
            <a:ext cx="9725891" cy="707882"/>
          </a:xfrm>
          <a:prstGeom prst="rect">
            <a:avLst/>
          </a:prstGeom>
        </p:spPr>
        <p:txBody>
          <a:bodyPr anchor="t" anchorCtr="0">
            <a:noAutofit/>
          </a:bodyPr>
          <a:lstStyle>
            <a:lvl1pPr marL="0" indent="0" algn="l">
              <a:buFontTx/>
              <a:buNone/>
              <a:defRPr sz="3150" b="1">
                <a:solidFill>
                  <a:schemeClr val="bg1">
                    <a:lumMod val="50000"/>
                  </a:schemeClr>
                </a:solidFill>
                <a:latin typeface="+mj-lt"/>
              </a:defRPr>
            </a:lvl1pPr>
            <a:lvl2pPr>
              <a:buFontTx/>
              <a:buNone/>
              <a:defRPr sz="4200"/>
            </a:lvl2pPr>
            <a:lvl3pPr>
              <a:buFontTx/>
              <a:buNone/>
              <a:defRPr sz="4200"/>
            </a:lvl3pPr>
            <a:lvl4pPr>
              <a:buFontTx/>
              <a:buNone/>
              <a:defRPr sz="4200"/>
            </a:lvl4pPr>
            <a:lvl5pPr>
              <a:buFontTx/>
              <a:buNone/>
              <a:defRPr sz="4200"/>
            </a:lvl5pPr>
          </a:lstStyle>
          <a:p>
            <a:pPr lvl="0"/>
            <a:r>
              <a:rPr lang="en-US" dirty="0"/>
              <a:t>Click here to add Authors</a:t>
            </a:r>
          </a:p>
        </p:txBody>
      </p:sp>
      <p:sp>
        <p:nvSpPr>
          <p:cNvPr id="16" name="Text Placeholder 76">
            <a:extLst>
              <a:ext uri="{FF2B5EF4-FFF2-40B4-BE49-F238E27FC236}">
                <a16:creationId xmlns:a16="http://schemas.microsoft.com/office/drawing/2014/main" id="{E059DE55-23FB-40D6-B25C-2019A3DA5127}"/>
              </a:ext>
            </a:extLst>
          </p:cNvPr>
          <p:cNvSpPr>
            <a:spLocks noGrp="1"/>
          </p:cNvSpPr>
          <p:nvPr>
            <p:ph type="body" sz="quarter" idx="158" hasCustomPrompt="1"/>
          </p:nvPr>
        </p:nvSpPr>
        <p:spPr>
          <a:xfrm>
            <a:off x="18925309" y="2683542"/>
            <a:ext cx="9725891" cy="707882"/>
          </a:xfrm>
          <a:prstGeom prst="rect">
            <a:avLst/>
          </a:prstGeom>
        </p:spPr>
        <p:txBody>
          <a:bodyPr anchor="t" anchorCtr="0">
            <a:noAutofit/>
          </a:bodyPr>
          <a:lstStyle>
            <a:lvl1pPr marL="0" indent="0" algn="l">
              <a:buFontTx/>
              <a:buNone/>
              <a:defRPr sz="2566" b="1">
                <a:solidFill>
                  <a:schemeClr val="bg1">
                    <a:lumMod val="50000"/>
                  </a:schemeClr>
                </a:solidFill>
                <a:latin typeface="+mj-lt"/>
              </a:defRPr>
            </a:lvl1pPr>
            <a:lvl2pPr>
              <a:buFontTx/>
              <a:buNone/>
              <a:defRPr sz="4200"/>
            </a:lvl2pPr>
            <a:lvl3pPr>
              <a:buFontTx/>
              <a:buNone/>
              <a:defRPr sz="4200"/>
            </a:lvl3pPr>
            <a:lvl4pPr>
              <a:buFontTx/>
              <a:buNone/>
              <a:defRPr sz="4200"/>
            </a:lvl4pPr>
            <a:lvl5pPr>
              <a:buFontTx/>
              <a:buNone/>
              <a:defRPr sz="4200"/>
            </a:lvl5pPr>
          </a:lstStyle>
          <a:p>
            <a:pPr lvl="0"/>
            <a:r>
              <a:rPr lang="en-US" dirty="0"/>
              <a:t>Click here to add Affiliations</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18925309" y="478145"/>
            <a:ext cx="9725891" cy="768763"/>
          </a:xfrm>
          <a:prstGeom prst="rect">
            <a:avLst/>
          </a:prstGeom>
        </p:spPr>
        <p:txBody>
          <a:bodyPr anchor="t" anchorCtr="0">
            <a:noAutofit/>
          </a:bodyPr>
          <a:lstStyle>
            <a:lvl1pPr marL="0" indent="0" algn="l">
              <a:buFontTx/>
              <a:buNone/>
              <a:defRPr sz="4200" b="1">
                <a:solidFill>
                  <a:schemeClr val="bg1">
                    <a:lumMod val="50000"/>
                  </a:schemeClr>
                </a:solidFill>
                <a:latin typeface="+mj-lt"/>
              </a:defRPr>
            </a:lvl1pPr>
            <a:lvl2pPr>
              <a:buFontTx/>
              <a:buNone/>
              <a:defRPr sz="4200"/>
            </a:lvl2pPr>
            <a:lvl3pPr>
              <a:buFontTx/>
              <a:buNone/>
              <a:defRPr sz="4200"/>
            </a:lvl3pPr>
            <a:lvl4pPr>
              <a:buFontTx/>
              <a:buNone/>
              <a:defRPr sz="4200"/>
            </a:lvl4pPr>
            <a:lvl5pPr>
              <a:buFontTx/>
              <a:buNone/>
              <a:defRPr sz="4200"/>
            </a:lvl5pPr>
          </a:lstStyle>
          <a:p>
            <a:pPr lvl="0"/>
            <a:r>
              <a:rPr lang="en-US" dirty="0"/>
              <a:t>Click here to add Poster Title</a:t>
            </a:r>
          </a:p>
        </p:txBody>
      </p:sp>
      <p:sp>
        <p:nvSpPr>
          <p:cNvPr id="18" name="Text Placeholder 76">
            <a:extLst>
              <a:ext uri="{FF2B5EF4-FFF2-40B4-BE49-F238E27FC236}">
                <a16:creationId xmlns:a16="http://schemas.microsoft.com/office/drawing/2014/main" id="{3C418D0B-1683-4798-A196-C4B7828C1CA8}"/>
              </a:ext>
            </a:extLst>
          </p:cNvPr>
          <p:cNvSpPr>
            <a:spLocks noGrp="1"/>
          </p:cNvSpPr>
          <p:nvPr>
            <p:ph type="body" sz="quarter" idx="159" hasCustomPrompt="1"/>
          </p:nvPr>
        </p:nvSpPr>
        <p:spPr>
          <a:xfrm>
            <a:off x="2743200" y="6992942"/>
            <a:ext cx="11887200" cy="954107"/>
          </a:xfrm>
          <a:prstGeom prst="rect">
            <a:avLst/>
          </a:prstGeom>
        </p:spPr>
        <p:txBody>
          <a:bodyPr wrap="square" anchor="t" anchorCtr="0">
            <a:spAutoFit/>
          </a:bodyPr>
          <a:lstStyle>
            <a:lvl1pPr marL="0" indent="0" algn="l">
              <a:buFontTx/>
              <a:buNone/>
              <a:defRPr sz="5600" b="0">
                <a:solidFill>
                  <a:schemeClr val="bg1"/>
                </a:solidFill>
                <a:latin typeface="+mj-lt"/>
              </a:defRPr>
            </a:lvl1pPr>
            <a:lvl2pPr>
              <a:buFontTx/>
              <a:buNone/>
              <a:defRPr sz="4200"/>
            </a:lvl2pPr>
            <a:lvl3pPr>
              <a:buFontTx/>
              <a:buNone/>
              <a:defRPr sz="4200"/>
            </a:lvl3pPr>
            <a:lvl4pPr>
              <a:buFontTx/>
              <a:buNone/>
              <a:defRPr sz="4200"/>
            </a:lvl4pPr>
            <a:lvl5pPr>
              <a:buFontTx/>
              <a:buNone/>
              <a:defRPr sz="4200"/>
            </a:lvl5pPr>
          </a:lstStyle>
          <a:p>
            <a:pPr lvl="0"/>
            <a:r>
              <a:rPr lang="en-US" dirty="0"/>
              <a:t>Click here to add additional text. </a:t>
            </a:r>
          </a:p>
        </p:txBody>
      </p:sp>
    </p:spTree>
    <p:extLst>
      <p:ext uri="{BB962C8B-B14F-4D97-AF65-F5344CB8AC3E}">
        <p14:creationId xmlns:p14="http://schemas.microsoft.com/office/powerpoint/2010/main" val="2075351739"/>
      </p:ext>
    </p:extLst>
  </p:cSld>
  <p:clrMapOvr>
    <a:masterClrMapping/>
  </p:clrMapOvr>
  <p:extLst>
    <p:ext uri="{DCECCB84-F9BA-43D5-87BE-67443E8EF086}">
      <p15:sldGuideLst xmlns:p15="http://schemas.microsoft.com/office/powerpoint/2012/main">
        <p15:guide id="2" pos="1728" userDrawn="1">
          <p15:clr>
            <a:srgbClr val="FBAE40"/>
          </p15:clr>
        </p15:guide>
        <p15:guide id="5" pos="18048" userDrawn="1">
          <p15:clr>
            <a:srgbClr val="FBAE40"/>
          </p15:clr>
        </p15:guide>
        <p15:guide id="7" pos="11904" userDrawn="1">
          <p15:clr>
            <a:srgbClr val="FBAE40"/>
          </p15:clr>
        </p15:guide>
        <p15:guide id="10" orient="horz" pos="9792" userDrawn="1">
          <p15:clr>
            <a:srgbClr val="FBAE40"/>
          </p15:clr>
        </p15:guide>
        <p15:guide id="11" orient="horz" pos="28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54A33E07-750E-46FB-9B96-521E8705E83D}"/>
              </a:ext>
            </a:extLst>
          </p:cNvPr>
          <p:cNvSpPr/>
          <p:nvPr userDrawn="1"/>
        </p:nvSpPr>
        <p:spPr>
          <a:xfrm>
            <a:off x="18289261" y="0"/>
            <a:ext cx="10972800" cy="3657600"/>
          </a:xfrm>
          <a:prstGeom prst="rect">
            <a:avLst/>
          </a:prstGeom>
          <a:solidFill>
            <a:schemeClr val="bg2">
              <a:lumMod val="90000"/>
              <a:alpha val="35000"/>
            </a:schemeClr>
          </a:solidFill>
          <a:ln w="25400" cap="flat" cmpd="sng" algn="ctr">
            <a:noFill/>
            <a:prstDash val="solid"/>
          </a:ln>
          <a:effectLst/>
        </p:spPr>
        <p:txBody>
          <a:bodyPr rot="0" spcFirstLastPara="0" vertOverflow="overflow" horzOverflow="overflow" vert="horz" wrap="square" lIns="100551" tIns="50276" rIns="100551" bIns="50276" numCol="1" spcCol="0" rtlCol="0" fromWordArt="0" anchor="ctr" anchorCtr="0" forceAA="0" compatLnSpc="1">
            <a:prstTxWarp prst="textNoShape">
              <a:avLst/>
            </a:prstTxWarp>
            <a:noAutofit/>
          </a:bodyPr>
          <a:lstStyle/>
          <a:p>
            <a:pPr marL="0" marR="0" lvl="0" indent="0" algn="ctr" defTabSz="2385708" eaLnBrk="1" fontAlgn="auto" latinLnBrk="0" hangingPunct="1">
              <a:lnSpc>
                <a:spcPct val="100000"/>
              </a:lnSpc>
              <a:spcBef>
                <a:spcPts val="0"/>
              </a:spcBef>
              <a:spcAft>
                <a:spcPts val="0"/>
              </a:spcAft>
              <a:buClrTx/>
              <a:buSzTx/>
              <a:buFontTx/>
              <a:buNone/>
              <a:tabLst/>
              <a:defRPr/>
            </a:pPr>
            <a:endParaRPr kumimoji="0" lang="en-US" sz="6078"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4" name="Rectangle 63">
            <a:extLst>
              <a:ext uri="{FF2B5EF4-FFF2-40B4-BE49-F238E27FC236}">
                <a16:creationId xmlns:a16="http://schemas.microsoft.com/office/drawing/2014/main" id="{BF5A48DC-071E-4D60-B012-BF6A1F5022B6}"/>
              </a:ext>
            </a:extLst>
          </p:cNvPr>
          <p:cNvSpPr/>
          <p:nvPr userDrawn="1"/>
        </p:nvSpPr>
        <p:spPr>
          <a:xfrm>
            <a:off x="1" y="15772402"/>
            <a:ext cx="29260800" cy="685800"/>
          </a:xfrm>
          <a:prstGeom prst="rect">
            <a:avLst/>
          </a:prstGeom>
          <a:solidFill>
            <a:schemeClr val="accent2">
              <a:lumMod val="50000"/>
            </a:schemeClr>
          </a:solidFill>
          <a:ln w="25400" cap="flat" cmpd="sng" algn="ctr">
            <a:noFill/>
            <a:prstDash val="solid"/>
          </a:ln>
          <a:effectLst/>
        </p:spPr>
        <p:txBody>
          <a:bodyPr rot="0" spcFirstLastPara="0" vertOverflow="overflow" horzOverflow="overflow" vert="horz" wrap="square" lIns="100551" tIns="50276" rIns="100551" bIns="50276" numCol="1" spcCol="0" rtlCol="0" fromWordArt="0" anchor="ctr" anchorCtr="0" forceAA="0" compatLnSpc="1">
            <a:prstTxWarp prst="textNoShape">
              <a:avLst/>
            </a:prstTxWarp>
            <a:noAutofit/>
          </a:bodyPr>
          <a:lstStyle/>
          <a:p>
            <a:pPr marL="0" marR="0" lvl="0" indent="0" algn="ctr" defTabSz="2385708" eaLnBrk="1" fontAlgn="auto" latinLnBrk="0" hangingPunct="1">
              <a:lnSpc>
                <a:spcPct val="100000"/>
              </a:lnSpc>
              <a:spcBef>
                <a:spcPts val="0"/>
              </a:spcBef>
              <a:spcAft>
                <a:spcPts val="0"/>
              </a:spcAft>
              <a:buClrTx/>
              <a:buSzTx/>
              <a:buFontTx/>
              <a:buNone/>
              <a:tabLst/>
              <a:defRPr/>
            </a:pPr>
            <a:endParaRPr kumimoji="0" lang="en-US" sz="6078"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5" name="Rectangle 64">
            <a:extLst>
              <a:ext uri="{FF2B5EF4-FFF2-40B4-BE49-F238E27FC236}">
                <a16:creationId xmlns:a16="http://schemas.microsoft.com/office/drawing/2014/main" id="{C378C565-16AB-4F82-83B2-9C19B915A374}"/>
              </a:ext>
            </a:extLst>
          </p:cNvPr>
          <p:cNvSpPr/>
          <p:nvPr userDrawn="1"/>
        </p:nvSpPr>
        <p:spPr>
          <a:xfrm>
            <a:off x="1" y="0"/>
            <a:ext cx="18288000" cy="15544800"/>
          </a:xfrm>
          <a:prstGeom prst="rect">
            <a:avLst/>
          </a:prstGeom>
          <a:solidFill>
            <a:schemeClr val="bg2">
              <a:lumMod val="75000"/>
            </a:schemeClr>
          </a:solidFill>
          <a:ln w="25400" cap="flat" cmpd="sng" algn="ctr">
            <a:noFill/>
            <a:prstDash val="solid"/>
          </a:ln>
          <a:effectLst/>
        </p:spPr>
        <p:txBody>
          <a:bodyPr rot="0" spcFirstLastPara="0" vertOverflow="overflow" horzOverflow="overflow" vert="horz" wrap="square" lIns="100551" tIns="50276" rIns="100551" bIns="50276" numCol="1" spcCol="0" rtlCol="0" fromWordArt="0" anchor="ctr" anchorCtr="0" forceAA="0" compatLnSpc="1">
            <a:prstTxWarp prst="textNoShape">
              <a:avLst/>
            </a:prstTxWarp>
            <a:noAutofit/>
          </a:bodyPr>
          <a:lstStyle/>
          <a:p>
            <a:pPr marL="0" marR="0" lvl="0" indent="0" algn="ctr" defTabSz="2385708" eaLnBrk="1" fontAlgn="auto" latinLnBrk="0" hangingPunct="1">
              <a:lnSpc>
                <a:spcPct val="100000"/>
              </a:lnSpc>
              <a:spcBef>
                <a:spcPts val="0"/>
              </a:spcBef>
              <a:spcAft>
                <a:spcPts val="0"/>
              </a:spcAft>
              <a:buClrTx/>
              <a:buSzTx/>
              <a:buFontTx/>
              <a:buNone/>
              <a:tabLst/>
              <a:defRPr/>
            </a:pPr>
            <a:endParaRPr kumimoji="0" lang="en-US" sz="6078"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6" name="Rectangle 65">
            <a:extLst>
              <a:ext uri="{FF2B5EF4-FFF2-40B4-BE49-F238E27FC236}">
                <a16:creationId xmlns:a16="http://schemas.microsoft.com/office/drawing/2014/main" id="{3E0233B8-161D-4EA4-9118-AA1C71B5418B}"/>
              </a:ext>
            </a:extLst>
          </p:cNvPr>
          <p:cNvSpPr/>
          <p:nvPr userDrawn="1"/>
        </p:nvSpPr>
        <p:spPr>
          <a:xfrm>
            <a:off x="1" y="0"/>
            <a:ext cx="1828800" cy="16459200"/>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88"/>
          </a:p>
        </p:txBody>
      </p:sp>
      <p:sp>
        <p:nvSpPr>
          <p:cNvPr id="67" name="Text Box 14">
            <a:extLst>
              <a:ext uri="{FF2B5EF4-FFF2-40B4-BE49-F238E27FC236}">
                <a16:creationId xmlns:a16="http://schemas.microsoft.com/office/drawing/2014/main" id="{6454A02A-4D30-43BC-8ABC-145BA9CFA8B5}"/>
              </a:ext>
            </a:extLst>
          </p:cNvPr>
          <p:cNvSpPr txBox="1">
            <a:spLocks noChangeArrowheads="1"/>
          </p:cNvSpPr>
          <p:nvPr userDrawn="1"/>
        </p:nvSpPr>
        <p:spPr bwMode="auto">
          <a:xfrm>
            <a:off x="2016585" y="15950537"/>
            <a:ext cx="5709611" cy="429939"/>
          </a:xfrm>
          <a:prstGeom prst="rect">
            <a:avLst/>
          </a:prstGeom>
          <a:noFill/>
          <a:ln w="9525">
            <a:noFill/>
            <a:miter lim="800000"/>
            <a:headEnd/>
            <a:tailEnd/>
          </a:ln>
          <a:effectLst/>
        </p:spPr>
        <p:txBody>
          <a:bodyPr wrap="square" lIns="77179" tIns="38583" rIns="77179" bIns="38583">
            <a:spAutoFit/>
          </a:bodyPr>
          <a:lstStyle/>
          <a:p>
            <a:pPr eaLnBrk="0" hangingPunct="0">
              <a:lnSpc>
                <a:spcPct val="65000"/>
              </a:lnSpc>
              <a:spcBef>
                <a:spcPct val="50000"/>
              </a:spcBef>
              <a:defRPr/>
            </a:pPr>
            <a:r>
              <a:rPr lang="en-US" sz="762" b="1" dirty="0">
                <a:solidFill>
                  <a:schemeClr val="bg1">
                    <a:alpha val="50000"/>
                  </a:schemeClr>
                </a:solidFill>
                <a:latin typeface="Arial" charset="0"/>
              </a:rPr>
              <a:t>RESEARCH POSTER PRESENTATION DESIGN © 2015</a:t>
            </a:r>
          </a:p>
          <a:p>
            <a:pPr eaLnBrk="0" hangingPunct="0">
              <a:lnSpc>
                <a:spcPct val="65000"/>
              </a:lnSpc>
              <a:spcBef>
                <a:spcPct val="50000"/>
              </a:spcBef>
              <a:defRPr/>
            </a:pPr>
            <a:r>
              <a:rPr lang="en-US" sz="1522" b="1" dirty="0">
                <a:solidFill>
                  <a:schemeClr val="bg1">
                    <a:alpha val="50000"/>
                  </a:schemeClr>
                </a:solidFill>
                <a:latin typeface="Arial" charset="0"/>
              </a:rPr>
              <a:t>www.PosterPresentations.com</a:t>
            </a:r>
          </a:p>
        </p:txBody>
      </p:sp>
      <p:graphicFrame>
        <p:nvGraphicFramePr>
          <p:cNvPr id="11" name="Table 10">
            <a:extLst>
              <a:ext uri="{FF2B5EF4-FFF2-40B4-BE49-F238E27FC236}">
                <a16:creationId xmlns:a16="http://schemas.microsoft.com/office/drawing/2014/main" id="{A73490B5-F278-A840-A695-CA2739D62538}"/>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9DE56C96-6FB5-FE4A-9D85-689411067A3C}"/>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60137" rtl="0" eaLnBrk="1" latinLnBrk="0" hangingPunct="1">
        <a:spcBef>
          <a:spcPct val="0"/>
        </a:spcBef>
        <a:buNone/>
        <a:defRPr sz="5133" kern="1200">
          <a:solidFill>
            <a:schemeClr val="bg1"/>
          </a:solidFill>
          <a:latin typeface="Trebuchet MS" pitchFamily="34" charset="0"/>
          <a:ea typeface="+mj-ea"/>
          <a:cs typeface="+mj-cs"/>
        </a:defRPr>
      </a:lvl1pPr>
    </p:titleStyle>
    <p:bodyStyle>
      <a:lvl1pPr marL="960051" indent="-960051" algn="l" defTabSz="2560137" rtl="0" eaLnBrk="1" latinLnBrk="0" hangingPunct="1">
        <a:spcBef>
          <a:spcPct val="20000"/>
        </a:spcBef>
        <a:buFont typeface="Arial" pitchFamily="34" charset="0"/>
        <a:buChar char="•"/>
        <a:defRPr sz="8983" kern="1200">
          <a:solidFill>
            <a:schemeClr val="tx1"/>
          </a:solidFill>
          <a:latin typeface="+mn-lt"/>
          <a:ea typeface="+mn-ea"/>
          <a:cs typeface="+mn-cs"/>
        </a:defRPr>
      </a:lvl1pPr>
      <a:lvl2pPr marL="2080111" indent="-800042" algn="l" defTabSz="2560137" rtl="0" eaLnBrk="1" latinLnBrk="0" hangingPunct="1">
        <a:spcBef>
          <a:spcPct val="20000"/>
        </a:spcBef>
        <a:buFont typeface="Arial" pitchFamily="34" charset="0"/>
        <a:buChar char="–"/>
        <a:defRPr sz="7874" kern="1200">
          <a:solidFill>
            <a:schemeClr val="tx1"/>
          </a:solidFill>
          <a:latin typeface="+mn-lt"/>
          <a:ea typeface="+mn-ea"/>
          <a:cs typeface="+mn-cs"/>
        </a:defRPr>
      </a:lvl2pPr>
      <a:lvl3pPr marL="3200171" indent="-640035" algn="l" defTabSz="2560137" rtl="0" eaLnBrk="1" latinLnBrk="0" hangingPunct="1">
        <a:spcBef>
          <a:spcPct val="20000"/>
        </a:spcBef>
        <a:buFont typeface="Arial" pitchFamily="34" charset="0"/>
        <a:buChar char="•"/>
        <a:defRPr sz="6767" kern="1200">
          <a:solidFill>
            <a:schemeClr val="tx1"/>
          </a:solidFill>
          <a:latin typeface="+mn-lt"/>
          <a:ea typeface="+mn-ea"/>
          <a:cs typeface="+mn-cs"/>
        </a:defRPr>
      </a:lvl3pPr>
      <a:lvl4pPr marL="4480241" indent="-640035" algn="l" defTabSz="2560137" rtl="0" eaLnBrk="1" latinLnBrk="0" hangingPunct="1">
        <a:spcBef>
          <a:spcPct val="20000"/>
        </a:spcBef>
        <a:buFont typeface="Arial" pitchFamily="34" charset="0"/>
        <a:buChar char="–"/>
        <a:defRPr sz="5600" kern="1200">
          <a:solidFill>
            <a:schemeClr val="tx1"/>
          </a:solidFill>
          <a:latin typeface="+mn-lt"/>
          <a:ea typeface="+mn-ea"/>
          <a:cs typeface="+mn-cs"/>
        </a:defRPr>
      </a:lvl4pPr>
      <a:lvl5pPr marL="5760309" indent="-640035" algn="l" defTabSz="2560137" rtl="0" eaLnBrk="1" latinLnBrk="0" hangingPunct="1">
        <a:spcBef>
          <a:spcPct val="20000"/>
        </a:spcBef>
        <a:buFont typeface="Arial" pitchFamily="34" charset="0"/>
        <a:buChar char="»"/>
        <a:defRPr sz="5600" kern="1200">
          <a:solidFill>
            <a:schemeClr val="tx1"/>
          </a:solidFill>
          <a:latin typeface="+mn-lt"/>
          <a:ea typeface="+mn-ea"/>
          <a:cs typeface="+mn-cs"/>
        </a:defRPr>
      </a:lvl5pPr>
      <a:lvl6pPr marL="7040378" indent="-640035" algn="l" defTabSz="2560137" rtl="0" eaLnBrk="1" latinLnBrk="0" hangingPunct="1">
        <a:spcBef>
          <a:spcPct val="20000"/>
        </a:spcBef>
        <a:buFont typeface="Arial" pitchFamily="34" charset="0"/>
        <a:buChar char="•"/>
        <a:defRPr sz="5600" kern="1200">
          <a:solidFill>
            <a:schemeClr val="tx1"/>
          </a:solidFill>
          <a:latin typeface="+mn-lt"/>
          <a:ea typeface="+mn-ea"/>
          <a:cs typeface="+mn-cs"/>
        </a:defRPr>
      </a:lvl6pPr>
      <a:lvl7pPr marL="8320445" indent="-640035" algn="l" defTabSz="2560137" rtl="0" eaLnBrk="1" latinLnBrk="0" hangingPunct="1">
        <a:spcBef>
          <a:spcPct val="20000"/>
        </a:spcBef>
        <a:buFont typeface="Arial" pitchFamily="34" charset="0"/>
        <a:buChar char="•"/>
        <a:defRPr sz="5600" kern="1200">
          <a:solidFill>
            <a:schemeClr val="tx1"/>
          </a:solidFill>
          <a:latin typeface="+mn-lt"/>
          <a:ea typeface="+mn-ea"/>
          <a:cs typeface="+mn-cs"/>
        </a:defRPr>
      </a:lvl7pPr>
      <a:lvl8pPr marL="9600514" indent="-640035" algn="l" defTabSz="2560137" rtl="0" eaLnBrk="1" latinLnBrk="0" hangingPunct="1">
        <a:spcBef>
          <a:spcPct val="20000"/>
        </a:spcBef>
        <a:buFont typeface="Arial" pitchFamily="34" charset="0"/>
        <a:buChar char="•"/>
        <a:defRPr sz="5600" kern="1200">
          <a:solidFill>
            <a:schemeClr val="tx1"/>
          </a:solidFill>
          <a:latin typeface="+mn-lt"/>
          <a:ea typeface="+mn-ea"/>
          <a:cs typeface="+mn-cs"/>
        </a:defRPr>
      </a:lvl8pPr>
      <a:lvl9pPr marL="10880582" indent="-640035" algn="l" defTabSz="2560137" rtl="0" eaLnBrk="1" latinLnBrk="0" hangingPunct="1">
        <a:spcBef>
          <a:spcPct val="20000"/>
        </a:spcBef>
        <a:buFont typeface="Arial" pitchFamily="34" charset="0"/>
        <a:buChar char="•"/>
        <a:defRPr sz="5600" kern="1200">
          <a:solidFill>
            <a:schemeClr val="tx1"/>
          </a:solidFill>
          <a:latin typeface="+mn-lt"/>
          <a:ea typeface="+mn-ea"/>
          <a:cs typeface="+mn-cs"/>
        </a:defRPr>
      </a:lvl9pPr>
    </p:bodyStyle>
    <p:otherStyle>
      <a:defPPr>
        <a:defRPr lang="en-US"/>
      </a:defPPr>
      <a:lvl1pPr marL="0" algn="l" defTabSz="2560137" rtl="0" eaLnBrk="1" latinLnBrk="0" hangingPunct="1">
        <a:defRPr sz="5017" kern="1200">
          <a:solidFill>
            <a:schemeClr val="tx1"/>
          </a:solidFill>
          <a:latin typeface="+mn-lt"/>
          <a:ea typeface="+mn-ea"/>
          <a:cs typeface="+mn-cs"/>
        </a:defRPr>
      </a:lvl1pPr>
      <a:lvl2pPr marL="1280069" algn="l" defTabSz="2560137" rtl="0" eaLnBrk="1" latinLnBrk="0" hangingPunct="1">
        <a:defRPr sz="5017" kern="1200">
          <a:solidFill>
            <a:schemeClr val="tx1"/>
          </a:solidFill>
          <a:latin typeface="+mn-lt"/>
          <a:ea typeface="+mn-ea"/>
          <a:cs typeface="+mn-cs"/>
        </a:defRPr>
      </a:lvl2pPr>
      <a:lvl3pPr marL="2560137" algn="l" defTabSz="2560137" rtl="0" eaLnBrk="1" latinLnBrk="0" hangingPunct="1">
        <a:defRPr sz="5017" kern="1200">
          <a:solidFill>
            <a:schemeClr val="tx1"/>
          </a:solidFill>
          <a:latin typeface="+mn-lt"/>
          <a:ea typeface="+mn-ea"/>
          <a:cs typeface="+mn-cs"/>
        </a:defRPr>
      </a:lvl3pPr>
      <a:lvl4pPr marL="3840206" algn="l" defTabSz="2560137" rtl="0" eaLnBrk="1" latinLnBrk="0" hangingPunct="1">
        <a:defRPr sz="5017" kern="1200">
          <a:solidFill>
            <a:schemeClr val="tx1"/>
          </a:solidFill>
          <a:latin typeface="+mn-lt"/>
          <a:ea typeface="+mn-ea"/>
          <a:cs typeface="+mn-cs"/>
        </a:defRPr>
      </a:lvl4pPr>
      <a:lvl5pPr marL="5120274" algn="l" defTabSz="2560137" rtl="0" eaLnBrk="1" latinLnBrk="0" hangingPunct="1">
        <a:defRPr sz="5017" kern="1200">
          <a:solidFill>
            <a:schemeClr val="tx1"/>
          </a:solidFill>
          <a:latin typeface="+mn-lt"/>
          <a:ea typeface="+mn-ea"/>
          <a:cs typeface="+mn-cs"/>
        </a:defRPr>
      </a:lvl5pPr>
      <a:lvl6pPr marL="6400343" algn="l" defTabSz="2560137" rtl="0" eaLnBrk="1" latinLnBrk="0" hangingPunct="1">
        <a:defRPr sz="5017" kern="1200">
          <a:solidFill>
            <a:schemeClr val="tx1"/>
          </a:solidFill>
          <a:latin typeface="+mn-lt"/>
          <a:ea typeface="+mn-ea"/>
          <a:cs typeface="+mn-cs"/>
        </a:defRPr>
      </a:lvl6pPr>
      <a:lvl7pPr marL="7680412" algn="l" defTabSz="2560137" rtl="0" eaLnBrk="1" latinLnBrk="0" hangingPunct="1">
        <a:defRPr sz="5017" kern="1200">
          <a:solidFill>
            <a:schemeClr val="tx1"/>
          </a:solidFill>
          <a:latin typeface="+mn-lt"/>
          <a:ea typeface="+mn-ea"/>
          <a:cs typeface="+mn-cs"/>
        </a:defRPr>
      </a:lvl7pPr>
      <a:lvl8pPr marL="8960480" algn="l" defTabSz="2560137" rtl="0" eaLnBrk="1" latinLnBrk="0" hangingPunct="1">
        <a:defRPr sz="5017" kern="1200">
          <a:solidFill>
            <a:schemeClr val="tx1"/>
          </a:solidFill>
          <a:latin typeface="+mn-lt"/>
          <a:ea typeface="+mn-ea"/>
          <a:cs typeface="+mn-cs"/>
        </a:defRPr>
      </a:lvl8pPr>
      <a:lvl9pPr marL="10240549" algn="l" defTabSz="2560137" rtl="0" eaLnBrk="1" latinLnBrk="0" hangingPunct="1">
        <a:defRPr sz="501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54A33E07-750E-46FB-9B96-521E8705E83D}"/>
              </a:ext>
            </a:extLst>
          </p:cNvPr>
          <p:cNvSpPr/>
          <p:nvPr userDrawn="1"/>
        </p:nvSpPr>
        <p:spPr>
          <a:xfrm>
            <a:off x="18289261" y="0"/>
            <a:ext cx="10972800" cy="3657600"/>
          </a:xfrm>
          <a:prstGeom prst="rect">
            <a:avLst/>
          </a:prstGeom>
          <a:solidFill>
            <a:schemeClr val="bg2">
              <a:lumMod val="90000"/>
              <a:alpha val="35000"/>
            </a:schemeClr>
          </a:solidFill>
          <a:ln w="25400" cap="flat" cmpd="sng" algn="ctr">
            <a:noFill/>
            <a:prstDash val="solid"/>
          </a:ln>
          <a:effectLst/>
        </p:spPr>
        <p:txBody>
          <a:bodyPr rot="0" spcFirstLastPara="0" vertOverflow="overflow" horzOverflow="overflow" vert="horz" wrap="square" lIns="100551" tIns="50276" rIns="100551" bIns="50276" numCol="1" spcCol="0" rtlCol="0" fromWordArt="0" anchor="ctr" anchorCtr="0" forceAA="0" compatLnSpc="1">
            <a:prstTxWarp prst="textNoShape">
              <a:avLst/>
            </a:prstTxWarp>
            <a:noAutofit/>
          </a:bodyPr>
          <a:lstStyle/>
          <a:p>
            <a:pPr marL="0" marR="0" lvl="0" indent="0" algn="ctr" defTabSz="2385708" eaLnBrk="1" fontAlgn="auto" latinLnBrk="0" hangingPunct="1">
              <a:lnSpc>
                <a:spcPct val="100000"/>
              </a:lnSpc>
              <a:spcBef>
                <a:spcPts val="0"/>
              </a:spcBef>
              <a:spcAft>
                <a:spcPts val="0"/>
              </a:spcAft>
              <a:buClrTx/>
              <a:buSzTx/>
              <a:buFontTx/>
              <a:buNone/>
              <a:tabLst/>
              <a:defRPr/>
            </a:pPr>
            <a:endParaRPr kumimoji="0" lang="en-US" sz="6078"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4" name="Rectangle 63">
            <a:extLst>
              <a:ext uri="{FF2B5EF4-FFF2-40B4-BE49-F238E27FC236}">
                <a16:creationId xmlns:a16="http://schemas.microsoft.com/office/drawing/2014/main" id="{BF5A48DC-071E-4D60-B012-BF6A1F5022B6}"/>
              </a:ext>
            </a:extLst>
          </p:cNvPr>
          <p:cNvSpPr/>
          <p:nvPr userDrawn="1"/>
        </p:nvSpPr>
        <p:spPr>
          <a:xfrm>
            <a:off x="1" y="15772402"/>
            <a:ext cx="29260800" cy="685800"/>
          </a:xfrm>
          <a:prstGeom prst="rect">
            <a:avLst/>
          </a:prstGeom>
          <a:solidFill>
            <a:schemeClr val="accent2">
              <a:lumMod val="50000"/>
            </a:schemeClr>
          </a:solidFill>
          <a:ln w="25400" cap="flat" cmpd="sng" algn="ctr">
            <a:noFill/>
            <a:prstDash val="solid"/>
          </a:ln>
          <a:effectLst/>
        </p:spPr>
        <p:txBody>
          <a:bodyPr rot="0" spcFirstLastPara="0" vertOverflow="overflow" horzOverflow="overflow" vert="horz" wrap="square" lIns="100551" tIns="50276" rIns="100551" bIns="50276" numCol="1" spcCol="0" rtlCol="0" fromWordArt="0" anchor="ctr" anchorCtr="0" forceAA="0" compatLnSpc="1">
            <a:prstTxWarp prst="textNoShape">
              <a:avLst/>
            </a:prstTxWarp>
            <a:noAutofit/>
          </a:bodyPr>
          <a:lstStyle/>
          <a:p>
            <a:pPr marL="0" marR="0" lvl="0" indent="0" algn="ctr" defTabSz="2385708" eaLnBrk="1" fontAlgn="auto" latinLnBrk="0" hangingPunct="1">
              <a:lnSpc>
                <a:spcPct val="100000"/>
              </a:lnSpc>
              <a:spcBef>
                <a:spcPts val="0"/>
              </a:spcBef>
              <a:spcAft>
                <a:spcPts val="0"/>
              </a:spcAft>
              <a:buClrTx/>
              <a:buSzTx/>
              <a:buFontTx/>
              <a:buNone/>
              <a:tabLst/>
              <a:defRPr/>
            </a:pPr>
            <a:endParaRPr kumimoji="0" lang="en-US" sz="6078"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5" name="Rectangle 64">
            <a:extLst>
              <a:ext uri="{FF2B5EF4-FFF2-40B4-BE49-F238E27FC236}">
                <a16:creationId xmlns:a16="http://schemas.microsoft.com/office/drawing/2014/main" id="{C378C565-16AB-4F82-83B2-9C19B915A374}"/>
              </a:ext>
            </a:extLst>
          </p:cNvPr>
          <p:cNvSpPr/>
          <p:nvPr userDrawn="1"/>
        </p:nvSpPr>
        <p:spPr>
          <a:xfrm>
            <a:off x="1" y="0"/>
            <a:ext cx="18288000" cy="15544800"/>
          </a:xfrm>
          <a:prstGeom prst="rect">
            <a:avLst/>
          </a:prstGeom>
          <a:solidFill>
            <a:schemeClr val="bg2">
              <a:lumMod val="75000"/>
            </a:schemeClr>
          </a:solidFill>
          <a:ln w="25400" cap="flat" cmpd="sng" algn="ctr">
            <a:noFill/>
            <a:prstDash val="solid"/>
          </a:ln>
          <a:effectLst/>
        </p:spPr>
        <p:txBody>
          <a:bodyPr rot="0" spcFirstLastPara="0" vertOverflow="overflow" horzOverflow="overflow" vert="horz" wrap="square" lIns="100551" tIns="50276" rIns="100551" bIns="50276" numCol="1" spcCol="0" rtlCol="0" fromWordArt="0" anchor="ctr" anchorCtr="0" forceAA="0" compatLnSpc="1">
            <a:prstTxWarp prst="textNoShape">
              <a:avLst/>
            </a:prstTxWarp>
            <a:noAutofit/>
          </a:bodyPr>
          <a:lstStyle/>
          <a:p>
            <a:pPr marL="0" marR="0" lvl="0" indent="0" algn="ctr" defTabSz="2385708" eaLnBrk="1" fontAlgn="auto" latinLnBrk="0" hangingPunct="1">
              <a:lnSpc>
                <a:spcPct val="100000"/>
              </a:lnSpc>
              <a:spcBef>
                <a:spcPts val="0"/>
              </a:spcBef>
              <a:spcAft>
                <a:spcPts val="0"/>
              </a:spcAft>
              <a:buClrTx/>
              <a:buSzTx/>
              <a:buFontTx/>
              <a:buNone/>
              <a:tabLst/>
              <a:defRPr/>
            </a:pPr>
            <a:endParaRPr kumimoji="0" lang="en-US" sz="6078"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6" name="Rectangle 65">
            <a:extLst>
              <a:ext uri="{FF2B5EF4-FFF2-40B4-BE49-F238E27FC236}">
                <a16:creationId xmlns:a16="http://schemas.microsoft.com/office/drawing/2014/main" id="{3E0233B8-161D-4EA4-9118-AA1C71B5418B}"/>
              </a:ext>
            </a:extLst>
          </p:cNvPr>
          <p:cNvSpPr/>
          <p:nvPr userDrawn="1"/>
        </p:nvSpPr>
        <p:spPr>
          <a:xfrm>
            <a:off x="1" y="0"/>
            <a:ext cx="1828800" cy="16459200"/>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88"/>
          </a:p>
        </p:txBody>
      </p:sp>
      <p:sp>
        <p:nvSpPr>
          <p:cNvPr id="67" name="Text Box 14">
            <a:extLst>
              <a:ext uri="{FF2B5EF4-FFF2-40B4-BE49-F238E27FC236}">
                <a16:creationId xmlns:a16="http://schemas.microsoft.com/office/drawing/2014/main" id="{6454A02A-4D30-43BC-8ABC-145BA9CFA8B5}"/>
              </a:ext>
            </a:extLst>
          </p:cNvPr>
          <p:cNvSpPr txBox="1">
            <a:spLocks noChangeArrowheads="1"/>
          </p:cNvSpPr>
          <p:nvPr userDrawn="1"/>
        </p:nvSpPr>
        <p:spPr bwMode="auto">
          <a:xfrm>
            <a:off x="2016585" y="15950537"/>
            <a:ext cx="5709611" cy="429939"/>
          </a:xfrm>
          <a:prstGeom prst="rect">
            <a:avLst/>
          </a:prstGeom>
          <a:noFill/>
          <a:ln w="9525">
            <a:noFill/>
            <a:miter lim="800000"/>
            <a:headEnd/>
            <a:tailEnd/>
          </a:ln>
          <a:effectLst/>
        </p:spPr>
        <p:txBody>
          <a:bodyPr wrap="square" lIns="77179" tIns="38583" rIns="77179" bIns="38583">
            <a:spAutoFit/>
          </a:bodyPr>
          <a:lstStyle/>
          <a:p>
            <a:pPr eaLnBrk="0" hangingPunct="0">
              <a:lnSpc>
                <a:spcPct val="65000"/>
              </a:lnSpc>
              <a:spcBef>
                <a:spcPct val="50000"/>
              </a:spcBef>
              <a:defRPr/>
            </a:pPr>
            <a:r>
              <a:rPr lang="en-US" sz="762" b="1" dirty="0">
                <a:solidFill>
                  <a:schemeClr val="bg1">
                    <a:alpha val="50000"/>
                  </a:schemeClr>
                </a:solidFill>
                <a:latin typeface="Arial" charset="0"/>
              </a:rPr>
              <a:t>RESEARCH POSTER PRESENTATION DESIGN © 2015</a:t>
            </a:r>
          </a:p>
          <a:p>
            <a:pPr eaLnBrk="0" hangingPunct="0">
              <a:lnSpc>
                <a:spcPct val="65000"/>
              </a:lnSpc>
              <a:spcBef>
                <a:spcPct val="50000"/>
              </a:spcBef>
              <a:defRPr/>
            </a:pPr>
            <a:r>
              <a:rPr lang="en-US" sz="1522" b="1" dirty="0">
                <a:solidFill>
                  <a:schemeClr val="bg1">
                    <a:alpha val="50000"/>
                  </a:schemeClr>
                </a:solidFill>
                <a:latin typeface="Arial" charset="0"/>
              </a:rPr>
              <a:t>www.PosterPresentations.com</a:t>
            </a:r>
          </a:p>
        </p:txBody>
      </p:sp>
    </p:spTree>
    <p:extLst>
      <p:ext uri="{BB962C8B-B14F-4D97-AF65-F5344CB8AC3E}">
        <p14:creationId xmlns:p14="http://schemas.microsoft.com/office/powerpoint/2010/main" val="1201877024"/>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2560137" rtl="0" eaLnBrk="1" latinLnBrk="0" hangingPunct="1">
        <a:spcBef>
          <a:spcPct val="0"/>
        </a:spcBef>
        <a:buNone/>
        <a:defRPr sz="5133" kern="1200">
          <a:solidFill>
            <a:schemeClr val="bg1"/>
          </a:solidFill>
          <a:latin typeface="Trebuchet MS" pitchFamily="34" charset="0"/>
          <a:ea typeface="+mj-ea"/>
          <a:cs typeface="+mj-cs"/>
        </a:defRPr>
      </a:lvl1pPr>
    </p:titleStyle>
    <p:bodyStyle>
      <a:lvl1pPr marL="960051" indent="-960051" algn="l" defTabSz="2560137" rtl="0" eaLnBrk="1" latinLnBrk="0" hangingPunct="1">
        <a:spcBef>
          <a:spcPct val="20000"/>
        </a:spcBef>
        <a:buFont typeface="Arial" pitchFamily="34" charset="0"/>
        <a:buChar char="•"/>
        <a:defRPr sz="8983" kern="1200">
          <a:solidFill>
            <a:schemeClr val="tx1"/>
          </a:solidFill>
          <a:latin typeface="+mn-lt"/>
          <a:ea typeface="+mn-ea"/>
          <a:cs typeface="+mn-cs"/>
        </a:defRPr>
      </a:lvl1pPr>
      <a:lvl2pPr marL="2080111" indent="-800042" algn="l" defTabSz="2560137" rtl="0" eaLnBrk="1" latinLnBrk="0" hangingPunct="1">
        <a:spcBef>
          <a:spcPct val="20000"/>
        </a:spcBef>
        <a:buFont typeface="Arial" pitchFamily="34" charset="0"/>
        <a:buChar char="–"/>
        <a:defRPr sz="7874" kern="1200">
          <a:solidFill>
            <a:schemeClr val="tx1"/>
          </a:solidFill>
          <a:latin typeface="+mn-lt"/>
          <a:ea typeface="+mn-ea"/>
          <a:cs typeface="+mn-cs"/>
        </a:defRPr>
      </a:lvl2pPr>
      <a:lvl3pPr marL="3200171" indent="-640035" algn="l" defTabSz="2560137" rtl="0" eaLnBrk="1" latinLnBrk="0" hangingPunct="1">
        <a:spcBef>
          <a:spcPct val="20000"/>
        </a:spcBef>
        <a:buFont typeface="Arial" pitchFamily="34" charset="0"/>
        <a:buChar char="•"/>
        <a:defRPr sz="6767" kern="1200">
          <a:solidFill>
            <a:schemeClr val="tx1"/>
          </a:solidFill>
          <a:latin typeface="+mn-lt"/>
          <a:ea typeface="+mn-ea"/>
          <a:cs typeface="+mn-cs"/>
        </a:defRPr>
      </a:lvl3pPr>
      <a:lvl4pPr marL="4480241" indent="-640035" algn="l" defTabSz="2560137" rtl="0" eaLnBrk="1" latinLnBrk="0" hangingPunct="1">
        <a:spcBef>
          <a:spcPct val="20000"/>
        </a:spcBef>
        <a:buFont typeface="Arial" pitchFamily="34" charset="0"/>
        <a:buChar char="–"/>
        <a:defRPr sz="5600" kern="1200">
          <a:solidFill>
            <a:schemeClr val="tx1"/>
          </a:solidFill>
          <a:latin typeface="+mn-lt"/>
          <a:ea typeface="+mn-ea"/>
          <a:cs typeface="+mn-cs"/>
        </a:defRPr>
      </a:lvl4pPr>
      <a:lvl5pPr marL="5760309" indent="-640035" algn="l" defTabSz="2560137" rtl="0" eaLnBrk="1" latinLnBrk="0" hangingPunct="1">
        <a:spcBef>
          <a:spcPct val="20000"/>
        </a:spcBef>
        <a:buFont typeface="Arial" pitchFamily="34" charset="0"/>
        <a:buChar char="»"/>
        <a:defRPr sz="5600" kern="1200">
          <a:solidFill>
            <a:schemeClr val="tx1"/>
          </a:solidFill>
          <a:latin typeface="+mn-lt"/>
          <a:ea typeface="+mn-ea"/>
          <a:cs typeface="+mn-cs"/>
        </a:defRPr>
      </a:lvl5pPr>
      <a:lvl6pPr marL="7040378" indent="-640035" algn="l" defTabSz="2560137" rtl="0" eaLnBrk="1" latinLnBrk="0" hangingPunct="1">
        <a:spcBef>
          <a:spcPct val="20000"/>
        </a:spcBef>
        <a:buFont typeface="Arial" pitchFamily="34" charset="0"/>
        <a:buChar char="•"/>
        <a:defRPr sz="5600" kern="1200">
          <a:solidFill>
            <a:schemeClr val="tx1"/>
          </a:solidFill>
          <a:latin typeface="+mn-lt"/>
          <a:ea typeface="+mn-ea"/>
          <a:cs typeface="+mn-cs"/>
        </a:defRPr>
      </a:lvl6pPr>
      <a:lvl7pPr marL="8320445" indent="-640035" algn="l" defTabSz="2560137" rtl="0" eaLnBrk="1" latinLnBrk="0" hangingPunct="1">
        <a:spcBef>
          <a:spcPct val="20000"/>
        </a:spcBef>
        <a:buFont typeface="Arial" pitchFamily="34" charset="0"/>
        <a:buChar char="•"/>
        <a:defRPr sz="5600" kern="1200">
          <a:solidFill>
            <a:schemeClr val="tx1"/>
          </a:solidFill>
          <a:latin typeface="+mn-lt"/>
          <a:ea typeface="+mn-ea"/>
          <a:cs typeface="+mn-cs"/>
        </a:defRPr>
      </a:lvl7pPr>
      <a:lvl8pPr marL="9600514" indent="-640035" algn="l" defTabSz="2560137" rtl="0" eaLnBrk="1" latinLnBrk="0" hangingPunct="1">
        <a:spcBef>
          <a:spcPct val="20000"/>
        </a:spcBef>
        <a:buFont typeface="Arial" pitchFamily="34" charset="0"/>
        <a:buChar char="•"/>
        <a:defRPr sz="5600" kern="1200">
          <a:solidFill>
            <a:schemeClr val="tx1"/>
          </a:solidFill>
          <a:latin typeface="+mn-lt"/>
          <a:ea typeface="+mn-ea"/>
          <a:cs typeface="+mn-cs"/>
        </a:defRPr>
      </a:lvl8pPr>
      <a:lvl9pPr marL="10880582" indent="-640035" algn="l" defTabSz="2560137" rtl="0" eaLnBrk="1" latinLnBrk="0" hangingPunct="1">
        <a:spcBef>
          <a:spcPct val="20000"/>
        </a:spcBef>
        <a:buFont typeface="Arial" pitchFamily="34" charset="0"/>
        <a:buChar char="•"/>
        <a:defRPr sz="5600" kern="1200">
          <a:solidFill>
            <a:schemeClr val="tx1"/>
          </a:solidFill>
          <a:latin typeface="+mn-lt"/>
          <a:ea typeface="+mn-ea"/>
          <a:cs typeface="+mn-cs"/>
        </a:defRPr>
      </a:lvl9pPr>
    </p:bodyStyle>
    <p:otherStyle>
      <a:defPPr>
        <a:defRPr lang="en-US"/>
      </a:defPPr>
      <a:lvl1pPr marL="0" algn="l" defTabSz="2560137" rtl="0" eaLnBrk="1" latinLnBrk="0" hangingPunct="1">
        <a:defRPr sz="5017" kern="1200">
          <a:solidFill>
            <a:schemeClr val="tx1"/>
          </a:solidFill>
          <a:latin typeface="+mn-lt"/>
          <a:ea typeface="+mn-ea"/>
          <a:cs typeface="+mn-cs"/>
        </a:defRPr>
      </a:lvl1pPr>
      <a:lvl2pPr marL="1280069" algn="l" defTabSz="2560137" rtl="0" eaLnBrk="1" latinLnBrk="0" hangingPunct="1">
        <a:defRPr sz="5017" kern="1200">
          <a:solidFill>
            <a:schemeClr val="tx1"/>
          </a:solidFill>
          <a:latin typeface="+mn-lt"/>
          <a:ea typeface="+mn-ea"/>
          <a:cs typeface="+mn-cs"/>
        </a:defRPr>
      </a:lvl2pPr>
      <a:lvl3pPr marL="2560137" algn="l" defTabSz="2560137" rtl="0" eaLnBrk="1" latinLnBrk="0" hangingPunct="1">
        <a:defRPr sz="5017" kern="1200">
          <a:solidFill>
            <a:schemeClr val="tx1"/>
          </a:solidFill>
          <a:latin typeface="+mn-lt"/>
          <a:ea typeface="+mn-ea"/>
          <a:cs typeface="+mn-cs"/>
        </a:defRPr>
      </a:lvl3pPr>
      <a:lvl4pPr marL="3840206" algn="l" defTabSz="2560137" rtl="0" eaLnBrk="1" latinLnBrk="0" hangingPunct="1">
        <a:defRPr sz="5017" kern="1200">
          <a:solidFill>
            <a:schemeClr val="tx1"/>
          </a:solidFill>
          <a:latin typeface="+mn-lt"/>
          <a:ea typeface="+mn-ea"/>
          <a:cs typeface="+mn-cs"/>
        </a:defRPr>
      </a:lvl4pPr>
      <a:lvl5pPr marL="5120274" algn="l" defTabSz="2560137" rtl="0" eaLnBrk="1" latinLnBrk="0" hangingPunct="1">
        <a:defRPr sz="5017" kern="1200">
          <a:solidFill>
            <a:schemeClr val="tx1"/>
          </a:solidFill>
          <a:latin typeface="+mn-lt"/>
          <a:ea typeface="+mn-ea"/>
          <a:cs typeface="+mn-cs"/>
        </a:defRPr>
      </a:lvl5pPr>
      <a:lvl6pPr marL="6400343" algn="l" defTabSz="2560137" rtl="0" eaLnBrk="1" latinLnBrk="0" hangingPunct="1">
        <a:defRPr sz="5017" kern="1200">
          <a:solidFill>
            <a:schemeClr val="tx1"/>
          </a:solidFill>
          <a:latin typeface="+mn-lt"/>
          <a:ea typeface="+mn-ea"/>
          <a:cs typeface="+mn-cs"/>
        </a:defRPr>
      </a:lvl6pPr>
      <a:lvl7pPr marL="7680412" algn="l" defTabSz="2560137" rtl="0" eaLnBrk="1" latinLnBrk="0" hangingPunct="1">
        <a:defRPr sz="5017" kern="1200">
          <a:solidFill>
            <a:schemeClr val="tx1"/>
          </a:solidFill>
          <a:latin typeface="+mn-lt"/>
          <a:ea typeface="+mn-ea"/>
          <a:cs typeface="+mn-cs"/>
        </a:defRPr>
      </a:lvl7pPr>
      <a:lvl8pPr marL="8960480" algn="l" defTabSz="2560137" rtl="0" eaLnBrk="1" latinLnBrk="0" hangingPunct="1">
        <a:defRPr sz="5017" kern="1200">
          <a:solidFill>
            <a:schemeClr val="tx1"/>
          </a:solidFill>
          <a:latin typeface="+mn-lt"/>
          <a:ea typeface="+mn-ea"/>
          <a:cs typeface="+mn-cs"/>
        </a:defRPr>
      </a:lvl8pPr>
      <a:lvl9pPr marL="10240549" algn="l" defTabSz="2560137" rtl="0" eaLnBrk="1" latinLnBrk="0" hangingPunct="1">
        <a:defRPr sz="50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DED314-BB68-47AC-B066-BCA80567745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7A1927B1-F9B6-4988-884E-BBD6BCE66E0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1329157-0C57-46D7-BB02-BCEEAC70BDC8}"/>
              </a:ext>
            </a:extLst>
          </p:cNvPr>
          <p:cNvSpPr>
            <a:spLocks noGrp="1"/>
          </p:cNvSpPr>
          <p:nvPr>
            <p:ph type="body" sz="quarter" idx="27"/>
          </p:nvPr>
        </p:nvSpPr>
        <p:spPr/>
        <p:txBody>
          <a:bodyPr/>
          <a:lstStyle/>
          <a:p>
            <a:endParaRPr lang="en-US"/>
          </a:p>
        </p:txBody>
      </p:sp>
      <p:sp>
        <p:nvSpPr>
          <p:cNvPr id="5" name="Text Placeholder 4">
            <a:extLst>
              <a:ext uri="{FF2B5EF4-FFF2-40B4-BE49-F238E27FC236}">
                <a16:creationId xmlns:a16="http://schemas.microsoft.com/office/drawing/2014/main" id="{C1678E01-A4B9-4281-8288-6089B156AB74}"/>
              </a:ext>
            </a:extLst>
          </p:cNvPr>
          <p:cNvSpPr>
            <a:spLocks noGrp="1"/>
          </p:cNvSpPr>
          <p:nvPr>
            <p:ph type="body" sz="quarter" idx="28"/>
          </p:nvPr>
        </p:nvSpPr>
        <p:spPr/>
        <p:txBody>
          <a:bodyPr/>
          <a:lstStyle/>
          <a:p>
            <a:endParaRPr lang="en-US"/>
          </a:p>
        </p:txBody>
      </p:sp>
      <p:sp>
        <p:nvSpPr>
          <p:cNvPr id="6" name="Text Placeholder 5">
            <a:extLst>
              <a:ext uri="{FF2B5EF4-FFF2-40B4-BE49-F238E27FC236}">
                <a16:creationId xmlns:a16="http://schemas.microsoft.com/office/drawing/2014/main" id="{228A39FA-3223-4CFB-9BF9-129EF6C375F8}"/>
              </a:ext>
            </a:extLst>
          </p:cNvPr>
          <p:cNvSpPr>
            <a:spLocks noGrp="1"/>
          </p:cNvSpPr>
          <p:nvPr>
            <p:ph type="body" sz="quarter" idx="29"/>
          </p:nvPr>
        </p:nvSpPr>
        <p:spPr/>
        <p:txBody>
          <a:bodyPr/>
          <a:lstStyle/>
          <a:p>
            <a:endParaRPr lang="en-US"/>
          </a:p>
        </p:txBody>
      </p:sp>
      <p:sp>
        <p:nvSpPr>
          <p:cNvPr id="7" name="Text Placeholder 6">
            <a:extLst>
              <a:ext uri="{FF2B5EF4-FFF2-40B4-BE49-F238E27FC236}">
                <a16:creationId xmlns:a16="http://schemas.microsoft.com/office/drawing/2014/main" id="{BA6B860D-6C6C-4723-AD1E-F64A153F1070}"/>
              </a:ext>
            </a:extLst>
          </p:cNvPr>
          <p:cNvSpPr>
            <a:spLocks noGrp="1"/>
          </p:cNvSpPr>
          <p:nvPr>
            <p:ph type="body" sz="quarter" idx="30"/>
          </p:nvPr>
        </p:nvSpPr>
        <p:spPr/>
        <p:txBody>
          <a:bodyPr/>
          <a:lstStyle/>
          <a:p>
            <a:endParaRPr lang="en-US"/>
          </a:p>
        </p:txBody>
      </p:sp>
      <p:sp>
        <p:nvSpPr>
          <p:cNvPr id="8" name="Text Placeholder 7">
            <a:extLst>
              <a:ext uri="{FF2B5EF4-FFF2-40B4-BE49-F238E27FC236}">
                <a16:creationId xmlns:a16="http://schemas.microsoft.com/office/drawing/2014/main" id="{E48EE988-7173-44A9-BFCE-855E1F4215C3}"/>
              </a:ext>
            </a:extLst>
          </p:cNvPr>
          <p:cNvSpPr>
            <a:spLocks noGrp="1"/>
          </p:cNvSpPr>
          <p:nvPr>
            <p:ph type="body" sz="quarter" idx="154"/>
          </p:nvPr>
        </p:nvSpPr>
        <p:spPr>
          <a:xfrm>
            <a:off x="4229100" y="971551"/>
            <a:ext cx="10401300" cy="1582421"/>
          </a:xfrm>
        </p:spPr>
        <p:txBody>
          <a:bodyPr/>
          <a:lstStyle/>
          <a:p>
            <a:endParaRPr lang="en-US" dirty="0"/>
          </a:p>
        </p:txBody>
      </p:sp>
      <p:sp>
        <p:nvSpPr>
          <p:cNvPr id="9" name="Picture Placeholder 8">
            <a:extLst>
              <a:ext uri="{FF2B5EF4-FFF2-40B4-BE49-F238E27FC236}">
                <a16:creationId xmlns:a16="http://schemas.microsoft.com/office/drawing/2014/main" id="{9AC5E05B-EA00-4F4E-B901-E4F921D61AE8}"/>
              </a:ext>
            </a:extLst>
          </p:cNvPr>
          <p:cNvSpPr>
            <a:spLocks noGrp="1"/>
          </p:cNvSpPr>
          <p:nvPr>
            <p:ph type="pic" sz="quarter" idx="155"/>
          </p:nvPr>
        </p:nvSpPr>
        <p:spPr/>
      </p:sp>
      <p:sp>
        <p:nvSpPr>
          <p:cNvPr id="10" name="Text Placeholder 9">
            <a:extLst>
              <a:ext uri="{FF2B5EF4-FFF2-40B4-BE49-F238E27FC236}">
                <a16:creationId xmlns:a16="http://schemas.microsoft.com/office/drawing/2014/main" id="{B7E65503-02FA-4F43-8F64-973BFE550B0C}"/>
              </a:ext>
            </a:extLst>
          </p:cNvPr>
          <p:cNvSpPr>
            <a:spLocks noGrp="1"/>
          </p:cNvSpPr>
          <p:nvPr>
            <p:ph type="body" sz="quarter" idx="157"/>
          </p:nvPr>
        </p:nvSpPr>
        <p:spPr/>
        <p:txBody>
          <a:bodyPr/>
          <a:lstStyle/>
          <a:p>
            <a:endParaRPr lang="en-US"/>
          </a:p>
        </p:txBody>
      </p:sp>
      <p:sp>
        <p:nvSpPr>
          <p:cNvPr id="11" name="Text Placeholder 10">
            <a:extLst>
              <a:ext uri="{FF2B5EF4-FFF2-40B4-BE49-F238E27FC236}">
                <a16:creationId xmlns:a16="http://schemas.microsoft.com/office/drawing/2014/main" id="{7EDCF236-A4F3-4B18-9640-0A82654A51DB}"/>
              </a:ext>
            </a:extLst>
          </p:cNvPr>
          <p:cNvSpPr>
            <a:spLocks noGrp="1"/>
          </p:cNvSpPr>
          <p:nvPr>
            <p:ph type="body" sz="quarter" idx="158"/>
          </p:nvPr>
        </p:nvSpPr>
        <p:spPr/>
        <p:txBody>
          <a:bodyPr/>
          <a:lstStyle/>
          <a:p>
            <a:endParaRPr lang="en-US"/>
          </a:p>
        </p:txBody>
      </p:sp>
      <p:sp>
        <p:nvSpPr>
          <p:cNvPr id="12" name="Text Placeholder 11">
            <a:extLst>
              <a:ext uri="{FF2B5EF4-FFF2-40B4-BE49-F238E27FC236}">
                <a16:creationId xmlns:a16="http://schemas.microsoft.com/office/drawing/2014/main" id="{D23995A0-9DBB-4988-B9A4-FAD28A593308}"/>
              </a:ext>
            </a:extLst>
          </p:cNvPr>
          <p:cNvSpPr>
            <a:spLocks noGrp="1"/>
          </p:cNvSpPr>
          <p:nvPr>
            <p:ph type="body" sz="quarter" idx="156"/>
          </p:nvPr>
        </p:nvSpPr>
        <p:spPr>
          <a:xfrm>
            <a:off x="18388446" y="489257"/>
            <a:ext cx="8510155" cy="1045754"/>
          </a:xfrm>
        </p:spPr>
        <p:txBody>
          <a:bodyPr/>
          <a:lstStyle/>
          <a:p>
            <a:endParaRPr lang="en-US" dirty="0"/>
          </a:p>
        </p:txBody>
      </p:sp>
      <p:sp>
        <p:nvSpPr>
          <p:cNvPr id="13" name="Text Placeholder 12">
            <a:extLst>
              <a:ext uri="{FF2B5EF4-FFF2-40B4-BE49-F238E27FC236}">
                <a16:creationId xmlns:a16="http://schemas.microsoft.com/office/drawing/2014/main" id="{547C074A-D283-448D-B831-72E6B5C3DC8D}"/>
              </a:ext>
            </a:extLst>
          </p:cNvPr>
          <p:cNvSpPr>
            <a:spLocks noGrp="1"/>
          </p:cNvSpPr>
          <p:nvPr>
            <p:ph type="body" sz="quarter" idx="159"/>
          </p:nvPr>
        </p:nvSpPr>
        <p:spPr/>
        <p:txBody>
          <a:bodyPr/>
          <a:lstStyle/>
          <a:p>
            <a:endParaRPr lang="en-US"/>
          </a:p>
        </p:txBody>
      </p:sp>
    </p:spTree>
    <p:extLst>
      <p:ext uri="{BB962C8B-B14F-4D97-AF65-F5344CB8AC3E}">
        <p14:creationId xmlns:p14="http://schemas.microsoft.com/office/powerpoint/2010/main" val="1139724446"/>
      </p:ext>
    </p:extLst>
  </p:cSld>
  <p:clrMapOvr>
    <a:masterClrMapping/>
  </p:clrMapOvr>
</p:sld>
</file>

<file path=ppt/theme/theme1.xml><?xml version="1.0" encoding="utf-8"?>
<a:theme xmlns:a="http://schemas.openxmlformats.org/drawingml/2006/main" name="36x56-Template - One panel">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968</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36x56-Template - One panel</vt:lpstr>
      <vt:lpstr>Without Guides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98</cp:revision>
  <dcterms:created xsi:type="dcterms:W3CDTF">2012-02-03T19:11:35Z</dcterms:created>
  <dcterms:modified xsi:type="dcterms:W3CDTF">2020-08-07T22:07:20Z</dcterms:modified>
</cp:coreProperties>
</file>