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7">
          <p15:clr>
            <a:srgbClr val="A4A3A4"/>
          </p15:clr>
        </p15:guide>
        <p15:guide id="2" orient="horz" pos="320">
          <p15:clr>
            <a:srgbClr val="A4A3A4"/>
          </p15:clr>
        </p15:guide>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707" autoAdjust="0"/>
  </p:normalViewPr>
  <p:slideViewPr>
    <p:cSldViewPr snapToGrid="0" snapToObjects="1" showGuides="1">
      <p:cViewPr varScale="1">
        <p:scale>
          <a:sx n="21" d="100"/>
          <a:sy n="21" d="100"/>
        </p:scale>
        <p:origin x="2514" y="78"/>
      </p:cViewPr>
      <p:guideLst>
        <p:guide orient="horz" pos="3687"/>
        <p:guide orient="horz" pos="320"/>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584548"/>
            <a:ext cx="12956288"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4938039"/>
            <a:ext cx="12946061"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4897949"/>
            <a:ext cx="12949224"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4938039"/>
            <a:ext cx="12945893"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5584548"/>
            <a:ext cx="12945893"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4917241"/>
            <a:ext cx="12942336"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5610199"/>
            <a:ext cx="12947298"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7592484"/>
            <a:ext cx="12935857"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8302533"/>
            <a:ext cx="12942336"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5592497"/>
            <a:ext cx="12957406"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8" name="Text Placeholder 76"/>
          <p:cNvSpPr>
            <a:spLocks noGrp="1"/>
          </p:cNvSpPr>
          <p:nvPr>
            <p:ph type="body" sz="quarter" idx="150" hasCustomPrompt="1"/>
          </p:nvPr>
        </p:nvSpPr>
        <p:spPr>
          <a:xfrm>
            <a:off x="3505967" y="2936471"/>
            <a:ext cx="20420066" cy="773688"/>
          </a:xfrm>
          <a:prstGeom prst="rect">
            <a:avLst/>
          </a:prstGeom>
        </p:spPr>
        <p:txBody>
          <a:bodyPr lIns="95646" tIns="47823" rIns="95646" bIns="47823" anchor="t" anchorCtr="0">
            <a:spAutoFit/>
          </a:bodyPr>
          <a:lstStyle>
            <a:lvl1pPr marL="0" indent="0" algn="ctr">
              <a:buFontTx/>
              <a:buNone/>
              <a:defRPr sz="4400" b="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19" name="Text Placeholder 76"/>
          <p:cNvSpPr>
            <a:spLocks noGrp="1"/>
          </p:cNvSpPr>
          <p:nvPr>
            <p:ph type="body" sz="quarter" idx="151" hasCustomPrompt="1"/>
          </p:nvPr>
        </p:nvSpPr>
        <p:spPr>
          <a:xfrm>
            <a:off x="3505967" y="1881797"/>
            <a:ext cx="20420066" cy="1019910"/>
          </a:xfrm>
          <a:prstGeom prst="rect">
            <a:avLst/>
          </a:prstGeom>
        </p:spPr>
        <p:txBody>
          <a:bodyPr lIns="95646" tIns="47823" rIns="95646" bIns="47823" anchor="t" anchorCtr="0">
            <a:spAutoFit/>
          </a:bodyPr>
          <a:lstStyle>
            <a:lvl1pPr marL="0" indent="0" algn="ctr">
              <a:buFontTx/>
              <a:buNone/>
              <a:defRPr sz="6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21" name="Text Placeholder 76"/>
          <p:cNvSpPr>
            <a:spLocks noGrp="1"/>
          </p:cNvSpPr>
          <p:nvPr>
            <p:ph type="body" sz="quarter" idx="153" hasCustomPrompt="1"/>
          </p:nvPr>
        </p:nvSpPr>
        <p:spPr>
          <a:xfrm>
            <a:off x="3505967" y="261767"/>
            <a:ext cx="20420066" cy="1327686"/>
          </a:xfrm>
          <a:prstGeom prst="rect">
            <a:avLst/>
          </a:prstGeom>
        </p:spPr>
        <p:txBody>
          <a:bodyPr lIns="95646" tIns="47823" rIns="95646" bIns="47823" anchor="t" anchorCtr="0">
            <a:spAutoFit/>
          </a:bodyPr>
          <a:lstStyle>
            <a:lvl1pPr marL="0" indent="0" algn="ctr">
              <a:buFontTx/>
              <a:buNone/>
              <a:defRPr sz="8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584548"/>
            <a:ext cx="12956288"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4938039"/>
            <a:ext cx="12946061"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4897949"/>
            <a:ext cx="12949224"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4938039"/>
            <a:ext cx="12945893"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5584548"/>
            <a:ext cx="12945893"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4917241"/>
            <a:ext cx="12942336"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5610199"/>
            <a:ext cx="12947298"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7592484"/>
            <a:ext cx="12935857"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8302533"/>
            <a:ext cx="12942336"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5592497"/>
            <a:ext cx="12957406"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8" name="Text Placeholder 76"/>
          <p:cNvSpPr>
            <a:spLocks noGrp="1"/>
          </p:cNvSpPr>
          <p:nvPr>
            <p:ph type="body" sz="quarter" idx="150" hasCustomPrompt="1"/>
          </p:nvPr>
        </p:nvSpPr>
        <p:spPr>
          <a:xfrm>
            <a:off x="3505967" y="2879321"/>
            <a:ext cx="20420066" cy="773688"/>
          </a:xfrm>
          <a:prstGeom prst="rect">
            <a:avLst/>
          </a:prstGeom>
        </p:spPr>
        <p:txBody>
          <a:bodyPr lIns="95646" tIns="47823" rIns="95646" bIns="47823" anchor="t" anchorCtr="0">
            <a:spAutoFit/>
          </a:bodyPr>
          <a:lstStyle>
            <a:lvl1pPr marL="0" indent="0" algn="ctr">
              <a:buFontTx/>
              <a:buNone/>
              <a:defRPr sz="4400" b="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19" name="Text Placeholder 76"/>
          <p:cNvSpPr>
            <a:spLocks noGrp="1"/>
          </p:cNvSpPr>
          <p:nvPr>
            <p:ph type="body" sz="quarter" idx="151" hasCustomPrompt="1"/>
          </p:nvPr>
        </p:nvSpPr>
        <p:spPr>
          <a:xfrm>
            <a:off x="3505967" y="1824647"/>
            <a:ext cx="20420066" cy="1019910"/>
          </a:xfrm>
          <a:prstGeom prst="rect">
            <a:avLst/>
          </a:prstGeom>
        </p:spPr>
        <p:txBody>
          <a:bodyPr lIns="95646" tIns="47823" rIns="95646" bIns="47823" anchor="t" anchorCtr="0">
            <a:spAutoFit/>
          </a:bodyPr>
          <a:lstStyle>
            <a:lvl1pPr marL="0" indent="0" algn="ctr">
              <a:buFontTx/>
              <a:buNone/>
              <a:defRPr sz="6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21" name="Text Placeholder 76"/>
          <p:cNvSpPr>
            <a:spLocks noGrp="1"/>
          </p:cNvSpPr>
          <p:nvPr>
            <p:ph type="body" sz="quarter" idx="153" hasCustomPrompt="1"/>
          </p:nvPr>
        </p:nvSpPr>
        <p:spPr>
          <a:xfrm>
            <a:off x="3505967" y="147467"/>
            <a:ext cx="20420066" cy="1327686"/>
          </a:xfrm>
          <a:prstGeom prst="rect">
            <a:avLst/>
          </a:prstGeom>
        </p:spPr>
        <p:txBody>
          <a:bodyPr lIns="95646" tIns="47823" rIns="95646" bIns="47823" anchor="t" anchorCtr="0">
            <a:spAutoFit/>
          </a:bodyPr>
          <a:lstStyle>
            <a:lvl1pPr marL="0" indent="0" algn="ctr">
              <a:buFontTx/>
              <a:buNone/>
              <a:defRPr sz="8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38026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726781"/>
            <a:ext cx="6285508"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5" y="4951235"/>
            <a:ext cx="6280548" cy="697033"/>
          </a:xfrm>
          <a:prstGeom prst="rect">
            <a:avLst/>
          </a:prstGeom>
          <a:noFill/>
        </p:spPr>
        <p:txBody>
          <a:bodyPr lIns="78446" tIns="78446" rIns="78446" bIns="78446" anchor="t" anchorCtr="0">
            <a:spAutoFit/>
          </a:bodyPr>
          <a:lstStyle>
            <a:lvl1pPr marL="0" indent="0" algn="ctr">
              <a:buNone/>
              <a:defRPr sz="3500" b="1" u="sng" baseline="0">
                <a:solidFill>
                  <a:schemeClr val="tx1"/>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64124" y="15605031"/>
            <a:ext cx="6286500"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3" y="14947746"/>
            <a:ext cx="6281538"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5726781"/>
            <a:ext cx="12950030"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4949736"/>
            <a:ext cx="12950031"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23265408"/>
            <a:ext cx="12950031"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8" y="22572450"/>
            <a:ext cx="12950031"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52175" y="4949736"/>
            <a:ext cx="6279386"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52175" y="5726781"/>
            <a:ext cx="6279386"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52175" y="15014663"/>
            <a:ext cx="6279386"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674963" y="15707622"/>
            <a:ext cx="6233811"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52175" y="28195610"/>
            <a:ext cx="6279386" cy="697033"/>
          </a:xfrm>
          <a:prstGeom prst="rect">
            <a:avLst/>
          </a:prstGeom>
          <a:noFill/>
        </p:spPr>
        <p:txBody>
          <a:bodyPr wrap="square" lIns="78446" tIns="78446" rIns="78446" bIns="78446" anchor="t" anchorCtr="0">
            <a:spAutoFit/>
          </a:bodyPr>
          <a:lstStyle>
            <a:lvl1pPr marL="0" indent="0" algn="ctr">
              <a:buNone/>
              <a:defRPr sz="3500" b="1" u="sng" baseline="0">
                <a:solidFill>
                  <a:schemeClr val="tx1"/>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0650602" y="28971633"/>
            <a:ext cx="6282532" cy="765388"/>
          </a:xfrm>
          <a:prstGeom prst="rect">
            <a:avLst/>
          </a:prstGeom>
        </p:spPr>
        <p:txBody>
          <a:bodyPr wrap="square" lIns="196113" tIns="196113" rIns="196113" bIns="196113" anchor="t" anchorCtr="0">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41088375-52B5-CC43-9394-7DA35B0CAF17}"/>
              </a:ext>
            </a:extLst>
          </p:cNvPr>
          <p:cNvSpPr>
            <a:spLocks noGrp="1"/>
          </p:cNvSpPr>
          <p:nvPr>
            <p:ph type="body" sz="quarter" idx="150" hasCustomPrompt="1"/>
          </p:nvPr>
        </p:nvSpPr>
        <p:spPr>
          <a:xfrm>
            <a:off x="3505967" y="3050771"/>
            <a:ext cx="20420066" cy="773688"/>
          </a:xfrm>
          <a:prstGeom prst="rect">
            <a:avLst/>
          </a:prstGeom>
        </p:spPr>
        <p:txBody>
          <a:bodyPr lIns="95646" tIns="47823" rIns="95646" bIns="47823" anchor="t" anchorCtr="0">
            <a:spAutoFit/>
          </a:bodyPr>
          <a:lstStyle>
            <a:lvl1pPr marL="0" indent="0" algn="ctr">
              <a:buFontTx/>
              <a:buNone/>
              <a:defRPr sz="4400" b="0">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32" name="Text Placeholder 76">
            <a:extLst>
              <a:ext uri="{FF2B5EF4-FFF2-40B4-BE49-F238E27FC236}">
                <a16:creationId xmlns:a16="http://schemas.microsoft.com/office/drawing/2014/main" id="{14DDA9AC-630E-1C47-B200-40AB5CC1B495}"/>
              </a:ext>
            </a:extLst>
          </p:cNvPr>
          <p:cNvSpPr>
            <a:spLocks noGrp="1"/>
          </p:cNvSpPr>
          <p:nvPr>
            <p:ph type="body" sz="quarter" idx="151" hasCustomPrompt="1"/>
          </p:nvPr>
        </p:nvSpPr>
        <p:spPr>
          <a:xfrm>
            <a:off x="3505967" y="1996097"/>
            <a:ext cx="20420066" cy="1019910"/>
          </a:xfrm>
          <a:prstGeom prst="rect">
            <a:avLst/>
          </a:prstGeom>
        </p:spPr>
        <p:txBody>
          <a:bodyPr lIns="95646" tIns="47823" rIns="95646" bIns="47823" anchor="t" anchorCtr="0">
            <a:spAutoFit/>
          </a:bodyPr>
          <a:lstStyle>
            <a:lvl1pPr marL="0" indent="0" algn="ctr">
              <a:buFontTx/>
              <a:buNone/>
              <a:defRPr sz="6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33" name="Text Placeholder 76">
            <a:extLst>
              <a:ext uri="{FF2B5EF4-FFF2-40B4-BE49-F238E27FC236}">
                <a16:creationId xmlns:a16="http://schemas.microsoft.com/office/drawing/2014/main" id="{B230F436-E3BC-6F4B-94A3-DAE51D185BB0}"/>
              </a:ext>
            </a:extLst>
          </p:cNvPr>
          <p:cNvSpPr>
            <a:spLocks noGrp="1"/>
          </p:cNvSpPr>
          <p:nvPr>
            <p:ph type="body" sz="quarter" idx="153" hasCustomPrompt="1"/>
          </p:nvPr>
        </p:nvSpPr>
        <p:spPr>
          <a:xfrm>
            <a:off x="3505967" y="318918"/>
            <a:ext cx="20420066" cy="1327686"/>
          </a:xfrm>
          <a:prstGeom prst="rect">
            <a:avLst/>
          </a:prstGeom>
        </p:spPr>
        <p:txBody>
          <a:bodyPr lIns="95646" tIns="47823" rIns="95646" bIns="47823" anchor="t" anchorCtr="0">
            <a:spAutoFit/>
          </a:bodyPr>
          <a:lstStyle>
            <a:lvl1pPr marL="0" indent="0" algn="ctr">
              <a:buFontTx/>
              <a:buNone/>
              <a:defRPr sz="8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8" name="Group 77"/>
          <p:cNvGrpSpPr/>
          <p:nvPr userDrawn="1"/>
        </p:nvGrpSpPr>
        <p:grpSpPr>
          <a:xfrm rot="10800000">
            <a:off x="-7502" y="35073770"/>
            <a:ext cx="27451941" cy="1502229"/>
            <a:chOff x="-14192" y="1382"/>
            <a:chExt cx="27451941" cy="4572641"/>
          </a:xfrm>
        </p:grpSpPr>
        <p:sp>
          <p:nvSpPr>
            <p:cNvPr id="80"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36" name="Text Box 14"/>
          <p:cNvSpPr txBox="1">
            <a:spLocks noChangeArrowheads="1"/>
          </p:cNvSpPr>
          <p:nvPr userDrawn="1"/>
        </p:nvSpPr>
        <p:spPr bwMode="auto">
          <a:xfrm>
            <a:off x="1032216" y="35825209"/>
            <a:ext cx="2956124" cy="348351"/>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40" name="Rounded Rectangle 39"/>
          <p:cNvSpPr/>
          <p:nvPr userDrawn="1"/>
        </p:nvSpPr>
        <p:spPr>
          <a:xfrm>
            <a:off x="601260" y="4922932"/>
            <a:ext cx="12949039" cy="2979070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3881701" y="4908046"/>
            <a:ext cx="12949039" cy="2979070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able 43">
            <a:extLst>
              <a:ext uri="{FF2B5EF4-FFF2-40B4-BE49-F238E27FC236}">
                <a16:creationId xmlns:a16="http://schemas.microsoft.com/office/drawing/2014/main" id="{0FCD9EBA-81E5-D942-B0D6-159E70DCA506}"/>
              </a:ext>
            </a:extLst>
          </p:cNvPr>
          <p:cNvGraphicFramePr>
            <a:graphicFrameLocks noGrp="1"/>
          </p:cNvGraphicFramePr>
          <p:nvPr userDrawn="1">
            <p:extLst>
              <p:ext uri="{D42A27DB-BD31-4B8C-83A1-F6EECF244321}">
                <p14:modId xmlns:p14="http://schemas.microsoft.com/office/powerpoint/2010/main" val="1778356131"/>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3"/>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22D93026-845C-4E58-93E1-2F726B74005F}"/>
              </a:ext>
            </a:extLst>
          </p:cNvPr>
          <p:cNvGraphicFramePr>
            <a:graphicFrameLocks noGrp="1"/>
          </p:cNvGraphicFramePr>
          <p:nvPr userDrawn="1">
            <p:extLst>
              <p:ext uri="{D42A27DB-BD31-4B8C-83A1-F6EECF244321}">
                <p14:modId xmlns:p14="http://schemas.microsoft.com/office/powerpoint/2010/main" val="3055988618"/>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6" name="Group 15">
            <a:extLst>
              <a:ext uri="{FF2B5EF4-FFF2-40B4-BE49-F238E27FC236}">
                <a16:creationId xmlns:a16="http://schemas.microsoft.com/office/drawing/2014/main" id="{69549A1B-9BF5-F341-9F77-A73AF3ACA0A3}"/>
              </a:ext>
            </a:extLst>
          </p:cNvPr>
          <p:cNvGrpSpPr/>
          <p:nvPr userDrawn="1"/>
        </p:nvGrpSpPr>
        <p:grpSpPr>
          <a:xfrm>
            <a:off x="-43304" y="11286"/>
            <a:ext cx="27475304" cy="4120075"/>
            <a:chOff x="-43304" y="11286"/>
            <a:chExt cx="43905392" cy="4120075"/>
          </a:xfrm>
        </p:grpSpPr>
        <p:sp>
          <p:nvSpPr>
            <p:cNvPr id="17" name="Rectangle 16">
              <a:extLst>
                <a:ext uri="{FF2B5EF4-FFF2-40B4-BE49-F238E27FC236}">
                  <a16:creationId xmlns:a16="http://schemas.microsoft.com/office/drawing/2014/main" id="{54D27CC7-4D68-7E40-A8E2-B58DD145AC8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4911C22-35CF-0948-9862-1E646EA4A75E}"/>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FB25D117-498D-8A4E-9427-2C0A96902D2E}"/>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C1B5544A-6EAD-B040-A4EA-2B65042E90F6}"/>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393D4366-C681-8D4D-9BBE-467604D32B57}"/>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8" name="Group 77"/>
          <p:cNvGrpSpPr/>
          <p:nvPr userDrawn="1"/>
        </p:nvGrpSpPr>
        <p:grpSpPr>
          <a:xfrm rot="10800000">
            <a:off x="-7502" y="35073770"/>
            <a:ext cx="27451941" cy="1502229"/>
            <a:chOff x="-14192" y="1382"/>
            <a:chExt cx="27451941" cy="4572641"/>
          </a:xfrm>
        </p:grpSpPr>
        <p:sp>
          <p:nvSpPr>
            <p:cNvPr id="80"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36" name="Text Box 14"/>
          <p:cNvSpPr txBox="1">
            <a:spLocks noChangeArrowheads="1"/>
          </p:cNvSpPr>
          <p:nvPr userDrawn="1"/>
        </p:nvSpPr>
        <p:spPr bwMode="auto">
          <a:xfrm>
            <a:off x="1032216" y="35825209"/>
            <a:ext cx="2956124" cy="348351"/>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40" name="Rounded Rectangle 39"/>
          <p:cNvSpPr/>
          <p:nvPr userDrawn="1"/>
        </p:nvSpPr>
        <p:spPr>
          <a:xfrm>
            <a:off x="601260" y="4922932"/>
            <a:ext cx="12949039" cy="2979070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3881701" y="4908046"/>
            <a:ext cx="12949039" cy="2979070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7D1FD7E-802B-6140-8B3B-ADBF497E0CD3}"/>
              </a:ext>
            </a:extLst>
          </p:cNvPr>
          <p:cNvGrpSpPr/>
          <p:nvPr userDrawn="1"/>
        </p:nvGrpSpPr>
        <p:grpSpPr>
          <a:xfrm>
            <a:off x="-43304" y="11286"/>
            <a:ext cx="27487743" cy="4120075"/>
            <a:chOff x="-43304" y="11286"/>
            <a:chExt cx="43905392" cy="4120075"/>
          </a:xfrm>
        </p:grpSpPr>
        <p:sp>
          <p:nvSpPr>
            <p:cNvPr id="14" name="Rectangle 13">
              <a:extLst>
                <a:ext uri="{FF2B5EF4-FFF2-40B4-BE49-F238E27FC236}">
                  <a16:creationId xmlns:a16="http://schemas.microsoft.com/office/drawing/2014/main" id="{6A8CEEB9-1F40-0D40-BCA7-789D6D293F47}"/>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CC5E210-3C0A-824F-BF28-6F16A18CDCDA}"/>
                </a:ext>
              </a:extLst>
            </p:cNvPr>
            <p:cNvGrpSpPr/>
            <p:nvPr userDrawn="1"/>
          </p:nvGrpSpPr>
          <p:grpSpPr>
            <a:xfrm>
              <a:off x="-43304" y="11286"/>
              <a:ext cx="43905392" cy="4036528"/>
              <a:chOff x="-14192" y="1382"/>
              <a:chExt cx="27451941" cy="4572641"/>
            </a:xfrm>
          </p:grpSpPr>
          <p:sp>
            <p:nvSpPr>
              <p:cNvPr id="16" name="Rectangle 16">
                <a:extLst>
                  <a:ext uri="{FF2B5EF4-FFF2-40B4-BE49-F238E27FC236}">
                    <a16:creationId xmlns:a16="http://schemas.microsoft.com/office/drawing/2014/main" id="{21B898DB-4F3A-7247-8C6C-4FBC04FBC61F}"/>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01F11E-642D-8B48-B0B4-1664583F64FA}"/>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089C20AC-C629-C949-B432-1904FBF81A92}"/>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290057787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 name="Rounded Rectangle 47"/>
          <p:cNvSpPr/>
          <p:nvPr userDrawn="1"/>
        </p:nvSpPr>
        <p:spPr>
          <a:xfrm>
            <a:off x="521340" y="4935329"/>
            <a:ext cx="26424838" cy="29717997"/>
          </a:xfrm>
          <a:prstGeom prst="roundRect">
            <a:avLst>
              <a:gd name="adj" fmla="val 126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userDrawn="1"/>
        </p:nvGrpSpPr>
        <p:grpSpPr>
          <a:xfrm rot="10800000">
            <a:off x="-7502" y="35073770"/>
            <a:ext cx="27451941" cy="1502229"/>
            <a:chOff x="-14192" y="1382"/>
            <a:chExt cx="27451941" cy="4572641"/>
          </a:xfrm>
        </p:grpSpPr>
        <p:sp>
          <p:nvSpPr>
            <p:cNvPr id="72"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65" name="Text Box 14"/>
          <p:cNvSpPr txBox="1">
            <a:spLocks noChangeArrowheads="1"/>
          </p:cNvSpPr>
          <p:nvPr userDrawn="1"/>
        </p:nvSpPr>
        <p:spPr bwMode="auto">
          <a:xfrm>
            <a:off x="1032216" y="35825209"/>
            <a:ext cx="2956124" cy="348351"/>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66" name="Table 65">
            <a:extLst>
              <a:ext uri="{FF2B5EF4-FFF2-40B4-BE49-F238E27FC236}">
                <a16:creationId xmlns:a16="http://schemas.microsoft.com/office/drawing/2014/main" id="{DFDC03FC-DD7B-824F-99EC-89A8F96BDF62}"/>
              </a:ext>
            </a:extLst>
          </p:cNvPr>
          <p:cNvGraphicFramePr>
            <a:graphicFrameLocks noGrp="1"/>
          </p:cNvGraphicFramePr>
          <p:nvPr userDrawn="1">
            <p:extLst>
              <p:ext uri="{D42A27DB-BD31-4B8C-83A1-F6EECF244321}">
                <p14:modId xmlns:p14="http://schemas.microsoft.com/office/powerpoint/2010/main" val="1778356131"/>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3"/>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DF2917E7-6400-413C-8980-69EC86302653}"/>
              </a:ext>
            </a:extLst>
          </p:cNvPr>
          <p:cNvGraphicFramePr>
            <a:graphicFrameLocks noGrp="1"/>
          </p:cNvGraphicFramePr>
          <p:nvPr userDrawn="1">
            <p:extLst>
              <p:ext uri="{D42A27DB-BD31-4B8C-83A1-F6EECF244321}">
                <p14:modId xmlns:p14="http://schemas.microsoft.com/office/powerpoint/2010/main" val="3055988618"/>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5" name="Group 14">
            <a:extLst>
              <a:ext uri="{FF2B5EF4-FFF2-40B4-BE49-F238E27FC236}">
                <a16:creationId xmlns:a16="http://schemas.microsoft.com/office/drawing/2014/main" id="{A53A5FC5-F345-654C-A631-166C69402E61}"/>
              </a:ext>
            </a:extLst>
          </p:cNvPr>
          <p:cNvGrpSpPr/>
          <p:nvPr userDrawn="1"/>
        </p:nvGrpSpPr>
        <p:grpSpPr>
          <a:xfrm>
            <a:off x="-43304" y="11286"/>
            <a:ext cx="27475304" cy="4120075"/>
            <a:chOff x="-43304" y="11286"/>
            <a:chExt cx="43905392" cy="4120075"/>
          </a:xfrm>
        </p:grpSpPr>
        <p:sp>
          <p:nvSpPr>
            <p:cNvPr id="16" name="Rectangle 15">
              <a:extLst>
                <a:ext uri="{FF2B5EF4-FFF2-40B4-BE49-F238E27FC236}">
                  <a16:creationId xmlns:a16="http://schemas.microsoft.com/office/drawing/2014/main" id="{69901A33-483C-4449-B457-ECE94F46CBBB}"/>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B0AF537F-66F8-2C49-B0BD-66A48807E61E}"/>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F1020AB5-C52E-B14E-91CA-7C615E94A57A}"/>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2D357EB6-B7ED-1140-B0D0-730AB1F1A492}"/>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29C88FDA-1F89-9B4D-BB8B-725819598A47}"/>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29061-686D-4351-297B-A3C19F1FDE3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6DEFB27-BD43-E22A-E144-B176E962881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4603A9F-A42C-96CF-8D2D-6A9B926E3223}"/>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84C52C7-8886-70D3-0050-30470A9BDD62}"/>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839B9BC0-3425-095F-4E95-C1C4EFF625A6}"/>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8B92DC1D-A246-C756-060B-839B0E9049C0}"/>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E7E5D4E4-9534-0873-1E35-340EB9BCABAD}"/>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CF0C4647-6A04-36EE-3B05-BD8F60581512}"/>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3C429032-DBAB-DB56-4972-5D3EC9B48147}"/>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FC01631D-6FBD-DE16-D558-8A58E6CFA8FE}"/>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639606D2-EF5B-7FFF-FE02-ED5C435A35B5}"/>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507E5F34-100E-76A4-522C-5ED1CE39189D}"/>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BF3F8353-E111-8118-11BD-6AAC0D9FCCDA}"/>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909158512"/>
      </p:ext>
    </p:extLst>
  </p:cSld>
  <p:clrMapOvr>
    <a:masterClrMapping/>
  </p:clrMapOvr>
</p:sld>
</file>

<file path=ppt/theme/theme1.xml><?xml version="1.0" encoding="utf-8"?>
<a:theme xmlns:a="http://schemas.openxmlformats.org/drawingml/2006/main" name="PosterPresentations.com-70CMx1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410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PosterPresentations.com-70CMx100CM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45</cp:revision>
  <dcterms:created xsi:type="dcterms:W3CDTF">2012-02-10T00:10:15Z</dcterms:created>
  <dcterms:modified xsi:type="dcterms:W3CDTF">2022-06-10T20:12:54Z</dcterms:modified>
</cp:coreProperties>
</file>