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97" r:id="rId3"/>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3B7193"/>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79" autoAdjust="0"/>
    <p:restoredTop sz="94422" autoAdjust="0"/>
  </p:normalViewPr>
  <p:slideViewPr>
    <p:cSldViewPr snapToGrid="0" snapToObjects="1" showGuides="1">
      <p:cViewPr varScale="1">
        <p:scale>
          <a:sx n="21" d="100"/>
          <a:sy n="21" d="100"/>
        </p:scale>
        <p:origin x="1506" y="132"/>
      </p:cViewPr>
      <p:guideLst>
        <p:guide orient="horz" pos="3318"/>
        <p:guide orient="horz" pos="288"/>
        <p:guide orient="horz" pos="20160"/>
        <p:guide orient="horz"/>
        <p:guide pos="6708"/>
        <p:guide pos="20904"/>
        <p:guide pos="7082"/>
        <p:guide pos="20582"/>
        <p:guide pos="27330"/>
        <p:guide pos="3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1974" y="5624101"/>
            <a:ext cx="1011873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1974" y="4870056"/>
            <a:ext cx="10118733"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1975" y="13843783"/>
            <a:ext cx="10123487"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5624102"/>
            <a:ext cx="2142172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52201" y="4870057"/>
            <a:ext cx="2142172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152032"/>
            <a:ext cx="2142172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397987"/>
            <a:ext cx="2142172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4870056"/>
            <a:ext cx="10092489"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5624101"/>
            <a:ext cx="10092489"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9" y="13903633"/>
            <a:ext cx="10092490"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8" y="14657678"/>
            <a:ext cx="1009249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6" y="25325677"/>
            <a:ext cx="1009249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7" y="26079722"/>
            <a:ext cx="1009249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71422" y="14597828"/>
            <a:ext cx="1011404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D1528950-4A79-3840-AF98-C6F344EDBF26}"/>
              </a:ext>
            </a:extLst>
          </p:cNvPr>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a:extLst>
              <a:ext uri="{FF2B5EF4-FFF2-40B4-BE49-F238E27FC236}">
                <a16:creationId xmlns:a16="http://schemas.microsoft.com/office/drawing/2014/main" id="{60FC9D43-40C0-594D-808C-1A59572A84FA}"/>
              </a:ext>
            </a:extLst>
          </p:cNvPr>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5D669130-8F39-AB40-8828-1D639D4EB426}"/>
              </a:ext>
            </a:extLst>
          </p:cNvPr>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1974" y="5624101"/>
            <a:ext cx="1011873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1974" y="4870056"/>
            <a:ext cx="10118733"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1975" y="13843783"/>
            <a:ext cx="10123487"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5624102"/>
            <a:ext cx="2142172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52201" y="4870057"/>
            <a:ext cx="2142172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152032"/>
            <a:ext cx="2142172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397987"/>
            <a:ext cx="2142172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4870056"/>
            <a:ext cx="10092489"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5624101"/>
            <a:ext cx="10092489"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9" y="13903633"/>
            <a:ext cx="10092490"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8" y="14657678"/>
            <a:ext cx="1009249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6" y="25325677"/>
            <a:ext cx="1009249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7" y="26079722"/>
            <a:ext cx="1009249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71422" y="14597828"/>
            <a:ext cx="1011404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0DDA41FE-DDC4-C84E-9491-8209BA5339AB}"/>
              </a:ext>
            </a:extLst>
          </p:cNvPr>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a:extLst>
              <a:ext uri="{FF2B5EF4-FFF2-40B4-BE49-F238E27FC236}">
                <a16:creationId xmlns:a16="http://schemas.microsoft.com/office/drawing/2014/main" id="{BFDF90F8-58BC-774A-9ED9-D256EB72331E}"/>
              </a:ext>
            </a:extLst>
          </p:cNvPr>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C9A344C8-0F54-9D47-82EE-DC1533AE10A0}"/>
              </a:ext>
            </a:extLst>
          </p:cNvPr>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22740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5" name="Group 84"/>
          <p:cNvGrpSpPr/>
          <p:nvPr userDrawn="1"/>
        </p:nvGrpSpPr>
        <p:grpSpPr>
          <a:xfrm rot="10800000">
            <a:off x="-36600" y="31404884"/>
            <a:ext cx="43927800" cy="1502229"/>
            <a:chOff x="-14192" y="1382"/>
            <a:chExt cx="27451941" cy="4572641"/>
          </a:xfrm>
        </p:grpSpPr>
        <p:sp>
          <p:nvSpPr>
            <p:cNvPr id="8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10" name="Text Box 14"/>
          <p:cNvSpPr txBox="1">
            <a:spLocks noChangeArrowheads="1"/>
          </p:cNvSpPr>
          <p:nvPr/>
        </p:nvSpPr>
        <p:spPr bwMode="auto">
          <a:xfrm>
            <a:off x="819152" y="32170527"/>
            <a:ext cx="2933697" cy="409916"/>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sp>
        <p:nvSpPr>
          <p:cNvPr id="38" name="Rounded Rectangle 37"/>
          <p:cNvSpPr/>
          <p:nvPr userDrawn="1"/>
        </p:nvSpPr>
        <p:spPr>
          <a:xfrm>
            <a:off x="556578" y="4861683"/>
            <a:ext cx="10130182" cy="26190507"/>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33158199" y="4861683"/>
            <a:ext cx="10130182" cy="26190507"/>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265474" y="4861683"/>
            <a:ext cx="21395749" cy="26190507"/>
          </a:xfrm>
          <a:prstGeom prst="roundRect">
            <a:avLst>
              <a:gd name="adj" fmla="val 791"/>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Table 42">
            <a:extLst>
              <a:ext uri="{FF2B5EF4-FFF2-40B4-BE49-F238E27FC236}">
                <a16:creationId xmlns:a16="http://schemas.microsoft.com/office/drawing/2014/main" id="{3A450B22-C537-9C48-B1EE-B95B9FDAE0DA}"/>
              </a:ext>
            </a:extLst>
          </p:cNvPr>
          <p:cNvGraphicFramePr>
            <a:graphicFrameLocks noGrp="1"/>
          </p:cNvGraphicFramePr>
          <p:nvPr userDrawn="1">
            <p:extLst>
              <p:ext uri="{D42A27DB-BD31-4B8C-83A1-F6EECF244321}">
                <p14:modId xmlns:p14="http://schemas.microsoft.com/office/powerpoint/2010/main" val="2913250665"/>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FB06F933-174C-4A89-82A3-DB6C50D2F71C}"/>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99E0251B-A5C6-C34F-8BF2-FF360184E0B7}"/>
              </a:ext>
            </a:extLst>
          </p:cNvPr>
          <p:cNvGrpSpPr/>
          <p:nvPr userDrawn="1"/>
        </p:nvGrpSpPr>
        <p:grpSpPr>
          <a:xfrm>
            <a:off x="10652" y="11286"/>
            <a:ext cx="43905392" cy="4120075"/>
            <a:chOff x="-43304" y="11286"/>
            <a:chExt cx="43905392" cy="4120075"/>
          </a:xfrm>
        </p:grpSpPr>
        <p:sp>
          <p:nvSpPr>
            <p:cNvPr id="18" name="Rectangle 17">
              <a:extLst>
                <a:ext uri="{FF2B5EF4-FFF2-40B4-BE49-F238E27FC236}">
                  <a16:creationId xmlns:a16="http://schemas.microsoft.com/office/drawing/2014/main" id="{322BDE19-264F-8B46-9BC5-70244358ACB5}"/>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C6CEB64-16E3-C74A-A14C-7593C74E3C5B}"/>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0EE97D39-B829-B94B-AC50-5D59CCBF462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8D107301-3746-FE46-A2F6-91B91C4B52EF}"/>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276008C5-AFD6-7F4C-868B-2D08CAFEDC33}"/>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5" name="Group 84"/>
          <p:cNvGrpSpPr/>
          <p:nvPr userDrawn="1"/>
        </p:nvGrpSpPr>
        <p:grpSpPr>
          <a:xfrm rot="10800000">
            <a:off x="-36600" y="31404884"/>
            <a:ext cx="43927800" cy="1502229"/>
            <a:chOff x="-14192" y="1382"/>
            <a:chExt cx="27451941" cy="4572641"/>
          </a:xfrm>
        </p:grpSpPr>
        <p:sp>
          <p:nvSpPr>
            <p:cNvPr id="8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10" name="Text Box 14"/>
          <p:cNvSpPr txBox="1">
            <a:spLocks noChangeArrowheads="1"/>
          </p:cNvSpPr>
          <p:nvPr/>
        </p:nvSpPr>
        <p:spPr bwMode="auto">
          <a:xfrm>
            <a:off x="819152" y="32170527"/>
            <a:ext cx="2933697" cy="409916"/>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sp>
        <p:nvSpPr>
          <p:cNvPr id="38" name="Rounded Rectangle 37"/>
          <p:cNvSpPr/>
          <p:nvPr userDrawn="1"/>
        </p:nvSpPr>
        <p:spPr>
          <a:xfrm>
            <a:off x="556578" y="4861683"/>
            <a:ext cx="10130182" cy="26190507"/>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33158199" y="4861683"/>
            <a:ext cx="10130182" cy="26190507"/>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265474" y="4861683"/>
            <a:ext cx="21395749" cy="26190507"/>
          </a:xfrm>
          <a:prstGeom prst="roundRect">
            <a:avLst>
              <a:gd name="adj" fmla="val 791"/>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A7DF5F1-48E9-124F-9F2E-3BA0BEE27B96}"/>
              </a:ext>
            </a:extLst>
          </p:cNvPr>
          <p:cNvGrpSpPr/>
          <p:nvPr userDrawn="1"/>
        </p:nvGrpSpPr>
        <p:grpSpPr>
          <a:xfrm>
            <a:off x="-43304" y="11286"/>
            <a:ext cx="43905392" cy="4120075"/>
            <a:chOff x="-43304" y="11286"/>
            <a:chExt cx="43905392" cy="4120075"/>
          </a:xfrm>
        </p:grpSpPr>
        <p:sp>
          <p:nvSpPr>
            <p:cNvPr id="15" name="Rectangle 14">
              <a:extLst>
                <a:ext uri="{FF2B5EF4-FFF2-40B4-BE49-F238E27FC236}">
                  <a16:creationId xmlns:a16="http://schemas.microsoft.com/office/drawing/2014/main" id="{AA4FA8A3-F37A-754C-B661-15AD43DE450A}"/>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AB7FBB4-BA8C-E54C-9AA7-9D5314992A49}"/>
                </a:ext>
              </a:extLst>
            </p:cNvPr>
            <p:cNvGrpSpPr/>
            <p:nvPr userDrawn="1"/>
          </p:nvGrpSpPr>
          <p:grpSpPr>
            <a:xfrm>
              <a:off x="-43304" y="11286"/>
              <a:ext cx="43905392" cy="4036528"/>
              <a:chOff x="-14192" y="1382"/>
              <a:chExt cx="27451941" cy="4572641"/>
            </a:xfrm>
          </p:grpSpPr>
          <p:sp>
            <p:nvSpPr>
              <p:cNvPr id="17" name="Rectangle 16">
                <a:extLst>
                  <a:ext uri="{FF2B5EF4-FFF2-40B4-BE49-F238E27FC236}">
                    <a16:creationId xmlns:a16="http://schemas.microsoft.com/office/drawing/2014/main" id="{93D05BFC-DF39-1540-A17D-A8181A4BE87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id="{A0CD8ABE-06EE-6A45-8857-833D9E763BB5}"/>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77B8F620-8629-4B41-AB8D-679CAEBA623F}"/>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3759871719"/>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C13D12-DF40-6D56-ED27-D115C6E736F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2836576-DB6D-02D1-28BB-FF8D31862E7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940C41B-9968-4A55-79E6-8A8E74B424C7}"/>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05167F37-0823-4869-514E-4F7EEF813BC7}"/>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DC455F2F-1797-B080-B387-BE6BE26EB85A}"/>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CC0EDC8A-59DF-9A33-AA32-7328E9B37DAB}"/>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28C94C64-9F80-E3F8-CBC1-90DBBCC8DC3C}"/>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08FCAA25-8186-B6D2-5753-7DCDD114CFA1}"/>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D5A1C490-243D-356C-B786-47A9214B9041}"/>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8B8EEF34-921C-760B-A8BF-8B4A0B48FA1D}"/>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2BEC53DB-4247-2B21-0DCB-57D26640D533}"/>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7EFA0960-2B62-96A4-C427-D6D79782C29D}"/>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E1437828-B30D-985B-E301-21C39167B5F1}"/>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38D0F1F3-70DF-78A0-B436-7E221E445BC7}"/>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D6C08569-37AE-46EE-AE84-32705C8F27D9}"/>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074CCD76-ACF9-E18F-C2A7-938DBFEE2351}"/>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697C65EF-96EC-16DA-7A86-1228C5CDDD6C}"/>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42519346"/>
      </p:ext>
    </p:extLst>
  </p:cSld>
  <p:clrMapOvr>
    <a:masterClrMapping/>
  </p:clrMapOvr>
</p:sld>
</file>

<file path=ppt/theme/theme1.xml><?xml version="1.0" encoding="utf-8"?>
<a:theme xmlns:a="http://schemas.openxmlformats.org/drawingml/2006/main" name="PosterPresentations.com-36x48_Trifold_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230</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PosterPresentations.com-36x48_Trifold_Template-V3</vt:lpstr>
      <vt:lpstr>Without Quick Guides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39</cp:revision>
  <dcterms:created xsi:type="dcterms:W3CDTF">2012-02-03T23:30:52Z</dcterms:created>
  <dcterms:modified xsi:type="dcterms:W3CDTF">2022-06-10T20:06:19Z</dcterms:modified>
</cp:coreProperties>
</file>