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 id="2147483657" r:id="rId3"/>
    <p:sldMasterId id="2147483653" r:id="rId4"/>
  </p:sldMasterIdLst>
  <p:notesMasterIdLst>
    <p:notesMasterId r:id="rId6"/>
  </p:notesMasterIdLst>
  <p:sldIdLst>
    <p:sldId id="257" r:id="rId5"/>
  </p:sldIdLst>
  <p:sldSz cx="51206400" cy="32918400"/>
  <p:notesSz cx="6858000" cy="9144000"/>
  <p:defaultTextStyle>
    <a:defPPr>
      <a:defRPr lang="en-US"/>
    </a:defPPr>
    <a:lvl1pPr algn="l" defTabSz="5014913" rtl="0" fontAlgn="base">
      <a:spcBef>
        <a:spcPct val="0"/>
      </a:spcBef>
      <a:spcAft>
        <a:spcPct val="0"/>
      </a:spcAft>
      <a:defRPr sz="9800" kern="1200">
        <a:solidFill>
          <a:schemeClr val="tx1"/>
        </a:solidFill>
        <a:latin typeface="Calibri" pitchFamily="34" charset="0"/>
        <a:ea typeface="+mn-ea"/>
        <a:cs typeface="Arial" charset="0"/>
      </a:defRPr>
    </a:lvl1pPr>
    <a:lvl2pPr marL="2506663" indent="-2049463" algn="l" defTabSz="5014913" rtl="0" fontAlgn="base">
      <a:spcBef>
        <a:spcPct val="0"/>
      </a:spcBef>
      <a:spcAft>
        <a:spcPct val="0"/>
      </a:spcAft>
      <a:defRPr sz="9800" kern="1200">
        <a:solidFill>
          <a:schemeClr val="tx1"/>
        </a:solidFill>
        <a:latin typeface="Calibri" pitchFamily="34" charset="0"/>
        <a:ea typeface="+mn-ea"/>
        <a:cs typeface="Arial" charset="0"/>
      </a:defRPr>
    </a:lvl2pPr>
    <a:lvl3pPr marL="5014913" indent="-4100513" algn="l" defTabSz="5014913" rtl="0" fontAlgn="base">
      <a:spcBef>
        <a:spcPct val="0"/>
      </a:spcBef>
      <a:spcAft>
        <a:spcPct val="0"/>
      </a:spcAft>
      <a:defRPr sz="9800" kern="1200">
        <a:solidFill>
          <a:schemeClr val="tx1"/>
        </a:solidFill>
        <a:latin typeface="Calibri" pitchFamily="34" charset="0"/>
        <a:ea typeface="+mn-ea"/>
        <a:cs typeface="Arial" charset="0"/>
      </a:defRPr>
    </a:lvl3pPr>
    <a:lvl4pPr marL="7523163" indent="-6151563" algn="l" defTabSz="5014913" rtl="0" fontAlgn="base">
      <a:spcBef>
        <a:spcPct val="0"/>
      </a:spcBef>
      <a:spcAft>
        <a:spcPct val="0"/>
      </a:spcAft>
      <a:defRPr sz="9800" kern="1200">
        <a:solidFill>
          <a:schemeClr val="tx1"/>
        </a:solidFill>
        <a:latin typeface="Calibri" pitchFamily="34" charset="0"/>
        <a:ea typeface="+mn-ea"/>
        <a:cs typeface="Arial" charset="0"/>
      </a:defRPr>
    </a:lvl4pPr>
    <a:lvl5pPr marL="10031413" indent="-8202613" algn="l" defTabSz="5014913" rtl="0" fontAlgn="base">
      <a:spcBef>
        <a:spcPct val="0"/>
      </a:spcBef>
      <a:spcAft>
        <a:spcPct val="0"/>
      </a:spcAft>
      <a:defRPr sz="9800" kern="1200">
        <a:solidFill>
          <a:schemeClr val="tx1"/>
        </a:solidFill>
        <a:latin typeface="Calibri" pitchFamily="34" charset="0"/>
        <a:ea typeface="+mn-ea"/>
        <a:cs typeface="Arial" charset="0"/>
      </a:defRPr>
    </a:lvl5pPr>
    <a:lvl6pPr marL="2286000" algn="l" defTabSz="914400" rtl="0" eaLnBrk="1" latinLnBrk="0" hangingPunct="1">
      <a:defRPr sz="9800" kern="1200">
        <a:solidFill>
          <a:schemeClr val="tx1"/>
        </a:solidFill>
        <a:latin typeface="Calibri" pitchFamily="34" charset="0"/>
        <a:ea typeface="+mn-ea"/>
        <a:cs typeface="Arial" charset="0"/>
      </a:defRPr>
    </a:lvl6pPr>
    <a:lvl7pPr marL="2743200" algn="l" defTabSz="914400" rtl="0" eaLnBrk="1" latinLnBrk="0" hangingPunct="1">
      <a:defRPr sz="9800" kern="1200">
        <a:solidFill>
          <a:schemeClr val="tx1"/>
        </a:solidFill>
        <a:latin typeface="Calibri" pitchFamily="34" charset="0"/>
        <a:ea typeface="+mn-ea"/>
        <a:cs typeface="Arial" charset="0"/>
      </a:defRPr>
    </a:lvl7pPr>
    <a:lvl8pPr marL="3200400" algn="l" defTabSz="914400" rtl="0" eaLnBrk="1" latinLnBrk="0" hangingPunct="1">
      <a:defRPr sz="9800" kern="1200">
        <a:solidFill>
          <a:schemeClr val="tx1"/>
        </a:solidFill>
        <a:latin typeface="Calibri" pitchFamily="34" charset="0"/>
        <a:ea typeface="+mn-ea"/>
        <a:cs typeface="Arial" charset="0"/>
      </a:defRPr>
    </a:lvl8pPr>
    <a:lvl9pPr marL="3657600" algn="l" defTabSz="914400" rtl="0" eaLnBrk="1" latinLnBrk="0" hangingPunct="1">
      <a:defRPr sz="9800"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422">
          <p15:clr>
            <a:srgbClr val="A4A3A4"/>
          </p15:clr>
        </p15:guide>
        <p15:guide id="2" orient="horz" pos="288">
          <p15:clr>
            <a:srgbClr val="A4A3A4"/>
          </p15:clr>
        </p15:guide>
        <p15:guide id="3" orient="horz" pos="20160">
          <p15:clr>
            <a:srgbClr val="A4A3A4"/>
          </p15:clr>
        </p15:guide>
        <p15:guide id="4" orient="horz">
          <p15:clr>
            <a:srgbClr val="A4A3A4"/>
          </p15:clr>
        </p15:guide>
        <p15:guide id="5" pos="678">
          <p15:clr>
            <a:srgbClr val="A4A3A4"/>
          </p15:clr>
        </p15:guide>
        <p15:guide id="6" pos="315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9" autoAdjust="0"/>
    <p:restoredTop sz="94694" autoAdjust="0"/>
  </p:normalViewPr>
  <p:slideViewPr>
    <p:cSldViewPr snapToGrid="0" snapToObjects="1" showGuides="1">
      <p:cViewPr varScale="1">
        <p:scale>
          <a:sx n="21" d="100"/>
          <a:sy n="21" d="100"/>
        </p:scale>
        <p:origin x="978" y="138"/>
      </p:cViewPr>
      <p:guideLst>
        <p:guide orient="horz" pos="3422"/>
        <p:guide orient="horz" pos="288"/>
        <p:guide orient="horz" pos="20160"/>
        <p:guide orient="horz"/>
        <p:guide pos="678"/>
        <p:guide pos="315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015886"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015886" fontAlgn="auto">
              <a:spcBef>
                <a:spcPts val="0"/>
              </a:spcBef>
              <a:spcAft>
                <a:spcPts val="0"/>
              </a:spcAft>
              <a:defRPr sz="1200">
                <a:latin typeface="+mn-lt"/>
                <a:cs typeface="+mn-cs"/>
              </a:defRPr>
            </a:lvl1pPr>
          </a:lstStyle>
          <a:p>
            <a:pPr>
              <a:defRPr/>
            </a:pPr>
            <a:fld id="{B64766A8-2453-4D11-B0DC-C50DB852D1DA}" type="datetimeFigureOut">
              <a:rPr lang="en-US"/>
              <a:pPr>
                <a:defRPr/>
              </a:pPr>
              <a:t>6/10/2022</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015886"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015886" fontAlgn="auto">
              <a:spcBef>
                <a:spcPts val="0"/>
              </a:spcBef>
              <a:spcAft>
                <a:spcPts val="0"/>
              </a:spcAft>
              <a:defRPr sz="1200">
                <a:latin typeface="+mn-lt"/>
                <a:cs typeface="+mn-cs"/>
              </a:defRPr>
            </a:lvl1pPr>
          </a:lstStyle>
          <a:p>
            <a:pPr>
              <a:defRPr/>
            </a:pPr>
            <a:fld id="{C864C5C9-8908-41AA-A679-DA3363EBEEDA}" type="slidenum">
              <a:rPr lang="en-US"/>
              <a:pPr>
                <a:defRPr/>
              </a:pPr>
              <a:t>‹#›</a:t>
            </a:fld>
            <a:endParaRPr lang="en-US" dirty="0"/>
          </a:p>
        </p:txBody>
      </p:sp>
    </p:spTree>
    <p:extLst>
      <p:ext uri="{BB962C8B-B14F-4D97-AF65-F5344CB8AC3E}">
        <p14:creationId xmlns:p14="http://schemas.microsoft.com/office/powerpoint/2010/main" val="2506986161"/>
      </p:ext>
    </p:extLst>
  </p:cSld>
  <p:clrMap bg1="lt1" tx1="dk1" bg2="lt2" tx2="dk2" accent1="accent1" accent2="accent2" accent3="accent3" accent4="accent4" accent5="accent5" accent6="accent6" hlink="hlink" folHlink="folHlink"/>
  <p:notesStyle>
    <a:lvl1pPr algn="l" defTabSz="5014913" rtl="0" eaLnBrk="0" fontAlgn="base" hangingPunct="0">
      <a:spcBef>
        <a:spcPct val="30000"/>
      </a:spcBef>
      <a:spcAft>
        <a:spcPct val="0"/>
      </a:spcAft>
      <a:defRPr sz="6600" kern="1200">
        <a:solidFill>
          <a:schemeClr val="tx1"/>
        </a:solidFill>
        <a:latin typeface="+mn-lt"/>
        <a:ea typeface="+mn-ea"/>
        <a:cs typeface="+mn-cs"/>
      </a:defRPr>
    </a:lvl1pPr>
    <a:lvl2pPr marL="2506663" algn="l" defTabSz="5014913" rtl="0" eaLnBrk="0" fontAlgn="base" hangingPunct="0">
      <a:spcBef>
        <a:spcPct val="30000"/>
      </a:spcBef>
      <a:spcAft>
        <a:spcPct val="0"/>
      </a:spcAft>
      <a:defRPr sz="6600" kern="1200">
        <a:solidFill>
          <a:schemeClr val="tx1"/>
        </a:solidFill>
        <a:latin typeface="+mn-lt"/>
        <a:ea typeface="+mn-ea"/>
        <a:cs typeface="+mn-cs"/>
      </a:defRPr>
    </a:lvl2pPr>
    <a:lvl3pPr marL="5014913" algn="l" defTabSz="5014913" rtl="0" eaLnBrk="0" fontAlgn="base" hangingPunct="0">
      <a:spcBef>
        <a:spcPct val="30000"/>
      </a:spcBef>
      <a:spcAft>
        <a:spcPct val="0"/>
      </a:spcAft>
      <a:defRPr sz="6600" kern="1200">
        <a:solidFill>
          <a:schemeClr val="tx1"/>
        </a:solidFill>
        <a:latin typeface="+mn-lt"/>
        <a:ea typeface="+mn-ea"/>
        <a:cs typeface="+mn-cs"/>
      </a:defRPr>
    </a:lvl3pPr>
    <a:lvl4pPr marL="7523163" algn="l" defTabSz="5014913" rtl="0" eaLnBrk="0" fontAlgn="base" hangingPunct="0">
      <a:spcBef>
        <a:spcPct val="30000"/>
      </a:spcBef>
      <a:spcAft>
        <a:spcPct val="0"/>
      </a:spcAft>
      <a:defRPr sz="6600" kern="1200">
        <a:solidFill>
          <a:schemeClr val="tx1"/>
        </a:solidFill>
        <a:latin typeface="+mn-lt"/>
        <a:ea typeface="+mn-ea"/>
        <a:cs typeface="+mn-cs"/>
      </a:defRPr>
    </a:lvl4pPr>
    <a:lvl5pPr marL="10031413" algn="l" defTabSz="5014913" rtl="0" eaLnBrk="0" fontAlgn="base" hangingPunct="0">
      <a:spcBef>
        <a:spcPct val="30000"/>
      </a:spcBef>
      <a:spcAft>
        <a:spcPct val="0"/>
      </a:spcAft>
      <a:defRPr sz="6600" kern="1200">
        <a:solidFill>
          <a:schemeClr val="tx1"/>
        </a:solidFill>
        <a:latin typeface="+mn-lt"/>
        <a:ea typeface="+mn-ea"/>
        <a:cs typeface="+mn-cs"/>
      </a:defRPr>
    </a:lvl5pPr>
    <a:lvl6pPr marL="12539716" algn="l" defTabSz="5015886" rtl="0" eaLnBrk="1" latinLnBrk="0" hangingPunct="1">
      <a:defRPr sz="6600" kern="1200">
        <a:solidFill>
          <a:schemeClr val="tx1"/>
        </a:solidFill>
        <a:latin typeface="+mn-lt"/>
        <a:ea typeface="+mn-ea"/>
        <a:cs typeface="+mn-cs"/>
      </a:defRPr>
    </a:lvl6pPr>
    <a:lvl7pPr marL="15047660" algn="l" defTabSz="5015886" rtl="0" eaLnBrk="1" latinLnBrk="0" hangingPunct="1">
      <a:defRPr sz="6600" kern="1200">
        <a:solidFill>
          <a:schemeClr val="tx1"/>
        </a:solidFill>
        <a:latin typeface="+mn-lt"/>
        <a:ea typeface="+mn-ea"/>
        <a:cs typeface="+mn-cs"/>
      </a:defRPr>
    </a:lvl7pPr>
    <a:lvl8pPr marL="17555602" algn="l" defTabSz="5015886" rtl="0" eaLnBrk="1" latinLnBrk="0" hangingPunct="1">
      <a:defRPr sz="6600" kern="1200">
        <a:solidFill>
          <a:schemeClr val="tx1"/>
        </a:solidFill>
        <a:latin typeface="+mn-lt"/>
        <a:ea typeface="+mn-ea"/>
        <a:cs typeface="+mn-cs"/>
      </a:defRPr>
    </a:lvl8pPr>
    <a:lvl9pPr marL="20063546" algn="l" defTabSz="5015886" rtl="0" eaLnBrk="1" latinLnBrk="0" hangingPunct="1">
      <a:defRPr sz="6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046891"/>
            <a:ext cx="11732948"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134030"/>
            <a:ext cx="11723688" cy="857368"/>
          </a:xfrm>
          <a:prstGeom prst="rect">
            <a:avLst/>
          </a:prstGeom>
          <a:noFill/>
        </p:spPr>
        <p:txBody>
          <a:bodyPr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088742"/>
            <a:ext cx="1172554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038953"/>
            <a:ext cx="11723686"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134030"/>
            <a:ext cx="11723688" cy="857368"/>
          </a:xfrm>
          <a:prstGeom prst="rect">
            <a:avLst/>
          </a:prstGeom>
          <a:noFill/>
        </p:spPr>
        <p:txBody>
          <a:bodyPr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046891"/>
            <a:ext cx="11723686"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134030"/>
            <a:ext cx="11734800" cy="857368"/>
          </a:xfrm>
          <a:prstGeom prst="rect">
            <a:avLst/>
          </a:prstGeom>
          <a:noFill/>
        </p:spPr>
        <p:txBody>
          <a:bodyPr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134030"/>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046891"/>
            <a:ext cx="11721520"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148966"/>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053889"/>
            <a:ext cx="11727392"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555630"/>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460553"/>
            <a:ext cx="11727392"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4994039"/>
            <a:ext cx="11732948"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2847879"/>
            <a:ext cx="37739782" cy="1015663"/>
          </a:xfrm>
          <a:prstGeom prst="rect">
            <a:avLst/>
          </a:prstGeom>
        </p:spPr>
        <p:txBody>
          <a:bodyPr anchor="t" anchorCtr="0">
            <a:sp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1712097"/>
            <a:ext cx="37739782" cy="1200329"/>
          </a:xfrm>
          <a:prstGeom prst="rect">
            <a:avLst/>
          </a:prstGeom>
        </p:spPr>
        <p:txBody>
          <a:bodyPr anchor="t" anchorCtr="0">
            <a:sp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275965"/>
            <a:ext cx="37739782" cy="1569660"/>
          </a:xfrm>
          <a:prstGeom prst="rect">
            <a:avLst/>
          </a:prstGeom>
        </p:spPr>
        <p:txBody>
          <a:bodyPr anchor="t" anchorCtr="0">
            <a:sp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34847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6046891"/>
            <a:ext cx="11732948"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5134030"/>
            <a:ext cx="11723688" cy="857368"/>
          </a:xfrm>
          <a:prstGeom prst="rect">
            <a:avLst/>
          </a:prstGeom>
          <a:noFill/>
        </p:spPr>
        <p:txBody>
          <a:bodyPr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0" name="Text Placeholder 5"/>
          <p:cNvSpPr>
            <a:spLocks noGrp="1"/>
          </p:cNvSpPr>
          <p:nvPr>
            <p:ph type="body" sz="quarter" idx="20"/>
          </p:nvPr>
        </p:nvSpPr>
        <p:spPr>
          <a:xfrm>
            <a:off x="1076062" y="14088742"/>
            <a:ext cx="1172554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18359" y="6038953"/>
            <a:ext cx="11723686"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5134030"/>
            <a:ext cx="11723688" cy="857368"/>
          </a:xfrm>
          <a:prstGeom prst="rect">
            <a:avLst/>
          </a:prstGeom>
          <a:noFill/>
        </p:spPr>
        <p:txBody>
          <a:bodyPr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25968063" y="6046891"/>
            <a:ext cx="11723686"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25958800" y="5134030"/>
            <a:ext cx="11734800" cy="857368"/>
          </a:xfrm>
          <a:prstGeom prst="rect">
            <a:avLst/>
          </a:prstGeom>
          <a:noFill/>
        </p:spPr>
        <p:txBody>
          <a:bodyPr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14201" y="5134030"/>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14201" y="6046891"/>
            <a:ext cx="11721520"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14201" y="14148966"/>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11265" y="15053889"/>
            <a:ext cx="11727392"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14201" y="25555630"/>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11265" y="26460553"/>
            <a:ext cx="11727392"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0" name="Text Placeholder 3"/>
          <p:cNvSpPr>
            <a:spLocks noGrp="1"/>
          </p:cNvSpPr>
          <p:nvPr>
            <p:ph type="body" sz="quarter" idx="96"/>
          </p:nvPr>
        </p:nvSpPr>
        <p:spPr>
          <a:xfrm>
            <a:off x="1096448" y="14994039"/>
            <a:ext cx="11732948"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76" name="Text Placeholder 76"/>
          <p:cNvSpPr>
            <a:spLocks noGrp="1"/>
          </p:cNvSpPr>
          <p:nvPr>
            <p:ph type="body" sz="quarter" idx="150" hasCustomPrompt="1"/>
          </p:nvPr>
        </p:nvSpPr>
        <p:spPr>
          <a:xfrm>
            <a:off x="6733309" y="2898679"/>
            <a:ext cx="37739782" cy="1015663"/>
          </a:xfrm>
          <a:prstGeom prst="rect">
            <a:avLst/>
          </a:prstGeom>
        </p:spPr>
        <p:txBody>
          <a:bodyPr anchor="t" anchorCtr="0">
            <a:sp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7" name="Text Placeholder 76"/>
          <p:cNvSpPr>
            <a:spLocks noGrp="1"/>
          </p:cNvSpPr>
          <p:nvPr>
            <p:ph type="body" sz="quarter" idx="151" hasCustomPrompt="1"/>
          </p:nvPr>
        </p:nvSpPr>
        <p:spPr>
          <a:xfrm>
            <a:off x="6733309" y="1762897"/>
            <a:ext cx="37739782" cy="1200329"/>
          </a:xfrm>
          <a:prstGeom prst="rect">
            <a:avLst/>
          </a:prstGeom>
        </p:spPr>
        <p:txBody>
          <a:bodyPr anchor="t" anchorCtr="0">
            <a:sp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8" name="Text Placeholder 76"/>
          <p:cNvSpPr>
            <a:spLocks noGrp="1"/>
          </p:cNvSpPr>
          <p:nvPr>
            <p:ph type="body" sz="quarter" idx="153" hasCustomPrompt="1"/>
          </p:nvPr>
        </p:nvSpPr>
        <p:spPr>
          <a:xfrm>
            <a:off x="6733309" y="175272"/>
            <a:ext cx="37739782" cy="1569660"/>
          </a:xfrm>
          <a:prstGeom prst="rect">
            <a:avLst/>
          </a:prstGeom>
        </p:spPr>
        <p:txBody>
          <a:bodyPr anchor="t" anchorCtr="0">
            <a:sp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1005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5" y="5680460"/>
            <a:ext cx="15856490"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1" y="4775537"/>
            <a:ext cx="15835314"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76061" y="17580064"/>
            <a:ext cx="15858342"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99092" y="16752771"/>
            <a:ext cx="15835312"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7679990" y="20934668"/>
            <a:ext cx="15833456"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7679990" y="20083205"/>
            <a:ext cx="15833456"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7689252" y="5680460"/>
            <a:ext cx="15833456"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7679989" y="4775537"/>
            <a:ext cx="15842722"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4295031" y="4775537"/>
            <a:ext cx="1583870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4295031" y="5680460"/>
            <a:ext cx="15838700"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4295031" y="16720663"/>
            <a:ext cx="1583870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4292096" y="17667150"/>
            <a:ext cx="15844570"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4295031" y="25189199"/>
            <a:ext cx="1583870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4292096" y="26094122"/>
            <a:ext cx="15844570"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31" name="Text Placeholder 76"/>
          <p:cNvSpPr>
            <a:spLocks noGrp="1"/>
          </p:cNvSpPr>
          <p:nvPr>
            <p:ph type="body" sz="quarter" idx="150" hasCustomPrompt="1"/>
          </p:nvPr>
        </p:nvSpPr>
        <p:spPr>
          <a:xfrm>
            <a:off x="6733309" y="3000279"/>
            <a:ext cx="37739782" cy="923330"/>
          </a:xfrm>
          <a:prstGeom prst="rect">
            <a:avLst/>
          </a:prstGeom>
        </p:spPr>
        <p:txBody>
          <a:bodyPr anchor="t" anchorCtr="0">
            <a:sp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p:cNvSpPr>
            <a:spLocks noGrp="1"/>
          </p:cNvSpPr>
          <p:nvPr>
            <p:ph type="body" sz="quarter" idx="151" hasCustomPrompt="1"/>
          </p:nvPr>
        </p:nvSpPr>
        <p:spPr>
          <a:xfrm>
            <a:off x="6733309" y="1864497"/>
            <a:ext cx="37739782" cy="1200329"/>
          </a:xfrm>
          <a:prstGeom prst="rect">
            <a:avLst/>
          </a:prstGeom>
        </p:spPr>
        <p:txBody>
          <a:bodyPr anchor="t" anchorCtr="0">
            <a:sp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p:cNvSpPr>
            <a:spLocks noGrp="1"/>
          </p:cNvSpPr>
          <p:nvPr>
            <p:ph type="body" sz="quarter" idx="153" hasCustomPrompt="1"/>
          </p:nvPr>
        </p:nvSpPr>
        <p:spPr>
          <a:xfrm>
            <a:off x="6733309" y="21965"/>
            <a:ext cx="37739782" cy="1862048"/>
          </a:xfrm>
          <a:prstGeom prst="rect">
            <a:avLst/>
          </a:prstGeom>
        </p:spPr>
        <p:txBody>
          <a:bodyPr anchor="t" anchorCtr="0">
            <a:sp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62225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054884" y="5546310"/>
            <a:ext cx="11732948"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1076062" y="4643366"/>
            <a:ext cx="11723688" cy="857368"/>
          </a:xfrm>
          <a:prstGeom prst="rect">
            <a:avLst/>
          </a:prstGeom>
          <a:noFill/>
        </p:spPr>
        <p:txBody>
          <a:bodyPr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1053032" y="14546083"/>
            <a:ext cx="11734800"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1076062" y="13633683"/>
            <a:ext cx="1172554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13559921" y="5538372"/>
            <a:ext cx="24173390"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13518358" y="4643366"/>
            <a:ext cx="24173392" cy="857368"/>
          </a:xfrm>
          <a:prstGeom prst="rect">
            <a:avLst/>
          </a:prstGeom>
          <a:noFill/>
        </p:spPr>
        <p:txBody>
          <a:bodyPr wrap="square" lIns="104498" tIns="104498" rIns="104498" bIns="104498" anchor="t" anchorCtr="0">
            <a:spAutoFit/>
          </a:bodyPr>
          <a:lstStyle>
            <a:lvl1pPr marL="0" indent="0" algn="ctr">
              <a:buNone/>
              <a:tabLst/>
              <a:defRPr sz="4200" b="1" u="sng" baseline="0">
                <a:solidFill>
                  <a:schemeClr val="tx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13518358" y="21355316"/>
            <a:ext cx="24173392"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13518356" y="20495915"/>
            <a:ext cx="24173392"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38454424" y="4643366"/>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38454424" y="5546310"/>
            <a:ext cx="11721520"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38454424" y="13693907"/>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38451488" y="14553308"/>
            <a:ext cx="11727392"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38454424" y="25100571"/>
            <a:ext cx="11721520" cy="857368"/>
          </a:xfrm>
          <a:prstGeom prst="rect">
            <a:avLst/>
          </a:prstGeom>
          <a:noFill/>
        </p:spPr>
        <p:txBody>
          <a:bodyPr wrap="square" lIns="104498" tIns="104498" rIns="104498" bIns="104498" anchor="t" anchorCtr="0">
            <a:spAutoFit/>
          </a:bodyPr>
          <a:lstStyle>
            <a:lvl1pPr marL="0" indent="0" algn="ctr">
              <a:buNone/>
              <a:defRPr sz="4200" b="1" u="sng" baseline="0">
                <a:solidFill>
                  <a:schemeClr val="tx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38451488" y="26003515"/>
            <a:ext cx="11727392" cy="958478"/>
          </a:xfrm>
          <a:prstGeom prst="rect">
            <a:avLst/>
          </a:prstGeom>
        </p:spPr>
        <p:txBody>
          <a:bodyPr wrap="square" lIns="261244" tIns="261244" rIns="261244" bIns="261244" anchor="t" anchorCtr="0">
            <a:spAutoFit/>
          </a:bodyPr>
          <a:lstStyle>
            <a:lvl1pPr marL="0" indent="0">
              <a:buNone/>
              <a:defRPr sz="2800">
                <a:solidFill>
                  <a:schemeClr val="tx1"/>
                </a:solidFill>
                <a:latin typeface="Times New Roman" panose="02020603050405020304" pitchFamily="18" charset="0"/>
                <a:cs typeface="Times New Roman" panose="02020603050405020304" pitchFamily="18" charset="0"/>
              </a:defRPr>
            </a:lvl1pPr>
            <a:lvl2pPr marL="1698086" indent="-653110">
              <a:defRPr sz="2800">
                <a:latin typeface="Trebuchet MS" pitchFamily="34" charset="0"/>
              </a:defRPr>
            </a:lvl2pPr>
            <a:lvl3pPr marL="2351196" indent="-653110">
              <a:defRPr sz="2800">
                <a:latin typeface="Trebuchet MS" pitchFamily="34" charset="0"/>
              </a:defRPr>
            </a:lvl3pPr>
            <a:lvl4pPr marL="3069618" indent="-718422">
              <a:defRPr sz="2800">
                <a:latin typeface="Trebuchet MS" pitchFamily="34" charset="0"/>
              </a:defRPr>
            </a:lvl4pPr>
            <a:lvl5pPr marL="3592106" indent="-522488">
              <a:defRPr sz="2800">
                <a:latin typeface="Trebuchet MS" pitchFamily="34" charset="0"/>
              </a:defRPr>
            </a:lvl5pPr>
          </a:lstStyle>
          <a:p>
            <a:pPr lvl="0"/>
            <a:r>
              <a:rPr lang="en-US" dirty="0"/>
              <a:t>Click to edit Master text styles</a:t>
            </a:r>
          </a:p>
        </p:txBody>
      </p:sp>
      <p:sp>
        <p:nvSpPr>
          <p:cNvPr id="34" name="Text Placeholder 76"/>
          <p:cNvSpPr>
            <a:spLocks noGrp="1"/>
          </p:cNvSpPr>
          <p:nvPr>
            <p:ph type="body" sz="quarter" idx="150" hasCustomPrompt="1"/>
          </p:nvPr>
        </p:nvSpPr>
        <p:spPr>
          <a:xfrm>
            <a:off x="6733309" y="2543079"/>
            <a:ext cx="37739782" cy="862913"/>
          </a:xfrm>
          <a:prstGeom prst="rect">
            <a:avLst/>
          </a:prstGeom>
        </p:spPr>
        <p:txBody>
          <a:bodyPr anchor="t" anchorCtr="0">
            <a:spAutoFit/>
          </a:bodyPr>
          <a:lstStyle>
            <a:lvl1pPr marL="0" indent="0" algn="ctr">
              <a:buFontTx/>
              <a:buNone/>
              <a:defRPr sz="4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5" name="Text Placeholder 76"/>
          <p:cNvSpPr>
            <a:spLocks noGrp="1"/>
          </p:cNvSpPr>
          <p:nvPr>
            <p:ph type="body" sz="quarter" idx="151" hasCustomPrompt="1"/>
          </p:nvPr>
        </p:nvSpPr>
        <p:spPr>
          <a:xfrm>
            <a:off x="6733309" y="1559697"/>
            <a:ext cx="37739782" cy="1107996"/>
          </a:xfrm>
          <a:prstGeom prst="rect">
            <a:avLst/>
          </a:prstGeom>
        </p:spPr>
        <p:txBody>
          <a:bodyPr anchor="t" anchorCtr="0">
            <a:spAutoFit/>
          </a:bodyPr>
          <a:lstStyle>
            <a:lvl1pPr marL="0" indent="0" algn="ctr">
              <a:buFontTx/>
              <a:buNone/>
              <a:defRPr sz="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6" name="Text Placeholder 76"/>
          <p:cNvSpPr>
            <a:spLocks noGrp="1"/>
          </p:cNvSpPr>
          <p:nvPr>
            <p:ph type="body" sz="quarter" idx="153" hasCustomPrompt="1"/>
          </p:nvPr>
        </p:nvSpPr>
        <p:spPr>
          <a:xfrm>
            <a:off x="6733309" y="10569"/>
            <a:ext cx="37739782" cy="1569660"/>
          </a:xfrm>
          <a:prstGeom prst="rect">
            <a:avLst/>
          </a:prstGeom>
        </p:spPr>
        <p:txBody>
          <a:bodyPr anchor="t" anchorCtr="0">
            <a:sp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28188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3" name="Group 62"/>
          <p:cNvGrpSpPr/>
          <p:nvPr userDrawn="1"/>
        </p:nvGrpSpPr>
        <p:grpSpPr>
          <a:xfrm rot="10800000">
            <a:off x="-36601" y="31404883"/>
            <a:ext cx="51246733"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1104736" y="32151380"/>
            <a:ext cx="2865608" cy="415752"/>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sp>
        <p:nvSpPr>
          <p:cNvPr id="41" name="Rounded Rectangle 40"/>
          <p:cNvSpPr/>
          <p:nvPr userDrawn="1"/>
        </p:nvSpPr>
        <p:spPr>
          <a:xfrm>
            <a:off x="1104736" y="5048286"/>
            <a:ext cx="11646605" cy="25770844"/>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13544387" y="5048286"/>
            <a:ext cx="11646605" cy="25770844"/>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userDrawn="1"/>
        </p:nvSpPr>
        <p:spPr>
          <a:xfrm>
            <a:off x="25978486" y="5048286"/>
            <a:ext cx="11646605" cy="25770844"/>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38420116" y="5048286"/>
            <a:ext cx="11646605" cy="25770844"/>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7" name="Table 66">
            <a:extLst>
              <a:ext uri="{FF2B5EF4-FFF2-40B4-BE49-F238E27FC236}">
                <a16:creationId xmlns:a16="http://schemas.microsoft.com/office/drawing/2014/main" id="{1432D18B-4942-2A4B-9F3F-C319EC04AD6A}"/>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EE5682BB-D420-43F9-BEFC-81E8874DEAA2}"/>
              </a:ext>
            </a:extLst>
          </p:cNvPr>
          <p:cNvGraphicFramePr>
            <a:graphicFrameLocks noGrp="1"/>
          </p:cNvGraphicFramePr>
          <p:nvPr userDrawn="1">
            <p:extLst>
              <p:ext uri="{D42A27DB-BD31-4B8C-83A1-F6EECF244321}">
                <p14:modId xmlns:p14="http://schemas.microsoft.com/office/powerpoint/2010/main" val="3526535521"/>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18" name="Group 17">
            <a:extLst>
              <a:ext uri="{FF2B5EF4-FFF2-40B4-BE49-F238E27FC236}">
                <a16:creationId xmlns:a16="http://schemas.microsoft.com/office/drawing/2014/main" id="{8E117B3E-FEBE-6C4B-B2A9-10B3268981F9}"/>
              </a:ext>
            </a:extLst>
          </p:cNvPr>
          <p:cNvGrpSpPr/>
          <p:nvPr userDrawn="1"/>
        </p:nvGrpSpPr>
        <p:grpSpPr>
          <a:xfrm>
            <a:off x="-43304" y="11286"/>
            <a:ext cx="51204304" cy="4120075"/>
            <a:chOff x="-43304" y="11286"/>
            <a:chExt cx="43905392" cy="4120075"/>
          </a:xfrm>
        </p:grpSpPr>
        <p:sp>
          <p:nvSpPr>
            <p:cNvPr id="19" name="Rectangle 18">
              <a:extLst>
                <a:ext uri="{FF2B5EF4-FFF2-40B4-BE49-F238E27FC236}">
                  <a16:creationId xmlns:a16="http://schemas.microsoft.com/office/drawing/2014/main" id="{C8F17253-AEB9-4047-8801-4FDF1CDC51F8}"/>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55D5C8A-A288-DD46-900F-F950CA21F15E}"/>
                </a:ext>
              </a:extLst>
            </p:cNvPr>
            <p:cNvGrpSpPr/>
            <p:nvPr userDrawn="1"/>
          </p:nvGrpSpPr>
          <p:grpSpPr>
            <a:xfrm>
              <a:off x="-43304" y="11286"/>
              <a:ext cx="43905392" cy="4036528"/>
              <a:chOff x="-14192" y="1382"/>
              <a:chExt cx="27451941" cy="4572641"/>
            </a:xfrm>
          </p:grpSpPr>
          <p:sp>
            <p:nvSpPr>
              <p:cNvPr id="21" name="Rectangle 16">
                <a:extLst>
                  <a:ext uri="{FF2B5EF4-FFF2-40B4-BE49-F238E27FC236}">
                    <a16:creationId xmlns:a16="http://schemas.microsoft.com/office/drawing/2014/main" id="{D9B20A9C-03B0-A14B-A286-C10FC94A6A45}"/>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E26367D6-5573-5646-A20D-131655BF888A}"/>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34BE1A31-46E2-0F44-9C59-FD7FBA9C0891}"/>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3" name="Group 62"/>
          <p:cNvGrpSpPr/>
          <p:nvPr userDrawn="1"/>
        </p:nvGrpSpPr>
        <p:grpSpPr>
          <a:xfrm rot="10800000">
            <a:off x="-36601" y="31404883"/>
            <a:ext cx="51246733"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1104736" y="32151380"/>
            <a:ext cx="2865608" cy="415752"/>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sp>
        <p:nvSpPr>
          <p:cNvPr id="41" name="Rounded Rectangle 40"/>
          <p:cNvSpPr/>
          <p:nvPr userDrawn="1"/>
        </p:nvSpPr>
        <p:spPr>
          <a:xfrm>
            <a:off x="1104736" y="5048286"/>
            <a:ext cx="11646605" cy="25770844"/>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13544387" y="5048286"/>
            <a:ext cx="11646605" cy="25770844"/>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userDrawn="1"/>
        </p:nvSpPr>
        <p:spPr>
          <a:xfrm>
            <a:off x="25978486" y="5048286"/>
            <a:ext cx="11646605" cy="25770844"/>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38420116" y="5048286"/>
            <a:ext cx="11646605" cy="25770844"/>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7A807263-A90C-2143-AEEC-602F39996BA7}"/>
              </a:ext>
            </a:extLst>
          </p:cNvPr>
          <p:cNvGrpSpPr/>
          <p:nvPr userDrawn="1"/>
        </p:nvGrpSpPr>
        <p:grpSpPr>
          <a:xfrm>
            <a:off x="-43304" y="11286"/>
            <a:ext cx="51204304" cy="4120075"/>
            <a:chOff x="-43304" y="11286"/>
            <a:chExt cx="43905392" cy="4120075"/>
          </a:xfrm>
        </p:grpSpPr>
        <p:sp>
          <p:nvSpPr>
            <p:cNvPr id="17" name="Rectangle 16">
              <a:extLst>
                <a:ext uri="{FF2B5EF4-FFF2-40B4-BE49-F238E27FC236}">
                  <a16:creationId xmlns:a16="http://schemas.microsoft.com/office/drawing/2014/main" id="{E18A73A6-7775-8F4D-97B8-87BC50FDB7DD}"/>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2C28F6F-A858-524B-8878-A0535D3DD04C}"/>
                </a:ext>
              </a:extLst>
            </p:cNvPr>
            <p:cNvGrpSpPr/>
            <p:nvPr userDrawn="1"/>
          </p:nvGrpSpPr>
          <p:grpSpPr>
            <a:xfrm>
              <a:off x="-43304" y="11286"/>
              <a:ext cx="43905392" cy="4036528"/>
              <a:chOff x="-14192" y="1382"/>
              <a:chExt cx="27451941" cy="4572641"/>
            </a:xfrm>
          </p:grpSpPr>
          <p:sp>
            <p:nvSpPr>
              <p:cNvPr id="19" name="Rectangle 16">
                <a:extLst>
                  <a:ext uri="{FF2B5EF4-FFF2-40B4-BE49-F238E27FC236}">
                    <a16:creationId xmlns:a16="http://schemas.microsoft.com/office/drawing/2014/main" id="{5B2510AD-0D52-8F40-80B4-5545D00D27B1}"/>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B0639838-B4C2-A345-9F7B-B595844B92CA}"/>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ADAD8767-A081-0D4E-942D-35F589A4BC11}"/>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4042125872"/>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0" name="Group 49"/>
          <p:cNvGrpSpPr/>
          <p:nvPr userDrawn="1"/>
        </p:nvGrpSpPr>
        <p:grpSpPr>
          <a:xfrm rot="10800000">
            <a:off x="-36601" y="31404883"/>
            <a:ext cx="51246733" cy="1502229"/>
            <a:chOff x="-14192" y="1382"/>
            <a:chExt cx="27451941" cy="4572641"/>
          </a:xfrm>
        </p:grpSpPr>
        <p:sp>
          <p:nvSpPr>
            <p:cNvPr id="51"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38" name="Rounded Rectangle 37"/>
          <p:cNvSpPr/>
          <p:nvPr userDrawn="1"/>
        </p:nvSpPr>
        <p:spPr>
          <a:xfrm>
            <a:off x="1104736" y="4715329"/>
            <a:ext cx="15875104" cy="264734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17745087" y="4715329"/>
            <a:ext cx="15875104" cy="264734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a:off x="34291454" y="4715329"/>
            <a:ext cx="15875104" cy="2647346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4"/>
          <p:cNvSpPr txBox="1">
            <a:spLocks noChangeArrowheads="1"/>
          </p:cNvSpPr>
          <p:nvPr userDrawn="1"/>
        </p:nvSpPr>
        <p:spPr bwMode="auto">
          <a:xfrm>
            <a:off x="1104736" y="32151380"/>
            <a:ext cx="2865608" cy="415752"/>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graphicFrame>
        <p:nvGraphicFramePr>
          <p:cNvPr id="68" name="Table 67">
            <a:extLst>
              <a:ext uri="{FF2B5EF4-FFF2-40B4-BE49-F238E27FC236}">
                <a16:creationId xmlns:a16="http://schemas.microsoft.com/office/drawing/2014/main" id="{EA865EC4-C15D-5C41-A927-72EE3683F5B7}"/>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3A41A4C8-F7D8-4AD3-A641-820365BFB22E}"/>
              </a:ext>
            </a:extLst>
          </p:cNvPr>
          <p:cNvGraphicFramePr>
            <a:graphicFrameLocks noGrp="1"/>
          </p:cNvGraphicFramePr>
          <p:nvPr userDrawn="1">
            <p:extLst>
              <p:ext uri="{D42A27DB-BD31-4B8C-83A1-F6EECF244321}">
                <p14:modId xmlns:p14="http://schemas.microsoft.com/office/powerpoint/2010/main" val="3526535521"/>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6583BAF5-8D5A-7244-AFA6-B2E1C487B3FE}"/>
              </a:ext>
            </a:extLst>
          </p:cNvPr>
          <p:cNvGrpSpPr/>
          <p:nvPr userDrawn="1"/>
        </p:nvGrpSpPr>
        <p:grpSpPr>
          <a:xfrm>
            <a:off x="-43304" y="11286"/>
            <a:ext cx="51204304" cy="4120075"/>
            <a:chOff x="-43304" y="11286"/>
            <a:chExt cx="43905392" cy="4120075"/>
          </a:xfrm>
        </p:grpSpPr>
        <p:sp>
          <p:nvSpPr>
            <p:cNvPr id="18" name="Rectangle 17">
              <a:extLst>
                <a:ext uri="{FF2B5EF4-FFF2-40B4-BE49-F238E27FC236}">
                  <a16:creationId xmlns:a16="http://schemas.microsoft.com/office/drawing/2014/main" id="{F07B9324-8945-ED44-ADEE-2792801C943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1BF8CA0-6032-1943-AAB7-B4D29D84B1DD}"/>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9C0CCCBA-F6FD-764F-AE78-D43C20491CD6}"/>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49046DAC-62D0-D341-B5F5-E5995B6D81C9}"/>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9D3D3735-458C-4845-8ACF-57BD6F977E61}"/>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4" name="Group 73"/>
          <p:cNvGrpSpPr/>
          <p:nvPr userDrawn="1"/>
        </p:nvGrpSpPr>
        <p:grpSpPr>
          <a:xfrm rot="10800000">
            <a:off x="-36601" y="31404883"/>
            <a:ext cx="51246733"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37" name="Rounded Rectangle 36"/>
          <p:cNvSpPr/>
          <p:nvPr userDrawn="1"/>
        </p:nvSpPr>
        <p:spPr>
          <a:xfrm>
            <a:off x="38410986" y="4574022"/>
            <a:ext cx="11760304" cy="2660021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13508036" y="4574022"/>
            <a:ext cx="24179213" cy="26600219"/>
          </a:xfrm>
          <a:prstGeom prst="roundRect">
            <a:avLst>
              <a:gd name="adj" fmla="val 821"/>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userDrawn="1"/>
        </p:nvSpPr>
        <p:spPr>
          <a:xfrm>
            <a:off x="1062585" y="4574022"/>
            <a:ext cx="11760304" cy="2660021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4"/>
          <p:cNvSpPr txBox="1">
            <a:spLocks noChangeArrowheads="1"/>
          </p:cNvSpPr>
          <p:nvPr userDrawn="1"/>
        </p:nvSpPr>
        <p:spPr bwMode="auto">
          <a:xfrm>
            <a:off x="1104736" y="32151380"/>
            <a:ext cx="2865608" cy="415752"/>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400" b="1" dirty="0">
                <a:solidFill>
                  <a:schemeClr val="bg1">
                    <a:lumMod val="75000"/>
                  </a:schemeClr>
                </a:solidFill>
                <a:latin typeface="Arial" charset="0"/>
              </a:rPr>
              <a:t>www.PosterPresentations.com</a:t>
            </a:r>
          </a:p>
        </p:txBody>
      </p:sp>
      <p:graphicFrame>
        <p:nvGraphicFramePr>
          <p:cNvPr id="63" name="Table 62">
            <a:extLst>
              <a:ext uri="{FF2B5EF4-FFF2-40B4-BE49-F238E27FC236}">
                <a16:creationId xmlns:a16="http://schemas.microsoft.com/office/drawing/2014/main" id="{FEC50D07-EF03-0745-A8AF-FD6FD6849845}"/>
              </a:ext>
            </a:extLst>
          </p:cNvPr>
          <p:cNvGraphicFramePr>
            <a:graphicFrameLocks noGrp="1"/>
          </p:cNvGraphicFramePr>
          <p:nvPr userDrawn="1">
            <p:extLst>
              <p:ext uri="{D42A27DB-BD31-4B8C-83A1-F6EECF244321}">
                <p14:modId xmlns:p14="http://schemas.microsoft.com/office/powerpoint/2010/main" val="4185887590"/>
              </p:ext>
            </p:extLst>
          </p:nvPr>
        </p:nvGraphicFramePr>
        <p:xfrm>
          <a:off x="-10227973" y="-1"/>
          <a:ext cx="9776869" cy="32918397"/>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4616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63426">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634158">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65.3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74.6 wide</a:t>
                      </a:r>
                    </a:p>
                  </a:txBody>
                  <a:tcPr marL="182880" marT="137160">
                    <a:solidFill>
                      <a:srgbClr val="010101"/>
                    </a:solidFill>
                  </a:tcPr>
                </a:tc>
                <a:extLst>
                  <a:ext uri="{0D108BD9-81ED-4DB2-BD59-A6C34878D82A}">
                    <a16:rowId xmlns:a16="http://schemas.microsoft.com/office/drawing/2014/main" val="10008"/>
                  </a:ext>
                </a:extLst>
              </a:tr>
              <a:tr h="434660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2483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75978">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66653">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0976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24134">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9756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291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BB98C389-35F1-4B91-99A6-613EB23548B6}"/>
              </a:ext>
            </a:extLst>
          </p:cNvPr>
          <p:cNvGraphicFramePr>
            <a:graphicFrameLocks noGrp="1"/>
          </p:cNvGraphicFramePr>
          <p:nvPr userDrawn="1">
            <p:extLst>
              <p:ext uri="{D42A27DB-BD31-4B8C-83A1-F6EECF244321}">
                <p14:modId xmlns:p14="http://schemas.microsoft.com/office/powerpoint/2010/main" val="3526535521"/>
              </p:ext>
            </p:extLst>
          </p:nvPr>
        </p:nvGraphicFramePr>
        <p:xfrm>
          <a:off x="51556846" y="-24374"/>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A664E48B-0A76-184D-9478-4608C9D42338}"/>
              </a:ext>
            </a:extLst>
          </p:cNvPr>
          <p:cNvGrpSpPr/>
          <p:nvPr userDrawn="1"/>
        </p:nvGrpSpPr>
        <p:grpSpPr>
          <a:xfrm>
            <a:off x="-43304" y="11286"/>
            <a:ext cx="51204304" cy="4120075"/>
            <a:chOff x="-43304" y="11286"/>
            <a:chExt cx="43905392" cy="4120075"/>
          </a:xfrm>
        </p:grpSpPr>
        <p:sp>
          <p:nvSpPr>
            <p:cNvPr id="18" name="Rectangle 17">
              <a:extLst>
                <a:ext uri="{FF2B5EF4-FFF2-40B4-BE49-F238E27FC236}">
                  <a16:creationId xmlns:a16="http://schemas.microsoft.com/office/drawing/2014/main" id="{DEEF5E87-1341-6842-88AD-2BB6B37C59C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157B8F0-A57E-0A4F-B91F-8C71AE4C93FF}"/>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812A1470-4ED6-D14C-9ECC-AB2B4FBB83DC}"/>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FA883093-BE3B-0A42-8D3B-3DE61113AE21}"/>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CFAB23AF-3EF1-B14E-85CC-C76BCE0F9D34}"/>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5014913" rtl="0" eaLnBrk="0" fontAlgn="base" hangingPunct="0">
        <a:spcBef>
          <a:spcPct val="0"/>
        </a:spcBef>
        <a:spcAft>
          <a:spcPct val="0"/>
        </a:spcAft>
        <a:defRPr sz="10000" kern="1200">
          <a:solidFill>
            <a:schemeClr val="bg1"/>
          </a:solidFill>
          <a:latin typeface="Trebuchet MS" pitchFamily="34" charset="0"/>
          <a:ea typeface="+mj-ea"/>
          <a:cs typeface="+mj-cs"/>
        </a:defRPr>
      </a:lvl1pPr>
      <a:lvl2pPr algn="ctr" defTabSz="5014913" rtl="0" eaLnBrk="0" fontAlgn="base" hangingPunct="0">
        <a:spcBef>
          <a:spcPct val="0"/>
        </a:spcBef>
        <a:spcAft>
          <a:spcPct val="0"/>
        </a:spcAft>
        <a:defRPr sz="10000">
          <a:solidFill>
            <a:schemeClr val="bg1"/>
          </a:solidFill>
          <a:latin typeface="Trebuchet MS" pitchFamily="34" charset="0"/>
        </a:defRPr>
      </a:lvl2pPr>
      <a:lvl3pPr algn="ctr" defTabSz="5014913" rtl="0" eaLnBrk="0" fontAlgn="base" hangingPunct="0">
        <a:spcBef>
          <a:spcPct val="0"/>
        </a:spcBef>
        <a:spcAft>
          <a:spcPct val="0"/>
        </a:spcAft>
        <a:defRPr sz="10000">
          <a:solidFill>
            <a:schemeClr val="bg1"/>
          </a:solidFill>
          <a:latin typeface="Trebuchet MS" pitchFamily="34" charset="0"/>
        </a:defRPr>
      </a:lvl3pPr>
      <a:lvl4pPr algn="ctr" defTabSz="5014913" rtl="0" eaLnBrk="0" fontAlgn="base" hangingPunct="0">
        <a:spcBef>
          <a:spcPct val="0"/>
        </a:spcBef>
        <a:spcAft>
          <a:spcPct val="0"/>
        </a:spcAft>
        <a:defRPr sz="10000">
          <a:solidFill>
            <a:schemeClr val="bg1"/>
          </a:solidFill>
          <a:latin typeface="Trebuchet MS" pitchFamily="34" charset="0"/>
        </a:defRPr>
      </a:lvl4pPr>
      <a:lvl5pPr algn="ctr" defTabSz="5014913" rtl="0" eaLnBrk="0" fontAlgn="base" hangingPunct="0">
        <a:spcBef>
          <a:spcPct val="0"/>
        </a:spcBef>
        <a:spcAft>
          <a:spcPct val="0"/>
        </a:spcAft>
        <a:defRPr sz="10000">
          <a:solidFill>
            <a:schemeClr val="bg1"/>
          </a:solidFill>
          <a:latin typeface="Trebuchet MS" pitchFamily="34" charset="0"/>
        </a:defRPr>
      </a:lvl5pPr>
      <a:lvl6pPr marL="457200" algn="ctr" defTabSz="5014913" rtl="0" fontAlgn="base">
        <a:spcBef>
          <a:spcPct val="0"/>
        </a:spcBef>
        <a:spcAft>
          <a:spcPct val="0"/>
        </a:spcAft>
        <a:defRPr sz="10000">
          <a:solidFill>
            <a:schemeClr val="bg1"/>
          </a:solidFill>
          <a:latin typeface="Trebuchet MS" pitchFamily="34" charset="0"/>
        </a:defRPr>
      </a:lvl6pPr>
      <a:lvl7pPr marL="914400" algn="ctr" defTabSz="5014913" rtl="0" fontAlgn="base">
        <a:spcBef>
          <a:spcPct val="0"/>
        </a:spcBef>
        <a:spcAft>
          <a:spcPct val="0"/>
        </a:spcAft>
        <a:defRPr sz="10000">
          <a:solidFill>
            <a:schemeClr val="bg1"/>
          </a:solidFill>
          <a:latin typeface="Trebuchet MS" pitchFamily="34" charset="0"/>
        </a:defRPr>
      </a:lvl7pPr>
      <a:lvl8pPr marL="1371600" algn="ctr" defTabSz="5014913" rtl="0" fontAlgn="base">
        <a:spcBef>
          <a:spcPct val="0"/>
        </a:spcBef>
        <a:spcAft>
          <a:spcPct val="0"/>
        </a:spcAft>
        <a:defRPr sz="10000">
          <a:solidFill>
            <a:schemeClr val="bg1"/>
          </a:solidFill>
          <a:latin typeface="Trebuchet MS" pitchFamily="34" charset="0"/>
        </a:defRPr>
      </a:lvl8pPr>
      <a:lvl9pPr marL="1828800" algn="ctr" defTabSz="5014913" rtl="0" fontAlgn="base">
        <a:spcBef>
          <a:spcPct val="0"/>
        </a:spcBef>
        <a:spcAft>
          <a:spcPct val="0"/>
        </a:spcAft>
        <a:defRPr sz="10000">
          <a:solidFill>
            <a:schemeClr val="bg1"/>
          </a:solidFill>
          <a:latin typeface="Trebuchet MS"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3688"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1630"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09574"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7516" indent="-1253972" algn="l" defTabSz="5015886"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5886" rtl="0" eaLnBrk="1" latinLnBrk="0" hangingPunct="1">
        <a:defRPr sz="9800" kern="1200">
          <a:solidFill>
            <a:schemeClr val="tx1"/>
          </a:solidFill>
          <a:latin typeface="+mn-lt"/>
          <a:ea typeface="+mn-ea"/>
          <a:cs typeface="+mn-cs"/>
        </a:defRPr>
      </a:lvl1pPr>
      <a:lvl2pPr marL="2507944" algn="l" defTabSz="5015886" rtl="0" eaLnBrk="1" latinLnBrk="0" hangingPunct="1">
        <a:defRPr sz="9800" kern="1200">
          <a:solidFill>
            <a:schemeClr val="tx1"/>
          </a:solidFill>
          <a:latin typeface="+mn-lt"/>
          <a:ea typeface="+mn-ea"/>
          <a:cs typeface="+mn-cs"/>
        </a:defRPr>
      </a:lvl2pPr>
      <a:lvl3pPr marL="5015886" algn="l" defTabSz="5015886" rtl="0" eaLnBrk="1" latinLnBrk="0" hangingPunct="1">
        <a:defRPr sz="9800" kern="1200">
          <a:solidFill>
            <a:schemeClr val="tx1"/>
          </a:solidFill>
          <a:latin typeface="+mn-lt"/>
          <a:ea typeface="+mn-ea"/>
          <a:cs typeface="+mn-cs"/>
        </a:defRPr>
      </a:lvl3pPr>
      <a:lvl4pPr marL="7523830" algn="l" defTabSz="5015886" rtl="0" eaLnBrk="1" latinLnBrk="0" hangingPunct="1">
        <a:defRPr sz="9800" kern="1200">
          <a:solidFill>
            <a:schemeClr val="tx1"/>
          </a:solidFill>
          <a:latin typeface="+mn-lt"/>
          <a:ea typeface="+mn-ea"/>
          <a:cs typeface="+mn-cs"/>
        </a:defRPr>
      </a:lvl4pPr>
      <a:lvl5pPr marL="10031772" algn="l" defTabSz="5015886" rtl="0" eaLnBrk="1" latinLnBrk="0" hangingPunct="1">
        <a:defRPr sz="9800" kern="1200">
          <a:solidFill>
            <a:schemeClr val="tx1"/>
          </a:solidFill>
          <a:latin typeface="+mn-lt"/>
          <a:ea typeface="+mn-ea"/>
          <a:cs typeface="+mn-cs"/>
        </a:defRPr>
      </a:lvl5pPr>
      <a:lvl6pPr marL="12539716" algn="l" defTabSz="5015886" rtl="0" eaLnBrk="1" latinLnBrk="0" hangingPunct="1">
        <a:defRPr sz="9800" kern="1200">
          <a:solidFill>
            <a:schemeClr val="tx1"/>
          </a:solidFill>
          <a:latin typeface="+mn-lt"/>
          <a:ea typeface="+mn-ea"/>
          <a:cs typeface="+mn-cs"/>
        </a:defRPr>
      </a:lvl6pPr>
      <a:lvl7pPr marL="15047660" algn="l" defTabSz="5015886" rtl="0" eaLnBrk="1" latinLnBrk="0" hangingPunct="1">
        <a:defRPr sz="9800" kern="1200">
          <a:solidFill>
            <a:schemeClr val="tx1"/>
          </a:solidFill>
          <a:latin typeface="+mn-lt"/>
          <a:ea typeface="+mn-ea"/>
          <a:cs typeface="+mn-cs"/>
        </a:defRPr>
      </a:lvl7pPr>
      <a:lvl8pPr marL="17555602" algn="l" defTabSz="5015886" rtl="0" eaLnBrk="1" latinLnBrk="0" hangingPunct="1">
        <a:defRPr sz="9800" kern="1200">
          <a:solidFill>
            <a:schemeClr val="tx1"/>
          </a:solidFill>
          <a:latin typeface="+mn-lt"/>
          <a:ea typeface="+mn-ea"/>
          <a:cs typeface="+mn-cs"/>
        </a:defRPr>
      </a:lvl8pPr>
      <a:lvl9pPr marL="20063546" algn="l" defTabSz="5015886"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2F2313-4F8A-651D-E2AE-DCC75B45F3C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EE01738-0807-13FC-A3DE-C5B485210F3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4B6DA37-9BC5-A750-DAD7-B61059865A53}"/>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AB831F3F-ACC0-90CC-0ED0-F8D5822D88B7}"/>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D787254D-6EB5-530F-5ED7-A2B2B9122704}"/>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457EC332-414D-81AB-5E65-7CA34A901096}"/>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FEBB9D0C-B314-87F1-A709-60758A248F38}"/>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EDDDC8F9-C2C1-D73C-5D95-C30B8B7E2B08}"/>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96105F4A-98A4-FF50-F518-258C43460638}"/>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177A5E9D-56C2-5FC1-D9B7-4F35A67FE8F0}"/>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C939BC22-3E25-095F-F592-8B4FDB1D19F5}"/>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17143E7D-A9FA-D537-2965-32AFE53166CB}"/>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753D22FC-9335-225C-FDDD-2A86AE41EBB2}"/>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B7F33A4E-54AD-3D26-0DFB-684F2517AA72}"/>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1D1AED64-3F10-0ED3-4303-1630A3062E92}"/>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0FD4965C-3235-2248-930F-55F423240F19}"/>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365519F5-D516-52CE-D4C7-D1C461686BEE}"/>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644467096"/>
      </p:ext>
    </p:extLst>
  </p:cSld>
  <p:clrMapOvr>
    <a:masterClrMapping/>
  </p:clrMapOvr>
</p:sld>
</file>

<file path=ppt/theme/theme1.xml><?xml version="1.0" encoding="utf-8"?>
<a:theme xmlns:a="http://schemas.openxmlformats.org/drawingml/2006/main" name="PosterPresentations.com-36x56-Template-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PosterPresentations.com-36x56-Template-V3</Template>
  <TotalTime>240</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PosterPresentations.com-36x56-Template-V3</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39</cp:revision>
  <dcterms:created xsi:type="dcterms:W3CDTF">2012-02-04T00:31:01Z</dcterms:created>
  <dcterms:modified xsi:type="dcterms:W3CDTF">2022-06-10T20:05:22Z</dcterms:modified>
</cp:coreProperties>
</file>