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02" autoAdjust="0"/>
    <p:restoredTop sz="94702" autoAdjust="0"/>
  </p:normalViewPr>
  <p:slideViewPr>
    <p:cSldViewPr snapToGrid="0" snapToObjects="1" showGuides="1">
      <p:cViewPr varScale="1">
        <p:scale>
          <a:sx n="43" d="100"/>
          <a:sy n="43" d="100"/>
        </p:scale>
        <p:origin x="774" y="7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55316"/>
            <a:ext cx="628550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41375"/>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660971"/>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55316"/>
            <a:ext cx="628054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41375"/>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455316"/>
            <a:ext cx="628054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041375"/>
            <a:ext cx="6286500"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3041375"/>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455316"/>
            <a:ext cx="627938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691083"/>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141695"/>
            <a:ext cx="62825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394415"/>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824707"/>
            <a:ext cx="62825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091450"/>
            <a:ext cx="628550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558180"/>
            <a:ext cx="20107276" cy="523220"/>
          </a:xfrm>
          <a:prstGeom prst="rect">
            <a:avLst/>
          </a:prstGeom>
        </p:spPr>
        <p:txBody>
          <a:bodyPr anchor="t" anchorCtr="0">
            <a:sp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2025781"/>
            <a:ext cx="20107276" cy="400110"/>
          </a:xfrm>
          <a:prstGeom prst="rect">
            <a:avLst/>
          </a:prstGeom>
        </p:spPr>
        <p:txBody>
          <a:bodyPr anchor="t" anchorCtr="0">
            <a:sp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525446"/>
            <a:ext cx="20107276" cy="834414"/>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55316"/>
            <a:ext cx="628550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41375"/>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660971"/>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455316"/>
            <a:ext cx="628054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3041375"/>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455316"/>
            <a:ext cx="628054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041375"/>
            <a:ext cx="6286500"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3041375"/>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455316"/>
            <a:ext cx="627938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691083"/>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141695"/>
            <a:ext cx="62825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394415"/>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824707"/>
            <a:ext cx="62825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091450"/>
            <a:ext cx="628550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558180"/>
            <a:ext cx="20107276" cy="523220"/>
          </a:xfrm>
          <a:prstGeom prst="rect">
            <a:avLst/>
          </a:prstGeom>
        </p:spPr>
        <p:txBody>
          <a:bodyPr anchor="t" anchorCtr="0">
            <a:sp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2025781"/>
            <a:ext cx="20107276" cy="400110"/>
          </a:xfrm>
          <a:prstGeom prst="rect">
            <a:avLst/>
          </a:prstGeom>
        </p:spPr>
        <p:txBody>
          <a:bodyPr anchor="t" anchorCtr="0">
            <a:sp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525446"/>
            <a:ext cx="20107276" cy="834414"/>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18314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465932"/>
            <a:ext cx="849454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035640"/>
            <a:ext cx="8483204"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438495"/>
            <a:ext cx="8495540"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9024257"/>
            <a:ext cx="8483203"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1136117"/>
            <a:ext cx="8482209"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689474"/>
            <a:ext cx="8482209"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490221"/>
            <a:ext cx="8482209"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035640"/>
            <a:ext cx="8487172"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3035640"/>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465932"/>
            <a:ext cx="848501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9008203"/>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458815"/>
            <a:ext cx="8488163"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3242471"/>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693083"/>
            <a:ext cx="8488163"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34" name="Text Placeholder 76"/>
          <p:cNvSpPr>
            <a:spLocks noGrp="1"/>
          </p:cNvSpPr>
          <p:nvPr>
            <p:ph type="body" sz="quarter" idx="150" hasCustomPrompt="1"/>
          </p:nvPr>
        </p:nvSpPr>
        <p:spPr>
          <a:xfrm>
            <a:off x="3662362" y="1534117"/>
            <a:ext cx="20107276" cy="523220"/>
          </a:xfrm>
          <a:prstGeom prst="rect">
            <a:avLst/>
          </a:prstGeom>
        </p:spPr>
        <p:txBody>
          <a:bodyPr anchor="t" anchorCtr="0">
            <a:sp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84" hasCustomPrompt="1"/>
          </p:nvPr>
        </p:nvSpPr>
        <p:spPr>
          <a:xfrm>
            <a:off x="3662362" y="2001718"/>
            <a:ext cx="20107276" cy="400110"/>
          </a:xfrm>
          <a:prstGeom prst="rect">
            <a:avLst/>
          </a:prstGeom>
        </p:spPr>
        <p:txBody>
          <a:bodyPr anchor="t" anchorCtr="0">
            <a:sp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p:cNvSpPr>
            <a:spLocks noGrp="1"/>
          </p:cNvSpPr>
          <p:nvPr>
            <p:ph type="body" sz="quarter" idx="185" hasCustomPrompt="1"/>
          </p:nvPr>
        </p:nvSpPr>
        <p:spPr>
          <a:xfrm>
            <a:off x="3662362" y="525446"/>
            <a:ext cx="20107276" cy="834414"/>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00618"/>
            <a:ext cx="6285508"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970326"/>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878271"/>
            <a:ext cx="6286500"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443713"/>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16969"/>
            <a:ext cx="12950030"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970326"/>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1325441"/>
            <a:ext cx="129500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874829"/>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970326"/>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420938"/>
            <a:ext cx="6279386"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473825"/>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924437"/>
            <a:ext cx="62825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3177157"/>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627769"/>
            <a:ext cx="6282531" cy="479239"/>
          </a:xfrm>
          <a:prstGeom prst="rect">
            <a:avLst/>
          </a:prstGeom>
        </p:spPr>
        <p:txBody>
          <a:bodyPr wrap="square" lIns="130622" tIns="130622" rIns="130622" bIns="130622"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34" name="Text Placeholder 76"/>
          <p:cNvSpPr>
            <a:spLocks noGrp="1"/>
          </p:cNvSpPr>
          <p:nvPr>
            <p:ph type="body" sz="quarter" idx="150" hasCustomPrompt="1"/>
          </p:nvPr>
        </p:nvSpPr>
        <p:spPr>
          <a:xfrm>
            <a:off x="3662362" y="1461928"/>
            <a:ext cx="20107276" cy="523220"/>
          </a:xfrm>
          <a:prstGeom prst="rect">
            <a:avLst/>
          </a:prstGeom>
        </p:spPr>
        <p:txBody>
          <a:bodyPr anchor="t" anchorCtr="0">
            <a:spAutoFit/>
          </a:bodyPr>
          <a:lstStyle>
            <a:lvl1pPr marL="0" indent="0" algn="ctr">
              <a:buFontTx/>
              <a:buNone/>
              <a:defRPr sz="2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84" hasCustomPrompt="1"/>
          </p:nvPr>
        </p:nvSpPr>
        <p:spPr>
          <a:xfrm>
            <a:off x="3662362" y="1929529"/>
            <a:ext cx="20107276" cy="400110"/>
          </a:xfrm>
          <a:prstGeom prst="rect">
            <a:avLst/>
          </a:prstGeom>
        </p:spPr>
        <p:txBody>
          <a:bodyPr anchor="t" anchorCtr="0">
            <a:spAutoFit/>
          </a:bodyPr>
          <a:lstStyle>
            <a:lvl1pPr marL="0" indent="0" algn="ctr">
              <a:buFontTx/>
              <a:buNone/>
              <a:defRPr sz="2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p:cNvSpPr>
            <a:spLocks noGrp="1"/>
          </p:cNvSpPr>
          <p:nvPr>
            <p:ph type="body" sz="quarter" idx="185" hasCustomPrompt="1"/>
          </p:nvPr>
        </p:nvSpPr>
        <p:spPr>
          <a:xfrm>
            <a:off x="3662362" y="525446"/>
            <a:ext cx="20107276" cy="834414"/>
          </a:xfrm>
          <a:prstGeom prst="rect">
            <a:avLst/>
          </a:prstGeom>
        </p:spPr>
        <p:txBody>
          <a:bodyPr anchor="t" anchorCtr="0">
            <a:sp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592166"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7241249"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928370"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20554667"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userDrawn="1"/>
        </p:nvGrpSpPr>
        <p:grpSpPr>
          <a:xfrm rot="10800000">
            <a:off x="-9651" y="15537513"/>
            <a:ext cx="2746020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7"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8" name="Table 67">
            <a:extLst>
              <a:ext uri="{FF2B5EF4-FFF2-40B4-BE49-F238E27FC236}">
                <a16:creationId xmlns:a16="http://schemas.microsoft.com/office/drawing/2014/main" id="{4EA1331B-55BE-7349-BA03-FE94BA59987D}"/>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BBE775DC-ACED-4DF5-975E-A2900F7AD1A5}"/>
              </a:ext>
            </a:extLst>
          </p:cNvPr>
          <p:cNvGraphicFramePr>
            <a:graphicFrameLocks noGrp="1"/>
          </p:cNvGraphicFramePr>
          <p:nvPr userDrawn="1">
            <p:extLst>
              <p:ext uri="{D42A27DB-BD31-4B8C-83A1-F6EECF244321}">
                <p14:modId xmlns:p14="http://schemas.microsoft.com/office/powerpoint/2010/main" val="1351913350"/>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AAF6957C-6388-7548-A602-CDD546DD69C7}"/>
              </a:ext>
            </a:extLst>
          </p:cNvPr>
          <p:cNvGrpSpPr/>
          <p:nvPr userDrawn="1"/>
        </p:nvGrpSpPr>
        <p:grpSpPr>
          <a:xfrm>
            <a:off x="-43304" y="11287"/>
            <a:ext cx="27475304" cy="2611597"/>
            <a:chOff x="-43304" y="11286"/>
            <a:chExt cx="43905392" cy="4120075"/>
          </a:xfrm>
        </p:grpSpPr>
        <p:sp>
          <p:nvSpPr>
            <p:cNvPr id="19" name="Rectangle 18">
              <a:extLst>
                <a:ext uri="{FF2B5EF4-FFF2-40B4-BE49-F238E27FC236}">
                  <a16:creationId xmlns:a16="http://schemas.microsoft.com/office/drawing/2014/main" id="{2D01F63D-EF19-EE4F-9701-8CE2B656458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DFFFE0-DF46-CC45-A1E4-BDDCE21DE885}"/>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34D75AB7-6D7E-6B4B-930D-5D416003DCE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3AF589CF-28F7-8148-972A-95207880488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541DE537-8010-044D-AA82-5CE5281ADA42}"/>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592166"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7241249"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928370"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20554667" y="3060822"/>
            <a:ext cx="6308833"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userDrawn="1"/>
        </p:nvGrpSpPr>
        <p:grpSpPr>
          <a:xfrm rot="10800000">
            <a:off x="-9651" y="15537513"/>
            <a:ext cx="2746020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7"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0EC8E1D4-94FC-2D43-9057-8D3BF4B4C0BC}"/>
              </a:ext>
            </a:extLst>
          </p:cNvPr>
          <p:cNvGrpSpPr/>
          <p:nvPr userDrawn="1"/>
        </p:nvGrpSpPr>
        <p:grpSpPr>
          <a:xfrm>
            <a:off x="-43304" y="11287"/>
            <a:ext cx="27475304" cy="2611597"/>
            <a:chOff x="-43304" y="11286"/>
            <a:chExt cx="43905392" cy="4120075"/>
          </a:xfrm>
        </p:grpSpPr>
        <p:sp>
          <p:nvSpPr>
            <p:cNvPr id="22" name="Rectangle 21">
              <a:extLst>
                <a:ext uri="{FF2B5EF4-FFF2-40B4-BE49-F238E27FC236}">
                  <a16:creationId xmlns:a16="http://schemas.microsoft.com/office/drawing/2014/main" id="{F6F0FDFA-5192-2E48-8EF4-CC5EAAB9E3BC}"/>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3EAF022-5A4E-AE4C-B829-176CB0002C9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D55FC2A3-DE78-2A4D-980B-A08668A1A4B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84420EF1-727E-194B-8AD0-D5761AE02D6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CAEF8073-63F1-ED4D-8FAA-8EA5590CE8F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72280489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 name="Rounded Rectangle 51"/>
          <p:cNvSpPr/>
          <p:nvPr userDrawn="1"/>
        </p:nvSpPr>
        <p:spPr>
          <a:xfrm>
            <a:off x="592166" y="3003673"/>
            <a:ext cx="8471679"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476519" y="3003673"/>
            <a:ext cx="8471679"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18360872" y="3003673"/>
            <a:ext cx="8471679"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userDrawn="1"/>
        </p:nvGrpSpPr>
        <p:grpSpPr>
          <a:xfrm rot="10800000">
            <a:off x="-9651" y="15537513"/>
            <a:ext cx="27460200" cy="939075"/>
            <a:chOff x="-14192" y="1382"/>
            <a:chExt cx="27451941" cy="4572641"/>
          </a:xfrm>
        </p:grpSpPr>
        <p:sp>
          <p:nvSpPr>
            <p:cNvPr id="9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3"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C32D6CB5-7EF5-0C49-AF60-0F8A020D1952}"/>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B4AB34B6-A3C7-4116-B6A6-76A05A91E18B}"/>
              </a:ext>
            </a:extLst>
          </p:cNvPr>
          <p:cNvGraphicFramePr>
            <a:graphicFrameLocks noGrp="1"/>
          </p:cNvGraphicFramePr>
          <p:nvPr userDrawn="1">
            <p:extLst>
              <p:ext uri="{D42A27DB-BD31-4B8C-83A1-F6EECF244321}">
                <p14:modId xmlns:p14="http://schemas.microsoft.com/office/powerpoint/2010/main" val="1351913350"/>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1CD42C1A-2F8A-4D49-BCCE-8FB988E47183}"/>
              </a:ext>
            </a:extLst>
          </p:cNvPr>
          <p:cNvGrpSpPr/>
          <p:nvPr userDrawn="1"/>
        </p:nvGrpSpPr>
        <p:grpSpPr>
          <a:xfrm>
            <a:off x="-43304" y="11287"/>
            <a:ext cx="27475304" cy="2611597"/>
            <a:chOff x="-43304" y="11286"/>
            <a:chExt cx="43905392" cy="4120075"/>
          </a:xfrm>
        </p:grpSpPr>
        <p:sp>
          <p:nvSpPr>
            <p:cNvPr id="24" name="Rectangle 23">
              <a:extLst>
                <a:ext uri="{FF2B5EF4-FFF2-40B4-BE49-F238E27FC236}">
                  <a16:creationId xmlns:a16="http://schemas.microsoft.com/office/drawing/2014/main" id="{35727F0C-E5CA-7E41-B9DD-F8599907DFF2}"/>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AF4897F-D6C6-5741-BCF7-7CA70D05A7A5}"/>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F7662C5D-1246-9748-ACB4-9C2B93F444A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485C12BB-DA65-4847-BBEB-40C23F87E5B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44562FFE-3F26-6E4A-93F5-E53D6CB7EE3A}"/>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ounded Rectangle 37"/>
          <p:cNvSpPr/>
          <p:nvPr userDrawn="1"/>
        </p:nvSpPr>
        <p:spPr>
          <a:xfrm>
            <a:off x="592166" y="2946523"/>
            <a:ext cx="6308833"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20562833" y="2946523"/>
            <a:ext cx="6308833"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7220123" y="2946523"/>
            <a:ext cx="13023587" cy="12386005"/>
          </a:xfrm>
          <a:prstGeom prst="roundRect">
            <a:avLst>
              <a:gd name="adj" fmla="val 81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userDrawn="1"/>
        </p:nvGrpSpPr>
        <p:grpSpPr>
          <a:xfrm rot="10800000">
            <a:off x="-9651" y="15537513"/>
            <a:ext cx="27460200" cy="939075"/>
            <a:chOff x="-14192" y="1382"/>
            <a:chExt cx="27451941" cy="4572641"/>
          </a:xfrm>
        </p:grpSpPr>
        <p:sp>
          <p:nvSpPr>
            <p:cNvPr id="8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3" name="Text Box 14"/>
          <p:cNvSpPr txBox="1">
            <a:spLocks noChangeArrowheads="1"/>
          </p:cNvSpPr>
          <p:nvPr userDrawn="1"/>
        </p:nvSpPr>
        <p:spPr bwMode="auto">
          <a:xfrm>
            <a:off x="592166" y="15925671"/>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6ADEBE73-3108-AD4C-9232-CD83B44937F1}"/>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EC237FA1-DAF6-482E-A470-3F04C5E52D42}"/>
              </a:ext>
            </a:extLst>
          </p:cNvPr>
          <p:cNvGraphicFramePr>
            <a:graphicFrameLocks noGrp="1"/>
          </p:cNvGraphicFramePr>
          <p:nvPr userDrawn="1">
            <p:extLst>
              <p:ext uri="{D42A27DB-BD31-4B8C-83A1-F6EECF244321}">
                <p14:modId xmlns:p14="http://schemas.microsoft.com/office/powerpoint/2010/main" val="1351913350"/>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133B7B53-A5A1-BC49-8955-D18E68BE7B72}"/>
              </a:ext>
            </a:extLst>
          </p:cNvPr>
          <p:cNvGrpSpPr/>
          <p:nvPr userDrawn="1"/>
        </p:nvGrpSpPr>
        <p:grpSpPr>
          <a:xfrm>
            <a:off x="-43304" y="11287"/>
            <a:ext cx="27475304" cy="2611597"/>
            <a:chOff x="-43304" y="11286"/>
            <a:chExt cx="43905392" cy="4120075"/>
          </a:xfrm>
        </p:grpSpPr>
        <p:sp>
          <p:nvSpPr>
            <p:cNvPr id="24" name="Rectangle 23">
              <a:extLst>
                <a:ext uri="{FF2B5EF4-FFF2-40B4-BE49-F238E27FC236}">
                  <a16:creationId xmlns:a16="http://schemas.microsoft.com/office/drawing/2014/main" id="{943C2111-FDA2-C04D-9CDB-FD63C35F209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33455FD-8744-EC42-84E8-75AAF0FAA109}"/>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92268445-1A26-E348-8208-DDDD11317C6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9DFAFF17-0891-D34A-AF0D-081DD5CF13C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3F34F18B-1C10-CA48-AE85-AAF2DFB0500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788C8-E330-9B8C-84D1-6A5C81BD603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BF7BA94-2482-315A-5D4C-89E81C2DD5A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087D40C-5459-9A15-6599-0C14AA12752D}"/>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C4A04C23-5F22-5A89-41FD-567AC84D488F}"/>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BB35C0B8-61AF-7DD9-38F8-6F00EF0274B0}"/>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E901B00C-ED6A-058D-75DB-803A1940C369}"/>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CC66542F-B383-81B2-D17D-11693E6E5307}"/>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4728AEFD-0247-6075-6470-BC34E8E57B05}"/>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A3F188D3-E198-F0FB-97DA-5DB8C6E5974B}"/>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FB221E6D-427B-5982-B98C-8D8E357F6B59}"/>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CABD6205-A585-49F6-3B62-B52D01FDA622}"/>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D0C028D0-EDCC-3E34-532E-8F3EC92C3EF7}"/>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5EAB2C43-0CAE-DE69-2FC1-39369C9431C5}"/>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00397928-FE5B-56BE-962C-163F3A02755C}"/>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10D28BC2-1093-DC6E-6646-3037F7B7222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AF69DDA9-48C0-9367-D2DC-18EEACAFC4D4}"/>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6B728751-B45F-6AD8-5BD6-62F098612D01}"/>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4268210398"/>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255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37</cp:revision>
  <dcterms:created xsi:type="dcterms:W3CDTF">2012-02-06T18:46:22Z</dcterms:created>
  <dcterms:modified xsi:type="dcterms:W3CDTF">2022-06-10T20:04:18Z</dcterms:modified>
</cp:coreProperties>
</file>