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1" r:id="rId2"/>
    <p:sldMasterId id="2147483659" r:id="rId3"/>
    <p:sldMasterId id="2147483657" r:id="rId4"/>
  </p:sldMasterIdLst>
  <p:notesMasterIdLst>
    <p:notesMasterId r:id="rId6"/>
  </p:notesMasterIdLst>
  <p:sldIdLst>
    <p:sldId id="259" r:id="rId5"/>
  </p:sldIdLst>
  <p:sldSz cx="32918400" cy="16459200"/>
  <p:notesSz cx="6858000" cy="9144000"/>
  <p:defaultTex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7">
          <p15:clr>
            <a:srgbClr val="A4A3A4"/>
          </p15:clr>
        </p15:guide>
        <p15:guide id="2" orient="horz" pos="30">
          <p15:clr>
            <a:srgbClr val="A4A3A4"/>
          </p15:clr>
        </p15:guide>
        <p15:guide id="3" pos="20523">
          <p15:clr>
            <a:srgbClr val="A4A3A4"/>
          </p15:clr>
        </p15:guide>
        <p15:guide id="4" pos="26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266" autoAdjust="0"/>
    <p:restoredTop sz="94706" autoAdjust="0"/>
  </p:normalViewPr>
  <p:slideViewPr>
    <p:cSldViewPr snapToGrid="0" snapToObjects="1" showGuides="1">
      <p:cViewPr varScale="1">
        <p:scale>
          <a:sx n="43" d="100"/>
          <a:sy n="43" d="100"/>
        </p:scale>
        <p:origin x="108" y="216"/>
      </p:cViewPr>
      <p:guideLst>
        <p:guide orient="horz" pos="10367"/>
        <p:guide orient="horz" pos="30"/>
        <p:guide pos="20523"/>
        <p:guide pos="26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commentAuthors" Target="commentAuthor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6/10/2022</a:t>
            </a:fld>
            <a:endParaRPr lang="en-US" dirty="0"/>
          </a:p>
        </p:txBody>
      </p:sp>
      <p:sp>
        <p:nvSpPr>
          <p:cNvPr id="4" name="Slide Image Placeholder 3"/>
          <p:cNvSpPr>
            <a:spLocks noGrp="1" noRot="1" noChangeAspect="1"/>
          </p:cNvSpPr>
          <p:nvPr>
            <p:ph type="sldImg" idx="2"/>
          </p:nvPr>
        </p:nvSpPr>
        <p:spPr>
          <a:xfrm>
            <a:off x="0" y="685800"/>
            <a:ext cx="6858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1918995542"/>
      </p:ext>
    </p:extLst>
  </p:cSld>
  <p:clrMap bg1="lt1" tx1="dk1" bg2="lt2" tx2="dk2" accent1="accent1" accent2="accent2" accent3="accent3" accent4="accent4" accent5="accent5" accent6="accent6" hlink="hlink" folHlink="folHlink"/>
  <p:notesStyle>
    <a:lvl1pPr marL="0" algn="l" defTabSz="2821436" rtl="0" eaLnBrk="1" latinLnBrk="0" hangingPunct="1">
      <a:defRPr sz="3800" kern="1200">
        <a:solidFill>
          <a:schemeClr val="tx1"/>
        </a:solidFill>
        <a:latin typeface="+mn-lt"/>
        <a:ea typeface="+mn-ea"/>
        <a:cs typeface="+mn-cs"/>
      </a:defRPr>
    </a:lvl1pPr>
    <a:lvl2pPr marL="1410719" algn="l" defTabSz="2821436" rtl="0" eaLnBrk="1" latinLnBrk="0" hangingPunct="1">
      <a:defRPr sz="3800" kern="1200">
        <a:solidFill>
          <a:schemeClr val="tx1"/>
        </a:solidFill>
        <a:latin typeface="+mn-lt"/>
        <a:ea typeface="+mn-ea"/>
        <a:cs typeface="+mn-cs"/>
      </a:defRPr>
    </a:lvl2pPr>
    <a:lvl3pPr marL="2821436" algn="l" defTabSz="2821436" rtl="0" eaLnBrk="1" latinLnBrk="0" hangingPunct="1">
      <a:defRPr sz="3800" kern="1200">
        <a:solidFill>
          <a:schemeClr val="tx1"/>
        </a:solidFill>
        <a:latin typeface="+mn-lt"/>
        <a:ea typeface="+mn-ea"/>
        <a:cs typeface="+mn-cs"/>
      </a:defRPr>
    </a:lvl3pPr>
    <a:lvl4pPr marL="4232155" algn="l" defTabSz="2821436" rtl="0" eaLnBrk="1" latinLnBrk="0" hangingPunct="1">
      <a:defRPr sz="3800" kern="1200">
        <a:solidFill>
          <a:schemeClr val="tx1"/>
        </a:solidFill>
        <a:latin typeface="+mn-lt"/>
        <a:ea typeface="+mn-ea"/>
        <a:cs typeface="+mn-cs"/>
      </a:defRPr>
    </a:lvl4pPr>
    <a:lvl5pPr marL="5642872" algn="l" defTabSz="2821436" rtl="0" eaLnBrk="1" latinLnBrk="0" hangingPunct="1">
      <a:defRPr sz="3800" kern="1200">
        <a:solidFill>
          <a:schemeClr val="tx1"/>
        </a:solidFill>
        <a:latin typeface="+mn-lt"/>
        <a:ea typeface="+mn-ea"/>
        <a:cs typeface="+mn-cs"/>
      </a:defRPr>
    </a:lvl5pPr>
    <a:lvl6pPr marL="7053590" algn="l" defTabSz="2821436" rtl="0" eaLnBrk="1" latinLnBrk="0" hangingPunct="1">
      <a:defRPr sz="3800" kern="1200">
        <a:solidFill>
          <a:schemeClr val="tx1"/>
        </a:solidFill>
        <a:latin typeface="+mn-lt"/>
        <a:ea typeface="+mn-ea"/>
        <a:cs typeface="+mn-cs"/>
      </a:defRPr>
    </a:lvl6pPr>
    <a:lvl7pPr marL="8464309" algn="l" defTabSz="2821436" rtl="0" eaLnBrk="1" latinLnBrk="0" hangingPunct="1">
      <a:defRPr sz="3800" kern="1200">
        <a:solidFill>
          <a:schemeClr val="tx1"/>
        </a:solidFill>
        <a:latin typeface="+mn-lt"/>
        <a:ea typeface="+mn-ea"/>
        <a:cs typeface="+mn-cs"/>
      </a:defRPr>
    </a:lvl7pPr>
    <a:lvl8pPr marL="9875027" algn="l" defTabSz="2821436" rtl="0" eaLnBrk="1" latinLnBrk="0" hangingPunct="1">
      <a:defRPr sz="3800" kern="1200">
        <a:solidFill>
          <a:schemeClr val="tx1"/>
        </a:solidFill>
        <a:latin typeface="+mn-lt"/>
        <a:ea typeface="+mn-ea"/>
        <a:cs typeface="+mn-cs"/>
      </a:defRPr>
    </a:lvl8pPr>
    <a:lvl9pPr marL="11285745" algn="l" defTabSz="2821436" rtl="0" eaLnBrk="1" latinLnBrk="0" hangingPunct="1">
      <a:defRPr sz="3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55998" y="8424268"/>
            <a:ext cx="7825476" cy="353943"/>
          </a:xfrm>
          <a:prstGeom prst="rect">
            <a:avLst/>
          </a:prstGeom>
        </p:spPr>
        <p:txBody>
          <a:bodyPr wrap="square" lIns="68580" tIns="68580" rIns="68580" bIns="68580" anchor="t" anchorCtr="0">
            <a:spAutoFit/>
          </a:bodyPr>
          <a:lstStyle>
            <a:lvl1pPr marL="0" indent="0">
              <a:buNone/>
              <a:defRPr sz="1400">
                <a:solidFill>
                  <a:schemeClr val="tx1"/>
                </a:solidFill>
                <a:latin typeface="Times New Roman" panose="02020603050405020304" pitchFamily="18" charset="0"/>
                <a:cs typeface="Times New Roman" panose="02020603050405020304" pitchFamily="18" charset="0"/>
              </a:defRPr>
            </a:lvl1pPr>
            <a:lvl2pPr marL="955174" indent="-367375">
              <a:defRPr sz="1600">
                <a:latin typeface="Trebuchet MS" pitchFamily="34" charset="0"/>
              </a:defRPr>
            </a:lvl2pPr>
            <a:lvl3pPr marL="1322548" indent="-367375">
              <a:defRPr sz="1600">
                <a:latin typeface="Trebuchet MS" pitchFamily="34" charset="0"/>
              </a:defRPr>
            </a:lvl3pPr>
            <a:lvl4pPr marL="1726661" indent="-404113">
              <a:defRPr sz="1600">
                <a:latin typeface="Trebuchet MS" pitchFamily="34" charset="0"/>
              </a:defRPr>
            </a:lvl4pPr>
            <a:lvl5pPr marL="2020560" indent="-293900">
              <a:defRPr sz="16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355998" y="2785250"/>
            <a:ext cx="7825476" cy="426487"/>
          </a:xfrm>
          <a:prstGeom prst="rect">
            <a:avLst/>
          </a:prstGeom>
          <a:noFill/>
        </p:spPr>
        <p:txBody>
          <a:bodyPr wrap="square" lIns="58781" tIns="58781" rIns="58781" bIns="58781" anchor="t" anchorCtr="0">
            <a:spAutoFit/>
          </a:bodyPr>
          <a:lstStyle>
            <a:lvl1pPr marL="0" indent="0" algn="ctr">
              <a:buNone/>
              <a:defRPr sz="2000" b="1" u="sng" baseline="0">
                <a:solidFill>
                  <a:schemeClr val="tx1"/>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8458453" y="2785250"/>
            <a:ext cx="7856368" cy="426487"/>
          </a:xfrm>
          <a:prstGeom prst="rect">
            <a:avLst/>
          </a:prstGeom>
          <a:noFill/>
        </p:spPr>
        <p:txBody>
          <a:bodyPr wrap="square" lIns="58781" tIns="58781" rIns="58781" bIns="58781" anchor="t" anchorCtr="0">
            <a:spAutoFit/>
          </a:bodyPr>
          <a:lstStyle>
            <a:lvl1pPr marL="0" indent="0" algn="ctr">
              <a:buNone/>
              <a:defRPr sz="2000" b="1" u="sng" baseline="0">
                <a:solidFill>
                  <a:schemeClr val="tx1"/>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355998" y="3233230"/>
            <a:ext cx="7825476" cy="353943"/>
          </a:xfrm>
          <a:prstGeom prst="rect">
            <a:avLst/>
          </a:prstGeom>
        </p:spPr>
        <p:txBody>
          <a:bodyPr wrap="square" lIns="68580" tIns="68580" rIns="68580" bIns="68580" anchor="t" anchorCtr="0">
            <a:spAutoFit/>
          </a:bodyPr>
          <a:lstStyle>
            <a:lvl1pPr marL="0" indent="0">
              <a:buNone/>
              <a:defRPr sz="1400">
                <a:solidFill>
                  <a:schemeClr val="tx1"/>
                </a:solidFill>
                <a:latin typeface="Times New Roman" panose="02020603050405020304" pitchFamily="18" charset="0"/>
                <a:cs typeface="Times New Roman" panose="02020603050405020304" pitchFamily="18" charset="0"/>
              </a:defRPr>
            </a:lvl1pPr>
            <a:lvl2pPr marL="955174" indent="-367375">
              <a:defRPr sz="1600">
                <a:latin typeface="Trebuchet MS" pitchFamily="34" charset="0"/>
              </a:defRPr>
            </a:lvl2pPr>
            <a:lvl3pPr marL="1322548" indent="-367375">
              <a:defRPr sz="1600">
                <a:latin typeface="Trebuchet MS" pitchFamily="34" charset="0"/>
              </a:defRPr>
            </a:lvl3pPr>
            <a:lvl4pPr marL="1726661" indent="-404113">
              <a:defRPr sz="1600">
                <a:latin typeface="Trebuchet MS" pitchFamily="34" charset="0"/>
              </a:defRPr>
            </a:lvl4pPr>
            <a:lvl5pPr marL="2020560" indent="-293900">
              <a:defRPr sz="16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355998" y="7990087"/>
            <a:ext cx="7825476" cy="426487"/>
          </a:xfrm>
          <a:prstGeom prst="rect">
            <a:avLst/>
          </a:prstGeom>
          <a:noFill/>
        </p:spPr>
        <p:txBody>
          <a:bodyPr wrap="square" lIns="58781" tIns="58781" rIns="58781" bIns="58781" anchor="t" anchorCtr="0">
            <a:spAutoFit/>
          </a:bodyPr>
          <a:lstStyle>
            <a:lvl1pPr marL="0" indent="0" algn="ctr">
              <a:buNone/>
              <a:defRPr sz="2000" b="1" u="sng" baseline="0">
                <a:solidFill>
                  <a:schemeClr val="tx1"/>
                </a:solidFill>
              </a:defRPr>
            </a:lvl1pPr>
          </a:lstStyle>
          <a:p>
            <a:pPr lvl="0"/>
            <a:r>
              <a:rPr lang="en-US" dirty="0"/>
              <a:t>(click to edit)  MATERIALS &amp; METHODS</a:t>
            </a:r>
          </a:p>
        </p:txBody>
      </p:sp>
      <p:sp>
        <p:nvSpPr>
          <p:cNvPr id="25" name="Text Placeholder 5"/>
          <p:cNvSpPr>
            <a:spLocks noGrp="1"/>
          </p:cNvSpPr>
          <p:nvPr>
            <p:ph type="body" sz="quarter" idx="25" hasCustomPrompt="1"/>
          </p:nvPr>
        </p:nvSpPr>
        <p:spPr>
          <a:xfrm>
            <a:off x="24785054" y="2785250"/>
            <a:ext cx="7779732" cy="426487"/>
          </a:xfrm>
          <a:prstGeom prst="rect">
            <a:avLst/>
          </a:prstGeom>
          <a:noFill/>
        </p:spPr>
        <p:txBody>
          <a:bodyPr wrap="square" lIns="58781" tIns="58781" rIns="58781" bIns="58781" anchor="t" anchorCtr="0">
            <a:spAutoFit/>
          </a:bodyPr>
          <a:lstStyle>
            <a:lvl1pPr marL="0" indent="0" algn="ctr">
              <a:buNone/>
              <a:defRPr sz="2000" b="1" u="sng" baseline="0">
                <a:solidFill>
                  <a:schemeClr val="tx1"/>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24785056" y="3233230"/>
            <a:ext cx="7779730" cy="353943"/>
          </a:xfrm>
          <a:prstGeom prst="rect">
            <a:avLst/>
          </a:prstGeom>
        </p:spPr>
        <p:txBody>
          <a:bodyPr wrap="square" lIns="68580" tIns="68580" rIns="68580" bIns="68580" anchor="t" anchorCtr="0">
            <a:spAutoFit/>
          </a:bodyPr>
          <a:lstStyle>
            <a:lvl1pPr marL="0" indent="0">
              <a:buNone/>
              <a:defRPr sz="1400">
                <a:solidFill>
                  <a:schemeClr val="tx1"/>
                </a:solidFill>
                <a:latin typeface="Times New Roman" panose="02020603050405020304" pitchFamily="18" charset="0"/>
                <a:cs typeface="Times New Roman" panose="02020603050405020304" pitchFamily="18" charset="0"/>
              </a:defRPr>
            </a:lvl1pPr>
            <a:lvl2pPr marL="955174" indent="-367375">
              <a:defRPr sz="1600">
                <a:latin typeface="Trebuchet MS" pitchFamily="34" charset="0"/>
              </a:defRPr>
            </a:lvl2pPr>
            <a:lvl3pPr marL="1322548" indent="-367375">
              <a:defRPr sz="1600">
                <a:latin typeface="Trebuchet MS" pitchFamily="34" charset="0"/>
              </a:defRPr>
            </a:lvl3pPr>
            <a:lvl4pPr marL="1726661" indent="-404113">
              <a:defRPr sz="1600">
                <a:latin typeface="Trebuchet MS" pitchFamily="34" charset="0"/>
              </a:defRPr>
            </a:lvl4pPr>
            <a:lvl5pPr marL="2020560" indent="-293900">
              <a:defRPr sz="16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4785055" y="7302548"/>
            <a:ext cx="7779729" cy="426487"/>
          </a:xfrm>
          <a:prstGeom prst="rect">
            <a:avLst/>
          </a:prstGeom>
          <a:noFill/>
        </p:spPr>
        <p:txBody>
          <a:bodyPr wrap="square" lIns="58781" tIns="58781" rIns="58781" bIns="58781" anchor="t" anchorCtr="0">
            <a:spAutoFit/>
          </a:bodyPr>
          <a:lstStyle>
            <a:lvl1pPr marL="0" indent="0" algn="ctr">
              <a:buNone/>
              <a:defRPr sz="2000" b="1" u="sng" baseline="0">
                <a:solidFill>
                  <a:schemeClr val="tx1"/>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24785055" y="7736729"/>
            <a:ext cx="7779729" cy="353943"/>
          </a:xfrm>
          <a:prstGeom prst="rect">
            <a:avLst/>
          </a:prstGeom>
        </p:spPr>
        <p:txBody>
          <a:bodyPr wrap="square" lIns="68580" tIns="68580" rIns="68580" bIns="68580" anchor="t" anchorCtr="0">
            <a:spAutoFit/>
          </a:bodyPr>
          <a:lstStyle>
            <a:lvl1pPr marL="0" indent="0">
              <a:buNone/>
              <a:defRPr sz="1400">
                <a:solidFill>
                  <a:schemeClr val="tx1"/>
                </a:solidFill>
                <a:latin typeface="Times New Roman" panose="02020603050405020304" pitchFamily="18" charset="0"/>
                <a:cs typeface="Times New Roman" panose="02020603050405020304" pitchFamily="18" charset="0"/>
              </a:defRPr>
            </a:lvl1pPr>
            <a:lvl2pPr marL="955174" indent="-367375">
              <a:defRPr sz="1600">
                <a:latin typeface="Trebuchet MS" pitchFamily="34" charset="0"/>
              </a:defRPr>
            </a:lvl2pPr>
            <a:lvl3pPr marL="1322548" indent="-367375">
              <a:defRPr sz="1600">
                <a:latin typeface="Trebuchet MS" pitchFamily="34" charset="0"/>
              </a:defRPr>
            </a:lvl3pPr>
            <a:lvl4pPr marL="1726661" indent="-404113">
              <a:defRPr sz="1600">
                <a:latin typeface="Trebuchet MS" pitchFamily="34" charset="0"/>
              </a:defRPr>
            </a:lvl4pPr>
            <a:lvl5pPr marL="2020560" indent="-293900">
              <a:defRPr sz="16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4785053" y="12623360"/>
            <a:ext cx="7779731" cy="426487"/>
          </a:xfrm>
          <a:prstGeom prst="rect">
            <a:avLst/>
          </a:prstGeom>
          <a:noFill/>
        </p:spPr>
        <p:txBody>
          <a:bodyPr wrap="square" lIns="58781" tIns="58781" rIns="58781" bIns="58781" anchor="t" anchorCtr="0">
            <a:spAutoFit/>
          </a:bodyPr>
          <a:lstStyle>
            <a:lvl1pPr marL="0" indent="0" algn="ctr">
              <a:buNone/>
              <a:defRPr sz="2000" b="1" u="sng" baseline="0">
                <a:solidFill>
                  <a:schemeClr val="tx1"/>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4785053" y="13057542"/>
            <a:ext cx="7779731" cy="353943"/>
          </a:xfrm>
          <a:prstGeom prst="rect">
            <a:avLst/>
          </a:prstGeom>
        </p:spPr>
        <p:txBody>
          <a:bodyPr wrap="square" lIns="68580" tIns="68580" rIns="68580" bIns="68580" anchor="t" anchorCtr="0">
            <a:spAutoFit/>
          </a:bodyPr>
          <a:lstStyle>
            <a:lvl1pPr marL="0" indent="0">
              <a:buNone/>
              <a:defRPr sz="1400">
                <a:solidFill>
                  <a:schemeClr val="tx1"/>
                </a:solidFill>
                <a:latin typeface="Times New Roman" panose="02020603050405020304" pitchFamily="18" charset="0"/>
                <a:cs typeface="Times New Roman" panose="02020603050405020304" pitchFamily="18" charset="0"/>
              </a:defRPr>
            </a:lvl1pPr>
            <a:lvl2pPr marL="955174" indent="-367375">
              <a:defRPr sz="1600">
                <a:latin typeface="Trebuchet MS" pitchFamily="34" charset="0"/>
              </a:defRPr>
            </a:lvl2pPr>
            <a:lvl3pPr marL="1322548" indent="-367375">
              <a:defRPr sz="1600">
                <a:latin typeface="Trebuchet MS" pitchFamily="34" charset="0"/>
              </a:defRPr>
            </a:lvl3pPr>
            <a:lvl4pPr marL="1726661" indent="-404113">
              <a:defRPr sz="1600">
                <a:latin typeface="Trebuchet MS" pitchFamily="34" charset="0"/>
              </a:defRPr>
            </a:lvl4pPr>
            <a:lvl5pPr marL="2020560" indent="-293900">
              <a:defRPr sz="16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8458453" y="3233230"/>
            <a:ext cx="7808242" cy="353943"/>
          </a:xfrm>
          <a:prstGeom prst="rect">
            <a:avLst/>
          </a:prstGeom>
        </p:spPr>
        <p:txBody>
          <a:bodyPr wrap="square" lIns="68580" tIns="68580" rIns="68580" bIns="68580" anchor="t" anchorCtr="0">
            <a:spAutoFit/>
          </a:bodyPr>
          <a:lstStyle>
            <a:lvl1pPr marL="0" indent="0">
              <a:buNone/>
              <a:defRPr sz="1400">
                <a:solidFill>
                  <a:schemeClr val="tx1"/>
                </a:solidFill>
                <a:latin typeface="Times New Roman" panose="02020603050405020304" pitchFamily="18" charset="0"/>
                <a:cs typeface="Times New Roman" panose="02020603050405020304" pitchFamily="18" charset="0"/>
              </a:defRPr>
            </a:lvl1pPr>
            <a:lvl2pPr marL="955174" indent="-367375">
              <a:defRPr sz="1600">
                <a:latin typeface="Trebuchet MS" pitchFamily="34" charset="0"/>
              </a:defRPr>
            </a:lvl2pPr>
            <a:lvl3pPr marL="1322548" indent="-367375">
              <a:defRPr sz="1600">
                <a:latin typeface="Trebuchet MS" pitchFamily="34" charset="0"/>
              </a:defRPr>
            </a:lvl3pPr>
            <a:lvl4pPr marL="1726661" indent="-404113">
              <a:defRPr sz="1600">
                <a:latin typeface="Trebuchet MS" pitchFamily="34" charset="0"/>
              </a:defRPr>
            </a:lvl4pPr>
            <a:lvl5pPr marL="2020560" indent="-293900">
              <a:defRPr sz="1600">
                <a:latin typeface="Trebuchet MS" pitchFamily="34" charset="0"/>
              </a:defRPr>
            </a:lvl5pPr>
          </a:lstStyle>
          <a:p>
            <a:pPr lvl="0"/>
            <a:r>
              <a:rPr lang="en-US" dirty="0"/>
              <a:t>Type in or paste your text here</a:t>
            </a:r>
          </a:p>
        </p:txBody>
      </p:sp>
      <p:sp>
        <p:nvSpPr>
          <p:cNvPr id="76" name="Text Placeholder 3"/>
          <p:cNvSpPr>
            <a:spLocks noGrp="1"/>
          </p:cNvSpPr>
          <p:nvPr>
            <p:ph type="body" sz="quarter" idx="136" hasCustomPrompt="1"/>
          </p:nvPr>
        </p:nvSpPr>
        <p:spPr>
          <a:xfrm>
            <a:off x="16593461" y="3233230"/>
            <a:ext cx="7815040" cy="353943"/>
          </a:xfrm>
          <a:prstGeom prst="rect">
            <a:avLst/>
          </a:prstGeom>
        </p:spPr>
        <p:txBody>
          <a:bodyPr wrap="square" lIns="68580" tIns="68580" rIns="68580" bIns="68580" anchor="t" anchorCtr="0">
            <a:spAutoFit/>
          </a:bodyPr>
          <a:lstStyle>
            <a:lvl1pPr marL="0" indent="0">
              <a:buNone/>
              <a:defRPr sz="1400">
                <a:solidFill>
                  <a:schemeClr val="tx1"/>
                </a:solidFill>
                <a:latin typeface="Times New Roman" panose="02020603050405020304" pitchFamily="18" charset="0"/>
                <a:cs typeface="Times New Roman" panose="02020603050405020304" pitchFamily="18" charset="0"/>
              </a:defRPr>
            </a:lvl1pPr>
            <a:lvl2pPr marL="955174" indent="-367375">
              <a:defRPr sz="1600">
                <a:latin typeface="Trebuchet MS" pitchFamily="34" charset="0"/>
              </a:defRPr>
            </a:lvl2pPr>
            <a:lvl3pPr marL="1322548" indent="-367375">
              <a:defRPr sz="1600">
                <a:latin typeface="Trebuchet MS" pitchFamily="34" charset="0"/>
              </a:defRPr>
            </a:lvl3pPr>
            <a:lvl4pPr marL="1726661" indent="-404113">
              <a:defRPr sz="1600">
                <a:latin typeface="Trebuchet MS" pitchFamily="34" charset="0"/>
              </a:defRPr>
            </a:lvl4pPr>
            <a:lvl5pPr marL="2020560" indent="-293900">
              <a:defRPr sz="1600">
                <a:latin typeface="Trebuchet MS" pitchFamily="34" charset="0"/>
              </a:defRPr>
            </a:lvl5pPr>
          </a:lstStyle>
          <a:p>
            <a:pPr lvl="0"/>
            <a:r>
              <a:rPr lang="en-US" dirty="0"/>
              <a:t>Type in or paste your text here</a:t>
            </a:r>
          </a:p>
        </p:txBody>
      </p:sp>
      <p:sp>
        <p:nvSpPr>
          <p:cNvPr id="77" name="Text Placeholder 5"/>
          <p:cNvSpPr>
            <a:spLocks noGrp="1"/>
          </p:cNvSpPr>
          <p:nvPr>
            <p:ph type="body" sz="quarter" idx="137" hasCustomPrompt="1"/>
          </p:nvPr>
        </p:nvSpPr>
        <p:spPr>
          <a:xfrm>
            <a:off x="16626110" y="2785250"/>
            <a:ext cx="7815040" cy="426487"/>
          </a:xfrm>
          <a:prstGeom prst="rect">
            <a:avLst/>
          </a:prstGeom>
          <a:noFill/>
        </p:spPr>
        <p:txBody>
          <a:bodyPr wrap="square" lIns="58781" tIns="58781" rIns="58781" bIns="58781" anchor="t" anchorCtr="0">
            <a:spAutoFit/>
          </a:bodyPr>
          <a:lstStyle>
            <a:lvl1pPr marL="0" indent="0" algn="ctr">
              <a:buNone/>
              <a:defRPr sz="2000" b="1" u="sng" baseline="0">
                <a:solidFill>
                  <a:schemeClr val="tx1"/>
                </a:solidFill>
              </a:defRPr>
            </a:lvl1pPr>
          </a:lstStyle>
          <a:p>
            <a:pPr lvl="0"/>
            <a:r>
              <a:rPr lang="en-US" dirty="0"/>
              <a:t>(click to edit)  RESULTS</a:t>
            </a:r>
          </a:p>
        </p:txBody>
      </p:sp>
      <p:sp>
        <p:nvSpPr>
          <p:cNvPr id="19" name="Text Placeholder 76"/>
          <p:cNvSpPr>
            <a:spLocks noGrp="1"/>
          </p:cNvSpPr>
          <p:nvPr>
            <p:ph type="body" sz="quarter" idx="150" hasCustomPrompt="1"/>
          </p:nvPr>
        </p:nvSpPr>
        <p:spPr>
          <a:xfrm>
            <a:off x="4075611" y="1027741"/>
            <a:ext cx="24767178" cy="646331"/>
          </a:xfrm>
          <a:prstGeom prst="rect">
            <a:avLst/>
          </a:prstGeom>
        </p:spPr>
        <p:txBody>
          <a:bodyPr anchor="t" anchorCtr="0">
            <a:spAutoFit/>
          </a:bodyPr>
          <a:lstStyle>
            <a:lvl1pPr marL="0" indent="0" algn="ctr">
              <a:buFontTx/>
              <a:buNone/>
              <a:defRPr sz="3600" b="1">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23" name="Text Placeholder 76"/>
          <p:cNvSpPr>
            <a:spLocks noGrp="1"/>
          </p:cNvSpPr>
          <p:nvPr>
            <p:ph type="body" sz="quarter" idx="195" hasCustomPrompt="1"/>
          </p:nvPr>
        </p:nvSpPr>
        <p:spPr>
          <a:xfrm>
            <a:off x="4075611" y="1621136"/>
            <a:ext cx="24767178" cy="523220"/>
          </a:xfrm>
          <a:prstGeom prst="rect">
            <a:avLst/>
          </a:prstGeom>
        </p:spPr>
        <p:txBody>
          <a:bodyPr anchor="t" anchorCtr="0">
            <a:spAutoFit/>
          </a:bodyPr>
          <a:lstStyle>
            <a:lvl1pPr marL="0" indent="0" algn="ctr">
              <a:buFontTx/>
              <a:buNone/>
              <a:defRPr sz="28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24" name="Text Placeholder 76"/>
          <p:cNvSpPr>
            <a:spLocks noGrp="1"/>
          </p:cNvSpPr>
          <p:nvPr>
            <p:ph type="body" sz="quarter" idx="196" hasCustomPrompt="1"/>
          </p:nvPr>
        </p:nvSpPr>
        <p:spPr>
          <a:xfrm>
            <a:off x="4075611" y="174450"/>
            <a:ext cx="24767178" cy="923330"/>
          </a:xfrm>
          <a:prstGeom prst="rect">
            <a:avLst/>
          </a:prstGeom>
        </p:spPr>
        <p:txBody>
          <a:bodyPr anchor="t" anchorCtr="0">
            <a:spAutoFit/>
          </a:bodyPr>
          <a:lstStyle>
            <a:lvl1pPr marL="0" indent="0" algn="ctr">
              <a:buFontTx/>
              <a:buNone/>
              <a:defRPr sz="5400" b="1">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Quick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55998" y="8424268"/>
            <a:ext cx="7825476" cy="353943"/>
          </a:xfrm>
          <a:prstGeom prst="rect">
            <a:avLst/>
          </a:prstGeom>
        </p:spPr>
        <p:txBody>
          <a:bodyPr wrap="square" lIns="68580" tIns="68580" rIns="68580" bIns="68580" anchor="t" anchorCtr="0">
            <a:spAutoFit/>
          </a:bodyPr>
          <a:lstStyle>
            <a:lvl1pPr marL="0" indent="0">
              <a:buNone/>
              <a:defRPr sz="1400">
                <a:solidFill>
                  <a:schemeClr val="tx1"/>
                </a:solidFill>
                <a:latin typeface="Times New Roman" panose="02020603050405020304" pitchFamily="18" charset="0"/>
                <a:cs typeface="Times New Roman" panose="02020603050405020304" pitchFamily="18" charset="0"/>
              </a:defRPr>
            </a:lvl1pPr>
            <a:lvl2pPr marL="955174" indent="-367375">
              <a:defRPr sz="1600">
                <a:latin typeface="Trebuchet MS" pitchFamily="34" charset="0"/>
              </a:defRPr>
            </a:lvl2pPr>
            <a:lvl3pPr marL="1322548" indent="-367375">
              <a:defRPr sz="1600">
                <a:latin typeface="Trebuchet MS" pitchFamily="34" charset="0"/>
              </a:defRPr>
            </a:lvl3pPr>
            <a:lvl4pPr marL="1726661" indent="-404113">
              <a:defRPr sz="1600">
                <a:latin typeface="Trebuchet MS" pitchFamily="34" charset="0"/>
              </a:defRPr>
            </a:lvl4pPr>
            <a:lvl5pPr marL="2020560" indent="-293900">
              <a:defRPr sz="16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355998" y="2785250"/>
            <a:ext cx="7825476" cy="426487"/>
          </a:xfrm>
          <a:prstGeom prst="rect">
            <a:avLst/>
          </a:prstGeom>
          <a:noFill/>
        </p:spPr>
        <p:txBody>
          <a:bodyPr wrap="square" lIns="58781" tIns="58781" rIns="58781" bIns="58781" anchor="t" anchorCtr="0">
            <a:spAutoFit/>
          </a:bodyPr>
          <a:lstStyle>
            <a:lvl1pPr marL="0" indent="0" algn="ctr">
              <a:buNone/>
              <a:defRPr sz="2000" b="1" u="sng" baseline="0">
                <a:solidFill>
                  <a:schemeClr val="tx1"/>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8458453" y="2785250"/>
            <a:ext cx="7856368" cy="426487"/>
          </a:xfrm>
          <a:prstGeom prst="rect">
            <a:avLst/>
          </a:prstGeom>
          <a:noFill/>
        </p:spPr>
        <p:txBody>
          <a:bodyPr wrap="square" lIns="58781" tIns="58781" rIns="58781" bIns="58781" anchor="t" anchorCtr="0">
            <a:spAutoFit/>
          </a:bodyPr>
          <a:lstStyle>
            <a:lvl1pPr marL="0" indent="0" algn="ctr">
              <a:buNone/>
              <a:defRPr sz="2000" b="1" u="sng" baseline="0">
                <a:solidFill>
                  <a:schemeClr val="tx1"/>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355998" y="3233230"/>
            <a:ext cx="7825476" cy="353943"/>
          </a:xfrm>
          <a:prstGeom prst="rect">
            <a:avLst/>
          </a:prstGeom>
        </p:spPr>
        <p:txBody>
          <a:bodyPr wrap="square" lIns="68580" tIns="68580" rIns="68580" bIns="68580" anchor="t" anchorCtr="0">
            <a:spAutoFit/>
          </a:bodyPr>
          <a:lstStyle>
            <a:lvl1pPr marL="0" indent="0">
              <a:buNone/>
              <a:defRPr sz="1400">
                <a:solidFill>
                  <a:schemeClr val="tx1"/>
                </a:solidFill>
                <a:latin typeface="Times New Roman" panose="02020603050405020304" pitchFamily="18" charset="0"/>
                <a:cs typeface="Times New Roman" panose="02020603050405020304" pitchFamily="18" charset="0"/>
              </a:defRPr>
            </a:lvl1pPr>
            <a:lvl2pPr marL="955174" indent="-367375">
              <a:defRPr sz="1600">
                <a:latin typeface="Trebuchet MS" pitchFamily="34" charset="0"/>
              </a:defRPr>
            </a:lvl2pPr>
            <a:lvl3pPr marL="1322548" indent="-367375">
              <a:defRPr sz="1600">
                <a:latin typeface="Trebuchet MS" pitchFamily="34" charset="0"/>
              </a:defRPr>
            </a:lvl3pPr>
            <a:lvl4pPr marL="1726661" indent="-404113">
              <a:defRPr sz="1600">
                <a:latin typeface="Trebuchet MS" pitchFamily="34" charset="0"/>
              </a:defRPr>
            </a:lvl4pPr>
            <a:lvl5pPr marL="2020560" indent="-293900">
              <a:defRPr sz="16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355998" y="7990087"/>
            <a:ext cx="7825476" cy="426487"/>
          </a:xfrm>
          <a:prstGeom prst="rect">
            <a:avLst/>
          </a:prstGeom>
          <a:noFill/>
        </p:spPr>
        <p:txBody>
          <a:bodyPr wrap="square" lIns="58781" tIns="58781" rIns="58781" bIns="58781" anchor="t" anchorCtr="0">
            <a:spAutoFit/>
          </a:bodyPr>
          <a:lstStyle>
            <a:lvl1pPr marL="0" indent="0" algn="ctr">
              <a:buNone/>
              <a:defRPr sz="2000" b="1" u="sng" baseline="0">
                <a:solidFill>
                  <a:schemeClr val="tx1"/>
                </a:solidFill>
              </a:defRPr>
            </a:lvl1pPr>
          </a:lstStyle>
          <a:p>
            <a:pPr lvl="0"/>
            <a:r>
              <a:rPr lang="en-US" dirty="0"/>
              <a:t>(click to edit)  MATERIALS &amp; METHODS</a:t>
            </a:r>
          </a:p>
        </p:txBody>
      </p:sp>
      <p:sp>
        <p:nvSpPr>
          <p:cNvPr id="25" name="Text Placeholder 5"/>
          <p:cNvSpPr>
            <a:spLocks noGrp="1"/>
          </p:cNvSpPr>
          <p:nvPr>
            <p:ph type="body" sz="quarter" idx="25" hasCustomPrompt="1"/>
          </p:nvPr>
        </p:nvSpPr>
        <p:spPr>
          <a:xfrm>
            <a:off x="24785054" y="2785250"/>
            <a:ext cx="7779732" cy="426487"/>
          </a:xfrm>
          <a:prstGeom prst="rect">
            <a:avLst/>
          </a:prstGeom>
          <a:noFill/>
        </p:spPr>
        <p:txBody>
          <a:bodyPr wrap="square" lIns="58781" tIns="58781" rIns="58781" bIns="58781" anchor="t" anchorCtr="0">
            <a:spAutoFit/>
          </a:bodyPr>
          <a:lstStyle>
            <a:lvl1pPr marL="0" indent="0" algn="ctr">
              <a:buNone/>
              <a:defRPr sz="2000" b="1" u="sng" baseline="0">
                <a:solidFill>
                  <a:schemeClr val="tx1"/>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24785056" y="3233230"/>
            <a:ext cx="7779730" cy="353943"/>
          </a:xfrm>
          <a:prstGeom prst="rect">
            <a:avLst/>
          </a:prstGeom>
        </p:spPr>
        <p:txBody>
          <a:bodyPr wrap="square" lIns="68580" tIns="68580" rIns="68580" bIns="68580" anchor="t" anchorCtr="0">
            <a:spAutoFit/>
          </a:bodyPr>
          <a:lstStyle>
            <a:lvl1pPr marL="0" indent="0">
              <a:buNone/>
              <a:defRPr sz="1400">
                <a:solidFill>
                  <a:schemeClr val="tx1"/>
                </a:solidFill>
                <a:latin typeface="Times New Roman" panose="02020603050405020304" pitchFamily="18" charset="0"/>
                <a:cs typeface="Times New Roman" panose="02020603050405020304" pitchFamily="18" charset="0"/>
              </a:defRPr>
            </a:lvl1pPr>
            <a:lvl2pPr marL="955174" indent="-367375">
              <a:defRPr sz="1600">
                <a:latin typeface="Trebuchet MS" pitchFamily="34" charset="0"/>
              </a:defRPr>
            </a:lvl2pPr>
            <a:lvl3pPr marL="1322548" indent="-367375">
              <a:defRPr sz="1600">
                <a:latin typeface="Trebuchet MS" pitchFamily="34" charset="0"/>
              </a:defRPr>
            </a:lvl3pPr>
            <a:lvl4pPr marL="1726661" indent="-404113">
              <a:defRPr sz="1600">
                <a:latin typeface="Trebuchet MS" pitchFamily="34" charset="0"/>
              </a:defRPr>
            </a:lvl4pPr>
            <a:lvl5pPr marL="2020560" indent="-293900">
              <a:defRPr sz="16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4785055" y="7302548"/>
            <a:ext cx="7779729" cy="426487"/>
          </a:xfrm>
          <a:prstGeom prst="rect">
            <a:avLst/>
          </a:prstGeom>
          <a:noFill/>
        </p:spPr>
        <p:txBody>
          <a:bodyPr wrap="square" lIns="58781" tIns="58781" rIns="58781" bIns="58781" anchor="t" anchorCtr="0">
            <a:spAutoFit/>
          </a:bodyPr>
          <a:lstStyle>
            <a:lvl1pPr marL="0" indent="0" algn="ctr">
              <a:buNone/>
              <a:defRPr sz="2000" b="1" u="sng" baseline="0">
                <a:solidFill>
                  <a:schemeClr val="tx1"/>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24785055" y="7736729"/>
            <a:ext cx="7779729" cy="353943"/>
          </a:xfrm>
          <a:prstGeom prst="rect">
            <a:avLst/>
          </a:prstGeom>
        </p:spPr>
        <p:txBody>
          <a:bodyPr wrap="square" lIns="68580" tIns="68580" rIns="68580" bIns="68580" anchor="t" anchorCtr="0">
            <a:spAutoFit/>
          </a:bodyPr>
          <a:lstStyle>
            <a:lvl1pPr marL="0" indent="0">
              <a:buNone/>
              <a:defRPr sz="1400">
                <a:solidFill>
                  <a:schemeClr val="tx1"/>
                </a:solidFill>
                <a:latin typeface="Times New Roman" panose="02020603050405020304" pitchFamily="18" charset="0"/>
                <a:cs typeface="Times New Roman" panose="02020603050405020304" pitchFamily="18" charset="0"/>
              </a:defRPr>
            </a:lvl1pPr>
            <a:lvl2pPr marL="955174" indent="-367375">
              <a:defRPr sz="1600">
                <a:latin typeface="Trebuchet MS" pitchFamily="34" charset="0"/>
              </a:defRPr>
            </a:lvl2pPr>
            <a:lvl3pPr marL="1322548" indent="-367375">
              <a:defRPr sz="1600">
                <a:latin typeface="Trebuchet MS" pitchFamily="34" charset="0"/>
              </a:defRPr>
            </a:lvl3pPr>
            <a:lvl4pPr marL="1726661" indent="-404113">
              <a:defRPr sz="1600">
                <a:latin typeface="Trebuchet MS" pitchFamily="34" charset="0"/>
              </a:defRPr>
            </a:lvl4pPr>
            <a:lvl5pPr marL="2020560" indent="-293900">
              <a:defRPr sz="16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4785053" y="12623360"/>
            <a:ext cx="7779731" cy="426487"/>
          </a:xfrm>
          <a:prstGeom prst="rect">
            <a:avLst/>
          </a:prstGeom>
          <a:noFill/>
        </p:spPr>
        <p:txBody>
          <a:bodyPr wrap="square" lIns="58781" tIns="58781" rIns="58781" bIns="58781" anchor="t" anchorCtr="0">
            <a:spAutoFit/>
          </a:bodyPr>
          <a:lstStyle>
            <a:lvl1pPr marL="0" indent="0" algn="ctr">
              <a:buNone/>
              <a:defRPr sz="2000" b="1" u="sng" baseline="0">
                <a:solidFill>
                  <a:schemeClr val="tx1"/>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4785053" y="13057542"/>
            <a:ext cx="7779731" cy="353943"/>
          </a:xfrm>
          <a:prstGeom prst="rect">
            <a:avLst/>
          </a:prstGeom>
        </p:spPr>
        <p:txBody>
          <a:bodyPr wrap="square" lIns="68580" tIns="68580" rIns="68580" bIns="68580" anchor="t" anchorCtr="0">
            <a:spAutoFit/>
          </a:bodyPr>
          <a:lstStyle>
            <a:lvl1pPr marL="0" indent="0">
              <a:buNone/>
              <a:defRPr sz="1400">
                <a:solidFill>
                  <a:schemeClr val="tx1"/>
                </a:solidFill>
                <a:latin typeface="Times New Roman" panose="02020603050405020304" pitchFamily="18" charset="0"/>
                <a:cs typeface="Times New Roman" panose="02020603050405020304" pitchFamily="18" charset="0"/>
              </a:defRPr>
            </a:lvl1pPr>
            <a:lvl2pPr marL="955174" indent="-367375">
              <a:defRPr sz="1600">
                <a:latin typeface="Trebuchet MS" pitchFamily="34" charset="0"/>
              </a:defRPr>
            </a:lvl2pPr>
            <a:lvl3pPr marL="1322548" indent="-367375">
              <a:defRPr sz="1600">
                <a:latin typeface="Trebuchet MS" pitchFamily="34" charset="0"/>
              </a:defRPr>
            </a:lvl3pPr>
            <a:lvl4pPr marL="1726661" indent="-404113">
              <a:defRPr sz="1600">
                <a:latin typeface="Trebuchet MS" pitchFamily="34" charset="0"/>
              </a:defRPr>
            </a:lvl4pPr>
            <a:lvl5pPr marL="2020560" indent="-293900">
              <a:defRPr sz="16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8458453" y="3233230"/>
            <a:ext cx="7808242" cy="353943"/>
          </a:xfrm>
          <a:prstGeom prst="rect">
            <a:avLst/>
          </a:prstGeom>
        </p:spPr>
        <p:txBody>
          <a:bodyPr wrap="square" lIns="68580" tIns="68580" rIns="68580" bIns="68580" anchor="t" anchorCtr="0">
            <a:spAutoFit/>
          </a:bodyPr>
          <a:lstStyle>
            <a:lvl1pPr marL="0" indent="0">
              <a:buNone/>
              <a:defRPr sz="1400">
                <a:solidFill>
                  <a:schemeClr val="tx1"/>
                </a:solidFill>
                <a:latin typeface="Times New Roman" panose="02020603050405020304" pitchFamily="18" charset="0"/>
                <a:cs typeface="Times New Roman" panose="02020603050405020304" pitchFamily="18" charset="0"/>
              </a:defRPr>
            </a:lvl1pPr>
            <a:lvl2pPr marL="955174" indent="-367375">
              <a:defRPr sz="1600">
                <a:latin typeface="Trebuchet MS" pitchFamily="34" charset="0"/>
              </a:defRPr>
            </a:lvl2pPr>
            <a:lvl3pPr marL="1322548" indent="-367375">
              <a:defRPr sz="1600">
                <a:latin typeface="Trebuchet MS" pitchFamily="34" charset="0"/>
              </a:defRPr>
            </a:lvl3pPr>
            <a:lvl4pPr marL="1726661" indent="-404113">
              <a:defRPr sz="1600">
                <a:latin typeface="Trebuchet MS" pitchFamily="34" charset="0"/>
              </a:defRPr>
            </a:lvl4pPr>
            <a:lvl5pPr marL="2020560" indent="-293900">
              <a:defRPr sz="1600">
                <a:latin typeface="Trebuchet MS" pitchFamily="34" charset="0"/>
              </a:defRPr>
            </a:lvl5pPr>
          </a:lstStyle>
          <a:p>
            <a:pPr lvl="0"/>
            <a:r>
              <a:rPr lang="en-US" dirty="0"/>
              <a:t>Type in or paste your text here</a:t>
            </a:r>
          </a:p>
        </p:txBody>
      </p:sp>
      <p:sp>
        <p:nvSpPr>
          <p:cNvPr id="76" name="Text Placeholder 3"/>
          <p:cNvSpPr>
            <a:spLocks noGrp="1"/>
          </p:cNvSpPr>
          <p:nvPr>
            <p:ph type="body" sz="quarter" idx="136" hasCustomPrompt="1"/>
          </p:nvPr>
        </p:nvSpPr>
        <p:spPr>
          <a:xfrm>
            <a:off x="16593461" y="3233230"/>
            <a:ext cx="7815040" cy="353943"/>
          </a:xfrm>
          <a:prstGeom prst="rect">
            <a:avLst/>
          </a:prstGeom>
        </p:spPr>
        <p:txBody>
          <a:bodyPr wrap="square" lIns="68580" tIns="68580" rIns="68580" bIns="68580" anchor="t" anchorCtr="0">
            <a:spAutoFit/>
          </a:bodyPr>
          <a:lstStyle>
            <a:lvl1pPr marL="0" indent="0">
              <a:buNone/>
              <a:defRPr sz="1400">
                <a:solidFill>
                  <a:schemeClr val="tx1"/>
                </a:solidFill>
                <a:latin typeface="Times New Roman" panose="02020603050405020304" pitchFamily="18" charset="0"/>
                <a:cs typeface="Times New Roman" panose="02020603050405020304" pitchFamily="18" charset="0"/>
              </a:defRPr>
            </a:lvl1pPr>
            <a:lvl2pPr marL="955174" indent="-367375">
              <a:defRPr sz="1600">
                <a:latin typeface="Trebuchet MS" pitchFamily="34" charset="0"/>
              </a:defRPr>
            </a:lvl2pPr>
            <a:lvl3pPr marL="1322548" indent="-367375">
              <a:defRPr sz="1600">
                <a:latin typeface="Trebuchet MS" pitchFamily="34" charset="0"/>
              </a:defRPr>
            </a:lvl3pPr>
            <a:lvl4pPr marL="1726661" indent="-404113">
              <a:defRPr sz="1600">
                <a:latin typeface="Trebuchet MS" pitchFamily="34" charset="0"/>
              </a:defRPr>
            </a:lvl4pPr>
            <a:lvl5pPr marL="2020560" indent="-293900">
              <a:defRPr sz="1600">
                <a:latin typeface="Trebuchet MS" pitchFamily="34" charset="0"/>
              </a:defRPr>
            </a:lvl5pPr>
          </a:lstStyle>
          <a:p>
            <a:pPr lvl="0"/>
            <a:r>
              <a:rPr lang="en-US" dirty="0"/>
              <a:t>Type in or paste your text here</a:t>
            </a:r>
          </a:p>
        </p:txBody>
      </p:sp>
      <p:sp>
        <p:nvSpPr>
          <p:cNvPr id="77" name="Text Placeholder 5"/>
          <p:cNvSpPr>
            <a:spLocks noGrp="1"/>
          </p:cNvSpPr>
          <p:nvPr>
            <p:ph type="body" sz="quarter" idx="137" hasCustomPrompt="1"/>
          </p:nvPr>
        </p:nvSpPr>
        <p:spPr>
          <a:xfrm>
            <a:off x="16626110" y="2785250"/>
            <a:ext cx="7815040" cy="426487"/>
          </a:xfrm>
          <a:prstGeom prst="rect">
            <a:avLst/>
          </a:prstGeom>
          <a:noFill/>
        </p:spPr>
        <p:txBody>
          <a:bodyPr wrap="square" lIns="58781" tIns="58781" rIns="58781" bIns="58781" anchor="t" anchorCtr="0">
            <a:spAutoFit/>
          </a:bodyPr>
          <a:lstStyle>
            <a:lvl1pPr marL="0" indent="0" algn="ctr">
              <a:buNone/>
              <a:defRPr sz="2000" b="1" u="sng" baseline="0">
                <a:solidFill>
                  <a:schemeClr val="tx1"/>
                </a:solidFill>
              </a:defRPr>
            </a:lvl1pPr>
          </a:lstStyle>
          <a:p>
            <a:pPr lvl="0"/>
            <a:r>
              <a:rPr lang="en-US" dirty="0"/>
              <a:t>(click to edit)  RESULTS</a:t>
            </a:r>
          </a:p>
        </p:txBody>
      </p:sp>
      <p:sp>
        <p:nvSpPr>
          <p:cNvPr id="34" name="Text Placeholder 76">
            <a:extLst>
              <a:ext uri="{FF2B5EF4-FFF2-40B4-BE49-F238E27FC236}">
                <a16:creationId xmlns:a16="http://schemas.microsoft.com/office/drawing/2014/main" id="{852E0E20-69DE-8540-AF24-44C8473F921D}"/>
              </a:ext>
            </a:extLst>
          </p:cNvPr>
          <p:cNvSpPr>
            <a:spLocks noGrp="1"/>
          </p:cNvSpPr>
          <p:nvPr>
            <p:ph type="body" sz="quarter" idx="150" hasCustomPrompt="1"/>
          </p:nvPr>
        </p:nvSpPr>
        <p:spPr>
          <a:xfrm>
            <a:off x="4075611" y="1027741"/>
            <a:ext cx="24767178" cy="646331"/>
          </a:xfrm>
          <a:prstGeom prst="rect">
            <a:avLst/>
          </a:prstGeom>
        </p:spPr>
        <p:txBody>
          <a:bodyPr anchor="t" anchorCtr="0">
            <a:spAutoFit/>
          </a:bodyPr>
          <a:lstStyle>
            <a:lvl1pPr marL="0" indent="0" algn="ctr">
              <a:buFontTx/>
              <a:buNone/>
              <a:defRPr sz="3600" b="1">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35" name="Text Placeholder 76">
            <a:extLst>
              <a:ext uri="{FF2B5EF4-FFF2-40B4-BE49-F238E27FC236}">
                <a16:creationId xmlns:a16="http://schemas.microsoft.com/office/drawing/2014/main" id="{F748C486-073C-E94A-A3CA-358C2EC261D4}"/>
              </a:ext>
            </a:extLst>
          </p:cNvPr>
          <p:cNvSpPr>
            <a:spLocks noGrp="1"/>
          </p:cNvSpPr>
          <p:nvPr>
            <p:ph type="body" sz="quarter" idx="195" hasCustomPrompt="1"/>
          </p:nvPr>
        </p:nvSpPr>
        <p:spPr>
          <a:xfrm>
            <a:off x="4075611" y="1621136"/>
            <a:ext cx="24767178" cy="523220"/>
          </a:xfrm>
          <a:prstGeom prst="rect">
            <a:avLst/>
          </a:prstGeom>
        </p:spPr>
        <p:txBody>
          <a:bodyPr anchor="t" anchorCtr="0">
            <a:spAutoFit/>
          </a:bodyPr>
          <a:lstStyle>
            <a:lvl1pPr marL="0" indent="0" algn="ctr">
              <a:buFontTx/>
              <a:buNone/>
              <a:defRPr sz="28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36" name="Text Placeholder 76">
            <a:extLst>
              <a:ext uri="{FF2B5EF4-FFF2-40B4-BE49-F238E27FC236}">
                <a16:creationId xmlns:a16="http://schemas.microsoft.com/office/drawing/2014/main" id="{CBB44885-3734-BD45-B4DD-BC8079BC6FD5}"/>
              </a:ext>
            </a:extLst>
          </p:cNvPr>
          <p:cNvSpPr>
            <a:spLocks noGrp="1"/>
          </p:cNvSpPr>
          <p:nvPr>
            <p:ph type="body" sz="quarter" idx="196" hasCustomPrompt="1"/>
          </p:nvPr>
        </p:nvSpPr>
        <p:spPr>
          <a:xfrm>
            <a:off x="4075611" y="174450"/>
            <a:ext cx="24767178" cy="923330"/>
          </a:xfrm>
          <a:prstGeom prst="rect">
            <a:avLst/>
          </a:prstGeom>
        </p:spPr>
        <p:txBody>
          <a:bodyPr anchor="t" anchorCtr="0">
            <a:spAutoFit/>
          </a:bodyPr>
          <a:lstStyle>
            <a:lvl1pPr marL="0" indent="0" algn="ctr">
              <a:buFontTx/>
              <a:buNone/>
              <a:defRPr sz="5400" b="1">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2717240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ndard 5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55998" y="8480744"/>
            <a:ext cx="6218224" cy="353943"/>
          </a:xfrm>
          <a:prstGeom prst="rect">
            <a:avLst/>
          </a:prstGeom>
        </p:spPr>
        <p:txBody>
          <a:bodyPr wrap="square" lIns="68580" tIns="68580" rIns="68580" bIns="68580" anchor="t" anchorCtr="0">
            <a:spAutoFit/>
          </a:bodyPr>
          <a:lstStyle>
            <a:lvl1pPr marL="0" indent="0">
              <a:buNone/>
              <a:defRPr sz="1400">
                <a:solidFill>
                  <a:schemeClr val="tx1"/>
                </a:solidFill>
                <a:latin typeface="Times New Roman" panose="02020603050405020304" pitchFamily="18" charset="0"/>
                <a:cs typeface="Times New Roman" panose="02020603050405020304" pitchFamily="18" charset="0"/>
              </a:defRPr>
            </a:lvl1pPr>
            <a:lvl2pPr marL="955174" indent="-367375">
              <a:defRPr sz="1600">
                <a:latin typeface="Trebuchet MS" pitchFamily="34" charset="0"/>
              </a:defRPr>
            </a:lvl2pPr>
            <a:lvl3pPr marL="1322548" indent="-367375">
              <a:defRPr sz="1600">
                <a:latin typeface="Trebuchet MS" pitchFamily="34" charset="0"/>
              </a:defRPr>
            </a:lvl3pPr>
            <a:lvl4pPr marL="1726661" indent="-404113">
              <a:defRPr sz="1600">
                <a:latin typeface="Trebuchet MS" pitchFamily="34" charset="0"/>
              </a:defRPr>
            </a:lvl4pPr>
            <a:lvl5pPr marL="2020560" indent="-293900">
              <a:defRPr sz="16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355998" y="2914225"/>
            <a:ext cx="6218224" cy="426487"/>
          </a:xfrm>
          <a:prstGeom prst="rect">
            <a:avLst/>
          </a:prstGeom>
          <a:noFill/>
        </p:spPr>
        <p:txBody>
          <a:bodyPr wrap="square" lIns="58781" tIns="58781" rIns="58781" bIns="58781" anchor="t" anchorCtr="0">
            <a:spAutoFit/>
          </a:bodyPr>
          <a:lstStyle>
            <a:lvl1pPr marL="0" indent="0" algn="ctr">
              <a:buNone/>
              <a:defRPr sz="2000" b="1" u="sng" baseline="0">
                <a:solidFill>
                  <a:schemeClr val="tx1"/>
                </a:solidFill>
              </a:defRPr>
            </a:lvl1pPr>
          </a:lstStyle>
          <a:p>
            <a:pPr lvl="0"/>
            <a:r>
              <a:rPr lang="en-US" dirty="0"/>
              <a:t>(click to edit) INTRODUCTION/ABSTRACT</a:t>
            </a:r>
          </a:p>
        </p:txBody>
      </p:sp>
      <p:sp>
        <p:nvSpPr>
          <p:cNvPr id="20" name="Text Placeholder 5"/>
          <p:cNvSpPr>
            <a:spLocks noGrp="1"/>
          </p:cNvSpPr>
          <p:nvPr>
            <p:ph type="body" sz="quarter" idx="20" hasCustomPrompt="1"/>
          </p:nvPr>
        </p:nvSpPr>
        <p:spPr>
          <a:xfrm>
            <a:off x="6863954" y="2914225"/>
            <a:ext cx="6201965" cy="426487"/>
          </a:xfrm>
          <a:prstGeom prst="rect">
            <a:avLst/>
          </a:prstGeom>
          <a:noFill/>
        </p:spPr>
        <p:txBody>
          <a:bodyPr wrap="square" lIns="58781" tIns="58781" rIns="58781" bIns="58781" anchor="t" anchorCtr="0">
            <a:spAutoFit/>
          </a:bodyPr>
          <a:lstStyle>
            <a:lvl1pPr marL="0" indent="0" algn="ctr">
              <a:buNone/>
              <a:defRPr sz="2000" b="1" u="sng" baseline="0">
                <a:solidFill>
                  <a:schemeClr val="tx1"/>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355998" y="3357431"/>
            <a:ext cx="6218224" cy="353943"/>
          </a:xfrm>
          <a:prstGeom prst="rect">
            <a:avLst/>
          </a:prstGeom>
        </p:spPr>
        <p:txBody>
          <a:bodyPr wrap="square" lIns="68580" tIns="68580" rIns="68580" bIns="68580" anchor="t" anchorCtr="0">
            <a:spAutoFit/>
          </a:bodyPr>
          <a:lstStyle>
            <a:lvl1pPr marL="0" indent="0">
              <a:buNone/>
              <a:defRPr sz="1400">
                <a:solidFill>
                  <a:schemeClr val="tx1"/>
                </a:solidFill>
                <a:latin typeface="Times New Roman" panose="02020603050405020304" pitchFamily="18" charset="0"/>
                <a:cs typeface="Times New Roman" panose="02020603050405020304" pitchFamily="18" charset="0"/>
              </a:defRPr>
            </a:lvl1pPr>
            <a:lvl2pPr marL="955174" indent="-367375">
              <a:defRPr sz="1600">
                <a:latin typeface="Trebuchet MS" pitchFamily="34" charset="0"/>
              </a:defRPr>
            </a:lvl2pPr>
            <a:lvl3pPr marL="1322548" indent="-367375">
              <a:defRPr sz="1600">
                <a:latin typeface="Trebuchet MS" pitchFamily="34" charset="0"/>
              </a:defRPr>
            </a:lvl3pPr>
            <a:lvl4pPr marL="1726661" indent="-404113">
              <a:defRPr sz="1600">
                <a:latin typeface="Trebuchet MS" pitchFamily="34" charset="0"/>
              </a:defRPr>
            </a:lvl4pPr>
            <a:lvl5pPr marL="2020560" indent="-293900">
              <a:defRPr sz="16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355998" y="8037539"/>
            <a:ext cx="6218224" cy="426487"/>
          </a:xfrm>
          <a:prstGeom prst="rect">
            <a:avLst/>
          </a:prstGeom>
          <a:noFill/>
        </p:spPr>
        <p:txBody>
          <a:bodyPr wrap="square" lIns="58781" tIns="58781" rIns="58781" bIns="58781" anchor="t" anchorCtr="0">
            <a:spAutoFit/>
          </a:bodyPr>
          <a:lstStyle>
            <a:lvl1pPr marL="0" indent="0" algn="ctr">
              <a:buNone/>
              <a:defRPr sz="2000" b="1" u="sng" baseline="0">
                <a:solidFill>
                  <a:schemeClr val="tx1"/>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3353393" y="3357431"/>
            <a:ext cx="6206195" cy="353943"/>
          </a:xfrm>
          <a:prstGeom prst="rect">
            <a:avLst/>
          </a:prstGeom>
        </p:spPr>
        <p:txBody>
          <a:bodyPr wrap="square" lIns="68580" tIns="68580" rIns="68580" bIns="68580" anchor="t" anchorCtr="0">
            <a:spAutoFit/>
          </a:bodyPr>
          <a:lstStyle>
            <a:lvl1pPr marL="0" indent="0">
              <a:buNone/>
              <a:defRPr sz="1400">
                <a:solidFill>
                  <a:schemeClr val="tx1"/>
                </a:solidFill>
                <a:latin typeface="Times New Roman" panose="02020603050405020304" pitchFamily="18" charset="0"/>
                <a:cs typeface="Times New Roman" panose="02020603050405020304" pitchFamily="18" charset="0"/>
              </a:defRPr>
            </a:lvl1pPr>
            <a:lvl2pPr marL="955174" indent="-367375">
              <a:defRPr sz="1600">
                <a:latin typeface="Trebuchet MS" pitchFamily="34" charset="0"/>
              </a:defRPr>
            </a:lvl2pPr>
            <a:lvl3pPr marL="1322548" indent="-367375">
              <a:defRPr sz="1600">
                <a:latin typeface="Trebuchet MS" pitchFamily="34" charset="0"/>
              </a:defRPr>
            </a:lvl3pPr>
            <a:lvl4pPr marL="1726661" indent="-404113">
              <a:defRPr sz="1600">
                <a:latin typeface="Trebuchet MS" pitchFamily="34" charset="0"/>
              </a:defRPr>
            </a:lvl4pPr>
            <a:lvl5pPr marL="2020560" indent="-293900">
              <a:defRPr sz="16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3353393" y="2914225"/>
            <a:ext cx="6206195" cy="426487"/>
          </a:xfrm>
          <a:prstGeom prst="rect">
            <a:avLst/>
          </a:prstGeom>
          <a:noFill/>
        </p:spPr>
        <p:txBody>
          <a:bodyPr wrap="square" lIns="58781" tIns="58781" rIns="58781" bIns="58781" anchor="t" anchorCtr="0">
            <a:spAutoFit/>
          </a:bodyPr>
          <a:lstStyle>
            <a:lvl1pPr marL="0" indent="0" algn="ctr">
              <a:buNone/>
              <a:defRPr sz="2000" b="1" u="sng" baseline="0">
                <a:solidFill>
                  <a:schemeClr val="tx1"/>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26360438" y="2914225"/>
            <a:ext cx="6204347" cy="426487"/>
          </a:xfrm>
          <a:prstGeom prst="rect">
            <a:avLst/>
          </a:prstGeom>
          <a:noFill/>
        </p:spPr>
        <p:txBody>
          <a:bodyPr wrap="square" lIns="58781" tIns="58781" rIns="58781" bIns="58781" anchor="t" anchorCtr="0">
            <a:spAutoFit/>
          </a:bodyPr>
          <a:lstStyle>
            <a:lvl1pPr marL="0" indent="0" algn="ctr">
              <a:buNone/>
              <a:defRPr sz="2000" b="1" u="sng" baseline="0">
                <a:solidFill>
                  <a:schemeClr val="tx1"/>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26360438" y="3357431"/>
            <a:ext cx="6204347" cy="353943"/>
          </a:xfrm>
          <a:prstGeom prst="rect">
            <a:avLst/>
          </a:prstGeom>
        </p:spPr>
        <p:txBody>
          <a:bodyPr wrap="square" lIns="68580" tIns="68580" rIns="68580" bIns="68580" anchor="t" anchorCtr="0">
            <a:spAutoFit/>
          </a:bodyPr>
          <a:lstStyle>
            <a:lvl1pPr marL="0" indent="0">
              <a:buNone/>
              <a:defRPr sz="1400">
                <a:solidFill>
                  <a:schemeClr val="tx1"/>
                </a:solidFill>
                <a:latin typeface="Times New Roman" panose="02020603050405020304" pitchFamily="18" charset="0"/>
                <a:cs typeface="Times New Roman" panose="02020603050405020304" pitchFamily="18" charset="0"/>
              </a:defRPr>
            </a:lvl1pPr>
            <a:lvl2pPr marL="955174" indent="-367375">
              <a:defRPr sz="1600">
                <a:latin typeface="Trebuchet MS" pitchFamily="34" charset="0"/>
              </a:defRPr>
            </a:lvl2pPr>
            <a:lvl3pPr marL="1322548" indent="-367375">
              <a:defRPr sz="1600">
                <a:latin typeface="Trebuchet MS" pitchFamily="34" charset="0"/>
              </a:defRPr>
            </a:lvl3pPr>
            <a:lvl4pPr marL="1726661" indent="-404113">
              <a:defRPr sz="1600">
                <a:latin typeface="Trebuchet MS" pitchFamily="34" charset="0"/>
              </a:defRPr>
            </a:lvl4pPr>
            <a:lvl5pPr marL="2020560" indent="-293900">
              <a:defRPr sz="16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6360438" y="7350000"/>
            <a:ext cx="6204347" cy="426487"/>
          </a:xfrm>
          <a:prstGeom prst="rect">
            <a:avLst/>
          </a:prstGeom>
          <a:noFill/>
        </p:spPr>
        <p:txBody>
          <a:bodyPr wrap="square" lIns="58781" tIns="58781" rIns="58781" bIns="58781" anchor="t" anchorCtr="0">
            <a:spAutoFit/>
          </a:bodyPr>
          <a:lstStyle>
            <a:lvl1pPr marL="0" indent="0" algn="ctr">
              <a:buNone/>
              <a:defRPr sz="2000" b="1" u="sng" baseline="0">
                <a:solidFill>
                  <a:schemeClr val="tx1"/>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26360438" y="7793205"/>
            <a:ext cx="6204347" cy="353943"/>
          </a:xfrm>
          <a:prstGeom prst="rect">
            <a:avLst/>
          </a:prstGeom>
        </p:spPr>
        <p:txBody>
          <a:bodyPr wrap="square" lIns="68580" tIns="68580" rIns="68580" bIns="68580" anchor="t" anchorCtr="0">
            <a:spAutoFit/>
          </a:bodyPr>
          <a:lstStyle>
            <a:lvl1pPr marL="0" indent="0">
              <a:buNone/>
              <a:defRPr sz="1400">
                <a:solidFill>
                  <a:schemeClr val="tx1"/>
                </a:solidFill>
                <a:latin typeface="Times New Roman" panose="02020603050405020304" pitchFamily="18" charset="0"/>
                <a:cs typeface="Times New Roman" panose="02020603050405020304" pitchFamily="18" charset="0"/>
              </a:defRPr>
            </a:lvl1pPr>
            <a:lvl2pPr marL="955174" indent="-367375">
              <a:defRPr sz="1600">
                <a:latin typeface="Trebuchet MS" pitchFamily="34" charset="0"/>
              </a:defRPr>
            </a:lvl2pPr>
            <a:lvl3pPr marL="1322548" indent="-367375">
              <a:defRPr sz="1600">
                <a:latin typeface="Trebuchet MS" pitchFamily="34" charset="0"/>
              </a:defRPr>
            </a:lvl3pPr>
            <a:lvl4pPr marL="1726661" indent="-404113">
              <a:defRPr sz="1600">
                <a:latin typeface="Trebuchet MS" pitchFamily="34" charset="0"/>
              </a:defRPr>
            </a:lvl4pPr>
            <a:lvl5pPr marL="2020560" indent="-293900">
              <a:defRPr sz="16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6360438" y="12670811"/>
            <a:ext cx="6204347" cy="426487"/>
          </a:xfrm>
          <a:prstGeom prst="rect">
            <a:avLst/>
          </a:prstGeom>
          <a:noFill/>
        </p:spPr>
        <p:txBody>
          <a:bodyPr wrap="square" lIns="58781" tIns="58781" rIns="58781" bIns="58781" anchor="t" anchorCtr="0">
            <a:spAutoFit/>
          </a:bodyPr>
          <a:lstStyle>
            <a:lvl1pPr marL="0" indent="0" algn="ctr">
              <a:buNone/>
              <a:defRPr sz="2000" b="1" u="sng" baseline="0">
                <a:solidFill>
                  <a:schemeClr val="tx1"/>
                </a:solidFill>
              </a:defRPr>
            </a:lvl1pPr>
          </a:lstStyle>
          <a:p>
            <a:pPr lvl="0"/>
            <a:r>
              <a:rPr lang="en-US" dirty="0"/>
              <a:t>(click to edit)  REFERENCES/CONTACT</a:t>
            </a:r>
          </a:p>
        </p:txBody>
      </p:sp>
      <p:sp>
        <p:nvSpPr>
          <p:cNvPr id="30" name="Text Placeholder 3"/>
          <p:cNvSpPr>
            <a:spLocks noGrp="1"/>
          </p:cNvSpPr>
          <p:nvPr>
            <p:ph type="body" sz="quarter" idx="30" hasCustomPrompt="1"/>
          </p:nvPr>
        </p:nvSpPr>
        <p:spPr>
          <a:xfrm>
            <a:off x="26360438" y="13114018"/>
            <a:ext cx="6204347" cy="353943"/>
          </a:xfrm>
          <a:prstGeom prst="rect">
            <a:avLst/>
          </a:prstGeom>
        </p:spPr>
        <p:txBody>
          <a:bodyPr wrap="square" lIns="68580" tIns="68580" rIns="68580" bIns="68580" anchor="t" anchorCtr="0">
            <a:spAutoFit/>
          </a:bodyPr>
          <a:lstStyle>
            <a:lvl1pPr marL="0" indent="0">
              <a:buNone/>
              <a:defRPr sz="1400">
                <a:solidFill>
                  <a:schemeClr val="tx1"/>
                </a:solidFill>
                <a:latin typeface="Times New Roman" panose="02020603050405020304" pitchFamily="18" charset="0"/>
                <a:cs typeface="Times New Roman" panose="02020603050405020304" pitchFamily="18" charset="0"/>
              </a:defRPr>
            </a:lvl1pPr>
            <a:lvl2pPr marL="955174" indent="-367375">
              <a:defRPr sz="1600">
                <a:latin typeface="Trebuchet MS" pitchFamily="34" charset="0"/>
              </a:defRPr>
            </a:lvl2pPr>
            <a:lvl3pPr marL="1322548" indent="-367375">
              <a:defRPr sz="1600">
                <a:latin typeface="Trebuchet MS" pitchFamily="34" charset="0"/>
              </a:defRPr>
            </a:lvl3pPr>
            <a:lvl4pPr marL="1726661" indent="-404113">
              <a:defRPr sz="1600">
                <a:latin typeface="Trebuchet MS" pitchFamily="34" charset="0"/>
              </a:defRPr>
            </a:lvl4pPr>
            <a:lvl5pPr marL="2020560" indent="-293900">
              <a:defRPr sz="16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6850340" y="3357431"/>
            <a:ext cx="6203509" cy="353943"/>
          </a:xfrm>
          <a:prstGeom prst="rect">
            <a:avLst/>
          </a:prstGeom>
        </p:spPr>
        <p:txBody>
          <a:bodyPr wrap="square" lIns="68580" tIns="68580" rIns="68580" bIns="68580" anchor="t" anchorCtr="0">
            <a:spAutoFit/>
          </a:bodyPr>
          <a:lstStyle>
            <a:lvl1pPr marL="0" indent="0">
              <a:buNone/>
              <a:defRPr sz="1400">
                <a:solidFill>
                  <a:schemeClr val="tx1"/>
                </a:solidFill>
                <a:latin typeface="Times New Roman" panose="02020603050405020304" pitchFamily="18" charset="0"/>
                <a:cs typeface="Times New Roman" panose="02020603050405020304" pitchFamily="18" charset="0"/>
              </a:defRPr>
            </a:lvl1pPr>
            <a:lvl2pPr marL="955174" indent="-367375">
              <a:defRPr sz="1600">
                <a:latin typeface="Trebuchet MS" pitchFamily="34" charset="0"/>
              </a:defRPr>
            </a:lvl2pPr>
            <a:lvl3pPr marL="1322548" indent="-367375">
              <a:defRPr sz="1600">
                <a:latin typeface="Trebuchet MS" pitchFamily="34" charset="0"/>
              </a:defRPr>
            </a:lvl3pPr>
            <a:lvl4pPr marL="1726661" indent="-404113">
              <a:defRPr sz="1600">
                <a:latin typeface="Trebuchet MS" pitchFamily="34" charset="0"/>
              </a:defRPr>
            </a:lvl4pPr>
            <a:lvl5pPr marL="2020560" indent="-293900">
              <a:defRPr sz="1600">
                <a:latin typeface="Trebuchet MS" pitchFamily="34" charset="0"/>
              </a:defRPr>
            </a:lvl5pPr>
          </a:lstStyle>
          <a:p>
            <a:pPr lvl="0"/>
            <a:r>
              <a:rPr lang="en-US" dirty="0"/>
              <a:t>Type in or paste your text here</a:t>
            </a:r>
          </a:p>
        </p:txBody>
      </p:sp>
      <p:sp>
        <p:nvSpPr>
          <p:cNvPr id="76" name="Text Placeholder 3"/>
          <p:cNvSpPr>
            <a:spLocks noGrp="1"/>
          </p:cNvSpPr>
          <p:nvPr>
            <p:ph type="body" sz="quarter" idx="136" hasCustomPrompt="1"/>
          </p:nvPr>
        </p:nvSpPr>
        <p:spPr>
          <a:xfrm>
            <a:off x="19846814" y="3357431"/>
            <a:ext cx="6206195" cy="353943"/>
          </a:xfrm>
          <a:prstGeom prst="rect">
            <a:avLst/>
          </a:prstGeom>
        </p:spPr>
        <p:txBody>
          <a:bodyPr wrap="square" lIns="68580" tIns="68580" rIns="68580" bIns="68580" anchor="t" anchorCtr="0">
            <a:spAutoFit/>
          </a:bodyPr>
          <a:lstStyle>
            <a:lvl1pPr marL="0" indent="0">
              <a:buNone/>
              <a:defRPr sz="1400">
                <a:solidFill>
                  <a:schemeClr val="tx1"/>
                </a:solidFill>
                <a:latin typeface="Times New Roman" panose="02020603050405020304" pitchFamily="18" charset="0"/>
                <a:cs typeface="Times New Roman" panose="02020603050405020304" pitchFamily="18" charset="0"/>
              </a:defRPr>
            </a:lvl1pPr>
            <a:lvl2pPr marL="955174" indent="-367375">
              <a:defRPr sz="1600">
                <a:latin typeface="Trebuchet MS" pitchFamily="34" charset="0"/>
              </a:defRPr>
            </a:lvl2pPr>
            <a:lvl3pPr marL="1322548" indent="-367375">
              <a:defRPr sz="1600">
                <a:latin typeface="Trebuchet MS" pitchFamily="34" charset="0"/>
              </a:defRPr>
            </a:lvl3pPr>
            <a:lvl4pPr marL="1726661" indent="-404113">
              <a:defRPr sz="1600">
                <a:latin typeface="Trebuchet MS" pitchFamily="34" charset="0"/>
              </a:defRPr>
            </a:lvl4pPr>
            <a:lvl5pPr marL="2020560" indent="-293900">
              <a:defRPr sz="1600">
                <a:latin typeface="Trebuchet MS" pitchFamily="34" charset="0"/>
              </a:defRPr>
            </a:lvl5pPr>
          </a:lstStyle>
          <a:p>
            <a:pPr lvl="0"/>
            <a:r>
              <a:rPr lang="en-US" dirty="0"/>
              <a:t>Type in or paste your text here</a:t>
            </a:r>
          </a:p>
        </p:txBody>
      </p:sp>
      <p:sp>
        <p:nvSpPr>
          <p:cNvPr id="77" name="Text Placeholder 5"/>
          <p:cNvSpPr>
            <a:spLocks noGrp="1"/>
          </p:cNvSpPr>
          <p:nvPr>
            <p:ph type="body" sz="quarter" idx="137" hasCustomPrompt="1"/>
          </p:nvPr>
        </p:nvSpPr>
        <p:spPr>
          <a:xfrm>
            <a:off x="19846814" y="2914225"/>
            <a:ext cx="6206195" cy="426487"/>
          </a:xfrm>
          <a:prstGeom prst="rect">
            <a:avLst/>
          </a:prstGeom>
          <a:noFill/>
        </p:spPr>
        <p:txBody>
          <a:bodyPr wrap="square" lIns="58781" tIns="58781" rIns="58781" bIns="58781" anchor="t" anchorCtr="0">
            <a:spAutoFit/>
          </a:bodyPr>
          <a:lstStyle>
            <a:lvl1pPr marL="0" indent="0" algn="ctr">
              <a:buNone/>
              <a:defRPr sz="2000" b="1" u="sng" baseline="0">
                <a:solidFill>
                  <a:schemeClr val="tx1"/>
                </a:solidFill>
              </a:defRPr>
            </a:lvl1pPr>
          </a:lstStyle>
          <a:p>
            <a:pPr lvl="0"/>
            <a:r>
              <a:rPr lang="en-US" dirty="0"/>
              <a:t>(click to edit)  RESULTS</a:t>
            </a:r>
          </a:p>
        </p:txBody>
      </p:sp>
      <p:sp>
        <p:nvSpPr>
          <p:cNvPr id="37" name="Text Placeholder 76">
            <a:extLst>
              <a:ext uri="{FF2B5EF4-FFF2-40B4-BE49-F238E27FC236}">
                <a16:creationId xmlns:a16="http://schemas.microsoft.com/office/drawing/2014/main" id="{E5A29B45-68A5-1F46-A0A1-193D4FF96803}"/>
              </a:ext>
            </a:extLst>
          </p:cNvPr>
          <p:cNvSpPr>
            <a:spLocks noGrp="1"/>
          </p:cNvSpPr>
          <p:nvPr>
            <p:ph type="body" sz="quarter" idx="150" hasCustomPrompt="1"/>
          </p:nvPr>
        </p:nvSpPr>
        <p:spPr>
          <a:xfrm>
            <a:off x="4075611" y="1027741"/>
            <a:ext cx="24767178" cy="646331"/>
          </a:xfrm>
          <a:prstGeom prst="rect">
            <a:avLst/>
          </a:prstGeom>
        </p:spPr>
        <p:txBody>
          <a:bodyPr anchor="t" anchorCtr="0">
            <a:spAutoFit/>
          </a:bodyPr>
          <a:lstStyle>
            <a:lvl1pPr marL="0" indent="0" algn="ctr">
              <a:buFontTx/>
              <a:buNone/>
              <a:defRPr sz="3600" b="1">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38" name="Text Placeholder 76">
            <a:extLst>
              <a:ext uri="{FF2B5EF4-FFF2-40B4-BE49-F238E27FC236}">
                <a16:creationId xmlns:a16="http://schemas.microsoft.com/office/drawing/2014/main" id="{78AD11E7-47B4-B945-8387-A119E21C55B9}"/>
              </a:ext>
            </a:extLst>
          </p:cNvPr>
          <p:cNvSpPr>
            <a:spLocks noGrp="1"/>
          </p:cNvSpPr>
          <p:nvPr>
            <p:ph type="body" sz="quarter" idx="195" hasCustomPrompt="1"/>
          </p:nvPr>
        </p:nvSpPr>
        <p:spPr>
          <a:xfrm>
            <a:off x="4075611" y="1621136"/>
            <a:ext cx="24767178" cy="523220"/>
          </a:xfrm>
          <a:prstGeom prst="rect">
            <a:avLst/>
          </a:prstGeom>
        </p:spPr>
        <p:txBody>
          <a:bodyPr anchor="t" anchorCtr="0">
            <a:spAutoFit/>
          </a:bodyPr>
          <a:lstStyle>
            <a:lvl1pPr marL="0" indent="0" algn="ctr">
              <a:buFontTx/>
              <a:buNone/>
              <a:defRPr sz="28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39" name="Text Placeholder 76">
            <a:extLst>
              <a:ext uri="{FF2B5EF4-FFF2-40B4-BE49-F238E27FC236}">
                <a16:creationId xmlns:a16="http://schemas.microsoft.com/office/drawing/2014/main" id="{D29E3B91-F4F8-7D45-A232-D9F2AF88AD78}"/>
              </a:ext>
            </a:extLst>
          </p:cNvPr>
          <p:cNvSpPr>
            <a:spLocks noGrp="1"/>
          </p:cNvSpPr>
          <p:nvPr>
            <p:ph type="body" sz="quarter" idx="196" hasCustomPrompt="1"/>
          </p:nvPr>
        </p:nvSpPr>
        <p:spPr>
          <a:xfrm>
            <a:off x="4075611" y="174450"/>
            <a:ext cx="24767178" cy="923330"/>
          </a:xfrm>
          <a:prstGeom prst="rect">
            <a:avLst/>
          </a:prstGeom>
        </p:spPr>
        <p:txBody>
          <a:bodyPr anchor="t" anchorCtr="0">
            <a:spAutoFit/>
          </a:bodyPr>
          <a:lstStyle>
            <a:lvl1pPr marL="0" indent="0" algn="ctr">
              <a:buFontTx/>
              <a:buNone/>
              <a:defRPr sz="5400" b="1">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ide center">
    <p:spTree>
      <p:nvGrpSpPr>
        <p:cNvPr id="1" name=""/>
        <p:cNvGrpSpPr/>
        <p:nvPr/>
      </p:nvGrpSpPr>
      <p:grpSpPr>
        <a:xfrm>
          <a:off x="0" y="0"/>
          <a:ext cx="0" cy="0"/>
          <a:chOff x="0" y="0"/>
          <a:chExt cx="0" cy="0"/>
        </a:xfrm>
      </p:grpSpPr>
      <p:sp>
        <p:nvSpPr>
          <p:cNvPr id="59" name="Text Placeholder 3"/>
          <p:cNvSpPr>
            <a:spLocks noGrp="1"/>
          </p:cNvSpPr>
          <p:nvPr>
            <p:ph type="body" sz="quarter" idx="10" hasCustomPrompt="1"/>
          </p:nvPr>
        </p:nvSpPr>
        <p:spPr>
          <a:xfrm>
            <a:off x="355998" y="8334394"/>
            <a:ext cx="6218224" cy="353943"/>
          </a:xfrm>
          <a:prstGeom prst="rect">
            <a:avLst/>
          </a:prstGeom>
        </p:spPr>
        <p:txBody>
          <a:bodyPr wrap="square" lIns="68580" tIns="68580" rIns="68580" bIns="68580" anchor="t" anchorCtr="0">
            <a:spAutoFit/>
          </a:bodyPr>
          <a:lstStyle>
            <a:lvl1pPr marL="0" indent="0">
              <a:buNone/>
              <a:defRPr sz="1400">
                <a:solidFill>
                  <a:schemeClr val="tx1"/>
                </a:solidFill>
                <a:latin typeface="Times New Roman" panose="02020603050405020304" pitchFamily="18" charset="0"/>
                <a:cs typeface="Times New Roman" panose="02020603050405020304" pitchFamily="18" charset="0"/>
              </a:defRPr>
            </a:lvl1pPr>
            <a:lvl2pPr marL="955174" indent="-367375">
              <a:defRPr sz="1600">
                <a:latin typeface="Trebuchet MS" pitchFamily="34" charset="0"/>
              </a:defRPr>
            </a:lvl2pPr>
            <a:lvl3pPr marL="1322548" indent="-367375">
              <a:defRPr sz="1600">
                <a:latin typeface="Trebuchet MS" pitchFamily="34" charset="0"/>
              </a:defRPr>
            </a:lvl3pPr>
            <a:lvl4pPr marL="1726661" indent="-404113">
              <a:defRPr sz="1600">
                <a:latin typeface="Trebuchet MS" pitchFamily="34" charset="0"/>
              </a:defRPr>
            </a:lvl4pPr>
            <a:lvl5pPr marL="2020560" indent="-293900">
              <a:defRPr sz="1600">
                <a:latin typeface="Trebuchet MS" pitchFamily="34" charset="0"/>
              </a:defRPr>
            </a:lvl5pPr>
          </a:lstStyle>
          <a:p>
            <a:pPr lvl="0"/>
            <a:r>
              <a:rPr lang="en-US" dirty="0"/>
              <a:t>Type in or paste your text here</a:t>
            </a:r>
          </a:p>
        </p:txBody>
      </p:sp>
      <p:sp>
        <p:nvSpPr>
          <p:cNvPr id="62" name="Text Placeholder 5"/>
          <p:cNvSpPr>
            <a:spLocks noGrp="1"/>
          </p:cNvSpPr>
          <p:nvPr>
            <p:ph type="body" sz="quarter" idx="11" hasCustomPrompt="1"/>
          </p:nvPr>
        </p:nvSpPr>
        <p:spPr>
          <a:xfrm>
            <a:off x="355998" y="2767942"/>
            <a:ext cx="6218224" cy="426487"/>
          </a:xfrm>
          <a:prstGeom prst="rect">
            <a:avLst/>
          </a:prstGeom>
          <a:noFill/>
        </p:spPr>
        <p:txBody>
          <a:bodyPr wrap="square" lIns="58781" tIns="58781" rIns="58781" bIns="58781" anchor="t" anchorCtr="0">
            <a:spAutoFit/>
          </a:bodyPr>
          <a:lstStyle>
            <a:lvl1pPr marL="0" indent="0" algn="ctr">
              <a:buNone/>
              <a:defRPr sz="2000" b="1" u="sng" baseline="0">
                <a:solidFill>
                  <a:schemeClr val="tx1"/>
                </a:solidFill>
              </a:defRPr>
            </a:lvl1pPr>
          </a:lstStyle>
          <a:p>
            <a:pPr lvl="0"/>
            <a:r>
              <a:rPr lang="en-US" dirty="0"/>
              <a:t>(click to edit) INTRODUCTION/ABSTRACT</a:t>
            </a:r>
          </a:p>
        </p:txBody>
      </p:sp>
      <p:sp>
        <p:nvSpPr>
          <p:cNvPr id="70" name="Text Placeholder 5"/>
          <p:cNvSpPr>
            <a:spLocks noGrp="1"/>
          </p:cNvSpPr>
          <p:nvPr>
            <p:ph type="body" sz="quarter" idx="20" hasCustomPrompt="1"/>
          </p:nvPr>
        </p:nvSpPr>
        <p:spPr>
          <a:xfrm>
            <a:off x="372256" y="12519675"/>
            <a:ext cx="6201965" cy="426487"/>
          </a:xfrm>
          <a:prstGeom prst="rect">
            <a:avLst/>
          </a:prstGeom>
          <a:noFill/>
        </p:spPr>
        <p:txBody>
          <a:bodyPr wrap="square" lIns="58781" tIns="58781" rIns="58781" bIns="58781" anchor="t" anchorCtr="0">
            <a:spAutoFit/>
          </a:bodyPr>
          <a:lstStyle>
            <a:lvl1pPr marL="0" indent="0" algn="ctr">
              <a:buNone/>
              <a:defRPr sz="2000" b="1" u="sng" baseline="0">
                <a:solidFill>
                  <a:schemeClr val="tx1"/>
                </a:solidFill>
              </a:defRPr>
            </a:lvl1pPr>
          </a:lstStyle>
          <a:p>
            <a:pPr lvl="0"/>
            <a:r>
              <a:rPr lang="en-US" dirty="0"/>
              <a:t>(click to edit)  OBJECTIVES</a:t>
            </a:r>
          </a:p>
        </p:txBody>
      </p:sp>
      <p:sp>
        <p:nvSpPr>
          <p:cNvPr id="71" name="Text Placeholder 3"/>
          <p:cNvSpPr>
            <a:spLocks noGrp="1"/>
          </p:cNvSpPr>
          <p:nvPr>
            <p:ph type="body" sz="quarter" idx="21" hasCustomPrompt="1"/>
          </p:nvPr>
        </p:nvSpPr>
        <p:spPr>
          <a:xfrm>
            <a:off x="6869301" y="3194429"/>
            <a:ext cx="6218224" cy="353943"/>
          </a:xfrm>
          <a:prstGeom prst="rect">
            <a:avLst/>
          </a:prstGeom>
        </p:spPr>
        <p:txBody>
          <a:bodyPr wrap="square" lIns="68580" tIns="68580" rIns="68580" bIns="68580" anchor="t" anchorCtr="0">
            <a:spAutoFit/>
          </a:bodyPr>
          <a:lstStyle>
            <a:lvl1pPr marL="0" indent="0">
              <a:buNone/>
              <a:defRPr sz="1400">
                <a:solidFill>
                  <a:schemeClr val="tx1"/>
                </a:solidFill>
                <a:latin typeface="Times New Roman" panose="02020603050405020304" pitchFamily="18" charset="0"/>
                <a:cs typeface="Times New Roman" panose="02020603050405020304" pitchFamily="18" charset="0"/>
              </a:defRPr>
            </a:lvl1pPr>
            <a:lvl2pPr marL="955174" indent="-367375">
              <a:defRPr sz="1600">
                <a:latin typeface="Trebuchet MS" pitchFamily="34" charset="0"/>
              </a:defRPr>
            </a:lvl2pPr>
            <a:lvl3pPr marL="1322548" indent="-367375">
              <a:defRPr sz="1600">
                <a:latin typeface="Trebuchet MS" pitchFamily="34" charset="0"/>
              </a:defRPr>
            </a:lvl3pPr>
            <a:lvl4pPr marL="1726661" indent="-404113">
              <a:defRPr sz="1600">
                <a:latin typeface="Trebuchet MS" pitchFamily="34" charset="0"/>
              </a:defRPr>
            </a:lvl4pPr>
            <a:lvl5pPr marL="2020560" indent="-293900">
              <a:defRPr sz="1600">
                <a:latin typeface="Trebuchet MS" pitchFamily="34" charset="0"/>
              </a:defRPr>
            </a:lvl5pPr>
          </a:lstStyle>
          <a:p>
            <a:pPr lvl="0"/>
            <a:r>
              <a:rPr lang="en-US" dirty="0"/>
              <a:t>Type in or paste your text here</a:t>
            </a:r>
          </a:p>
        </p:txBody>
      </p:sp>
      <p:sp>
        <p:nvSpPr>
          <p:cNvPr id="73" name="Text Placeholder 5"/>
          <p:cNvSpPr>
            <a:spLocks noGrp="1"/>
          </p:cNvSpPr>
          <p:nvPr>
            <p:ph type="body" sz="quarter" idx="22" hasCustomPrompt="1"/>
          </p:nvPr>
        </p:nvSpPr>
        <p:spPr>
          <a:xfrm>
            <a:off x="355998" y="7891256"/>
            <a:ext cx="6218224" cy="426487"/>
          </a:xfrm>
          <a:prstGeom prst="rect">
            <a:avLst/>
          </a:prstGeom>
          <a:noFill/>
        </p:spPr>
        <p:txBody>
          <a:bodyPr wrap="square" lIns="58781" tIns="58781" rIns="58781" bIns="58781" anchor="t" anchorCtr="0">
            <a:spAutoFit/>
          </a:bodyPr>
          <a:lstStyle>
            <a:lvl1pPr marL="0" indent="0" algn="ctr">
              <a:buNone/>
              <a:defRPr sz="2000" b="1" u="sng" baseline="0">
                <a:solidFill>
                  <a:schemeClr val="tx1"/>
                </a:solidFill>
              </a:defRPr>
            </a:lvl1pPr>
          </a:lstStyle>
          <a:p>
            <a:pPr lvl="0"/>
            <a:r>
              <a:rPr lang="en-US" dirty="0"/>
              <a:t>(click to edit)  MATERIALS &amp; METHODS</a:t>
            </a:r>
          </a:p>
        </p:txBody>
      </p:sp>
      <p:sp>
        <p:nvSpPr>
          <p:cNvPr id="76" name="Text Placeholder 5"/>
          <p:cNvSpPr>
            <a:spLocks noGrp="1"/>
          </p:cNvSpPr>
          <p:nvPr>
            <p:ph type="body" sz="quarter" idx="24" hasCustomPrompt="1"/>
          </p:nvPr>
        </p:nvSpPr>
        <p:spPr>
          <a:xfrm>
            <a:off x="6863419" y="2767942"/>
            <a:ext cx="19196981" cy="426487"/>
          </a:xfrm>
          <a:prstGeom prst="rect">
            <a:avLst/>
          </a:prstGeom>
          <a:noFill/>
        </p:spPr>
        <p:txBody>
          <a:bodyPr wrap="square" lIns="58781" tIns="58781" rIns="58781" bIns="58781" anchor="t" anchorCtr="0">
            <a:spAutoFit/>
          </a:bodyPr>
          <a:lstStyle>
            <a:lvl1pPr marL="0" indent="0" algn="ctr">
              <a:buNone/>
              <a:defRPr sz="2000" b="1" u="sng" baseline="0">
                <a:solidFill>
                  <a:schemeClr val="tx1"/>
                </a:solidFill>
              </a:defRPr>
            </a:lvl1pPr>
          </a:lstStyle>
          <a:p>
            <a:pPr lvl="0"/>
            <a:r>
              <a:rPr lang="en-US" dirty="0"/>
              <a:t>(click to edit)  RESULTS</a:t>
            </a:r>
          </a:p>
        </p:txBody>
      </p:sp>
      <p:sp>
        <p:nvSpPr>
          <p:cNvPr id="105" name="Text Placeholder 5"/>
          <p:cNvSpPr>
            <a:spLocks noGrp="1"/>
          </p:cNvSpPr>
          <p:nvPr>
            <p:ph type="body" sz="quarter" idx="25" hasCustomPrompt="1"/>
          </p:nvPr>
        </p:nvSpPr>
        <p:spPr>
          <a:xfrm>
            <a:off x="26360438" y="2767942"/>
            <a:ext cx="6204347" cy="426487"/>
          </a:xfrm>
          <a:prstGeom prst="rect">
            <a:avLst/>
          </a:prstGeom>
          <a:noFill/>
        </p:spPr>
        <p:txBody>
          <a:bodyPr wrap="square" lIns="58781" tIns="58781" rIns="58781" bIns="58781" anchor="t" anchorCtr="0">
            <a:spAutoFit/>
          </a:bodyPr>
          <a:lstStyle>
            <a:lvl1pPr marL="0" indent="0" algn="ctr">
              <a:buNone/>
              <a:defRPr sz="2000" b="1" u="sng" baseline="0">
                <a:solidFill>
                  <a:schemeClr val="tx1"/>
                </a:solidFill>
              </a:defRPr>
            </a:lvl1pPr>
          </a:lstStyle>
          <a:p>
            <a:pPr lvl="0"/>
            <a:r>
              <a:rPr lang="en-US" dirty="0"/>
              <a:t>(click to edit)  CONCLUSIONS</a:t>
            </a:r>
          </a:p>
        </p:txBody>
      </p:sp>
      <p:sp>
        <p:nvSpPr>
          <p:cNvPr id="106" name="Text Placeholder 3"/>
          <p:cNvSpPr>
            <a:spLocks noGrp="1"/>
          </p:cNvSpPr>
          <p:nvPr>
            <p:ph type="body" sz="quarter" idx="26" hasCustomPrompt="1"/>
          </p:nvPr>
        </p:nvSpPr>
        <p:spPr>
          <a:xfrm>
            <a:off x="26360437" y="3194429"/>
            <a:ext cx="6204347" cy="353943"/>
          </a:xfrm>
          <a:prstGeom prst="rect">
            <a:avLst/>
          </a:prstGeom>
        </p:spPr>
        <p:txBody>
          <a:bodyPr wrap="square" lIns="68580" tIns="68580" rIns="68580" bIns="68580" anchor="t" anchorCtr="0">
            <a:spAutoFit/>
          </a:bodyPr>
          <a:lstStyle>
            <a:lvl1pPr marL="0" indent="0">
              <a:buNone/>
              <a:defRPr sz="1400">
                <a:solidFill>
                  <a:schemeClr val="tx1"/>
                </a:solidFill>
                <a:latin typeface="Times New Roman" panose="02020603050405020304" pitchFamily="18" charset="0"/>
                <a:cs typeface="Times New Roman" panose="02020603050405020304" pitchFamily="18" charset="0"/>
              </a:defRPr>
            </a:lvl1pPr>
            <a:lvl2pPr marL="955174" indent="-367375">
              <a:defRPr sz="1600">
                <a:latin typeface="Trebuchet MS" pitchFamily="34" charset="0"/>
              </a:defRPr>
            </a:lvl2pPr>
            <a:lvl3pPr marL="1322548" indent="-367375">
              <a:defRPr sz="1600">
                <a:latin typeface="Trebuchet MS" pitchFamily="34" charset="0"/>
              </a:defRPr>
            </a:lvl3pPr>
            <a:lvl4pPr marL="1726661" indent="-404113">
              <a:defRPr sz="1600">
                <a:latin typeface="Trebuchet MS" pitchFamily="34" charset="0"/>
              </a:defRPr>
            </a:lvl4pPr>
            <a:lvl5pPr marL="2020560" indent="-293900">
              <a:defRPr sz="1600">
                <a:latin typeface="Trebuchet MS" pitchFamily="34" charset="0"/>
              </a:defRPr>
            </a:lvl5pPr>
          </a:lstStyle>
          <a:p>
            <a:pPr lvl="0"/>
            <a:r>
              <a:rPr lang="en-US" dirty="0"/>
              <a:t>Type in or paste your text here</a:t>
            </a:r>
          </a:p>
        </p:txBody>
      </p:sp>
      <p:sp>
        <p:nvSpPr>
          <p:cNvPr id="107" name="Text Placeholder 5"/>
          <p:cNvSpPr>
            <a:spLocks noGrp="1"/>
          </p:cNvSpPr>
          <p:nvPr>
            <p:ph type="body" sz="quarter" idx="27" hasCustomPrompt="1"/>
          </p:nvPr>
        </p:nvSpPr>
        <p:spPr>
          <a:xfrm>
            <a:off x="26360437" y="7203717"/>
            <a:ext cx="6204347" cy="426487"/>
          </a:xfrm>
          <a:prstGeom prst="rect">
            <a:avLst/>
          </a:prstGeom>
          <a:noFill/>
        </p:spPr>
        <p:txBody>
          <a:bodyPr wrap="square" lIns="58781" tIns="58781" rIns="58781" bIns="58781" anchor="t" anchorCtr="0">
            <a:spAutoFit/>
          </a:bodyPr>
          <a:lstStyle>
            <a:lvl1pPr marL="0" indent="0" algn="ctr">
              <a:buNone/>
              <a:defRPr sz="2000" b="1" u="sng" baseline="0">
                <a:solidFill>
                  <a:schemeClr val="tx1"/>
                </a:solidFill>
              </a:defRPr>
            </a:lvl1pPr>
          </a:lstStyle>
          <a:p>
            <a:pPr lvl="0"/>
            <a:r>
              <a:rPr lang="en-US" dirty="0"/>
              <a:t>(click to edit)  REFERENCES</a:t>
            </a:r>
          </a:p>
        </p:txBody>
      </p:sp>
      <p:sp>
        <p:nvSpPr>
          <p:cNvPr id="108" name="Text Placeholder 3"/>
          <p:cNvSpPr>
            <a:spLocks noGrp="1"/>
          </p:cNvSpPr>
          <p:nvPr>
            <p:ph type="body" sz="quarter" idx="28" hasCustomPrompt="1"/>
          </p:nvPr>
        </p:nvSpPr>
        <p:spPr>
          <a:xfrm>
            <a:off x="26360437" y="7646855"/>
            <a:ext cx="6204347" cy="353943"/>
          </a:xfrm>
          <a:prstGeom prst="rect">
            <a:avLst/>
          </a:prstGeom>
        </p:spPr>
        <p:txBody>
          <a:bodyPr wrap="square" lIns="68580" tIns="68580" rIns="68580" bIns="68580" anchor="t" anchorCtr="0">
            <a:spAutoFit/>
          </a:bodyPr>
          <a:lstStyle>
            <a:lvl1pPr marL="0" indent="0">
              <a:buNone/>
              <a:defRPr sz="1400">
                <a:solidFill>
                  <a:schemeClr val="tx1"/>
                </a:solidFill>
                <a:latin typeface="Times New Roman" panose="02020603050405020304" pitchFamily="18" charset="0"/>
                <a:cs typeface="Times New Roman" panose="02020603050405020304" pitchFamily="18" charset="0"/>
              </a:defRPr>
            </a:lvl1pPr>
            <a:lvl2pPr marL="955174" indent="-367375">
              <a:defRPr sz="1600">
                <a:latin typeface="Trebuchet MS" pitchFamily="34" charset="0"/>
              </a:defRPr>
            </a:lvl2pPr>
            <a:lvl3pPr marL="1322548" indent="-367375">
              <a:defRPr sz="1600">
                <a:latin typeface="Trebuchet MS" pitchFamily="34" charset="0"/>
              </a:defRPr>
            </a:lvl3pPr>
            <a:lvl4pPr marL="1726661" indent="-404113">
              <a:defRPr sz="1600">
                <a:latin typeface="Trebuchet MS" pitchFamily="34" charset="0"/>
              </a:defRPr>
            </a:lvl4pPr>
            <a:lvl5pPr marL="2020560" indent="-293900">
              <a:defRPr sz="1600">
                <a:latin typeface="Trebuchet MS" pitchFamily="34" charset="0"/>
              </a:defRPr>
            </a:lvl5pPr>
          </a:lstStyle>
          <a:p>
            <a:pPr lvl="0"/>
            <a:r>
              <a:rPr lang="en-US" dirty="0"/>
              <a:t>Type in or paste your text here</a:t>
            </a:r>
          </a:p>
        </p:txBody>
      </p:sp>
      <p:sp>
        <p:nvSpPr>
          <p:cNvPr id="109" name="Text Placeholder 5"/>
          <p:cNvSpPr>
            <a:spLocks noGrp="1"/>
          </p:cNvSpPr>
          <p:nvPr>
            <p:ph type="body" sz="quarter" idx="29" hasCustomPrompt="1"/>
          </p:nvPr>
        </p:nvSpPr>
        <p:spPr>
          <a:xfrm>
            <a:off x="26360437" y="12524528"/>
            <a:ext cx="6204347" cy="426487"/>
          </a:xfrm>
          <a:prstGeom prst="rect">
            <a:avLst/>
          </a:prstGeom>
          <a:noFill/>
        </p:spPr>
        <p:txBody>
          <a:bodyPr wrap="square" lIns="58781" tIns="58781" rIns="58781" bIns="58781" anchor="t" anchorCtr="0">
            <a:spAutoFit/>
          </a:bodyPr>
          <a:lstStyle>
            <a:lvl1pPr marL="0" indent="0" algn="ctr">
              <a:buNone/>
              <a:defRPr sz="2000" b="1" u="sng" baseline="0">
                <a:solidFill>
                  <a:schemeClr val="tx1"/>
                </a:solidFill>
              </a:defRPr>
            </a:lvl1pPr>
          </a:lstStyle>
          <a:p>
            <a:pPr lvl="0"/>
            <a:r>
              <a:rPr lang="en-US" dirty="0"/>
              <a:t>(click to edit)   REFERENCES/CONTACT</a:t>
            </a:r>
          </a:p>
        </p:txBody>
      </p:sp>
      <p:sp>
        <p:nvSpPr>
          <p:cNvPr id="110" name="Text Placeholder 3"/>
          <p:cNvSpPr>
            <a:spLocks noGrp="1"/>
          </p:cNvSpPr>
          <p:nvPr>
            <p:ph type="body" sz="quarter" idx="30" hasCustomPrompt="1"/>
          </p:nvPr>
        </p:nvSpPr>
        <p:spPr>
          <a:xfrm>
            <a:off x="26360437" y="12967668"/>
            <a:ext cx="6204347" cy="353943"/>
          </a:xfrm>
          <a:prstGeom prst="rect">
            <a:avLst/>
          </a:prstGeom>
        </p:spPr>
        <p:txBody>
          <a:bodyPr wrap="square" lIns="68580" tIns="68580" rIns="68580" bIns="68580" anchor="t" anchorCtr="0">
            <a:spAutoFit/>
          </a:bodyPr>
          <a:lstStyle>
            <a:lvl1pPr marL="0" indent="0">
              <a:buNone/>
              <a:defRPr sz="1400">
                <a:solidFill>
                  <a:schemeClr val="tx1"/>
                </a:solidFill>
                <a:latin typeface="Times New Roman" panose="02020603050405020304" pitchFamily="18" charset="0"/>
                <a:cs typeface="Times New Roman" panose="02020603050405020304" pitchFamily="18" charset="0"/>
              </a:defRPr>
            </a:lvl1pPr>
            <a:lvl2pPr marL="955174" indent="-367375">
              <a:defRPr sz="1600">
                <a:latin typeface="Trebuchet MS" pitchFamily="34" charset="0"/>
              </a:defRPr>
            </a:lvl2pPr>
            <a:lvl3pPr marL="1322548" indent="-367375">
              <a:defRPr sz="1600">
                <a:latin typeface="Trebuchet MS" pitchFamily="34" charset="0"/>
              </a:defRPr>
            </a:lvl3pPr>
            <a:lvl4pPr marL="1726661" indent="-404113">
              <a:defRPr sz="1600">
                <a:latin typeface="Trebuchet MS" pitchFamily="34" charset="0"/>
              </a:defRPr>
            </a:lvl4pPr>
            <a:lvl5pPr marL="2020560" indent="-293900">
              <a:defRPr sz="1600">
                <a:latin typeface="Trebuchet MS" pitchFamily="34" charset="0"/>
              </a:defRPr>
            </a:lvl5pPr>
          </a:lstStyle>
          <a:p>
            <a:pPr lvl="0"/>
            <a:r>
              <a:rPr lang="en-US" dirty="0"/>
              <a:t>Type in or paste your text here</a:t>
            </a:r>
          </a:p>
        </p:txBody>
      </p:sp>
      <p:sp>
        <p:nvSpPr>
          <p:cNvPr id="111" name="Text Placeholder 3"/>
          <p:cNvSpPr>
            <a:spLocks noGrp="1"/>
          </p:cNvSpPr>
          <p:nvPr>
            <p:ph type="body" sz="quarter" idx="96" hasCustomPrompt="1"/>
          </p:nvPr>
        </p:nvSpPr>
        <p:spPr>
          <a:xfrm>
            <a:off x="358642" y="12967668"/>
            <a:ext cx="6203509" cy="353943"/>
          </a:xfrm>
          <a:prstGeom prst="rect">
            <a:avLst/>
          </a:prstGeom>
        </p:spPr>
        <p:txBody>
          <a:bodyPr wrap="square" lIns="68580" tIns="68580" rIns="68580" bIns="68580" anchor="t" anchorCtr="0">
            <a:spAutoFit/>
          </a:bodyPr>
          <a:lstStyle>
            <a:lvl1pPr marL="0" indent="0">
              <a:buNone/>
              <a:defRPr sz="1400">
                <a:solidFill>
                  <a:schemeClr val="tx1"/>
                </a:solidFill>
                <a:latin typeface="Times New Roman" panose="02020603050405020304" pitchFamily="18" charset="0"/>
                <a:cs typeface="Times New Roman" panose="02020603050405020304" pitchFamily="18" charset="0"/>
              </a:defRPr>
            </a:lvl1pPr>
            <a:lvl2pPr marL="955174" indent="-367375">
              <a:defRPr sz="1600">
                <a:latin typeface="Trebuchet MS" pitchFamily="34" charset="0"/>
              </a:defRPr>
            </a:lvl2pPr>
            <a:lvl3pPr marL="1322548" indent="-367375">
              <a:defRPr sz="1600">
                <a:latin typeface="Trebuchet MS" pitchFamily="34" charset="0"/>
              </a:defRPr>
            </a:lvl3pPr>
            <a:lvl4pPr marL="1726661" indent="-404113">
              <a:defRPr sz="1600">
                <a:latin typeface="Trebuchet MS" pitchFamily="34" charset="0"/>
              </a:defRPr>
            </a:lvl4pPr>
            <a:lvl5pPr marL="2020560" indent="-293900">
              <a:defRPr sz="16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195" hasCustomPrompt="1"/>
          </p:nvPr>
        </p:nvSpPr>
        <p:spPr>
          <a:xfrm>
            <a:off x="13366346" y="3194429"/>
            <a:ext cx="6218224" cy="353943"/>
          </a:xfrm>
          <a:prstGeom prst="rect">
            <a:avLst/>
          </a:prstGeom>
        </p:spPr>
        <p:txBody>
          <a:bodyPr wrap="square" lIns="68580" tIns="68580" rIns="68580" bIns="68580" anchor="t" anchorCtr="0">
            <a:spAutoFit/>
          </a:bodyPr>
          <a:lstStyle>
            <a:lvl1pPr marL="0" indent="0">
              <a:buNone/>
              <a:defRPr sz="1400">
                <a:solidFill>
                  <a:schemeClr val="tx1"/>
                </a:solidFill>
                <a:latin typeface="Times New Roman" panose="02020603050405020304" pitchFamily="18" charset="0"/>
                <a:cs typeface="Times New Roman" panose="02020603050405020304" pitchFamily="18" charset="0"/>
              </a:defRPr>
            </a:lvl1pPr>
            <a:lvl2pPr marL="955174" indent="-367375">
              <a:defRPr sz="1600">
                <a:latin typeface="Trebuchet MS" pitchFamily="34" charset="0"/>
              </a:defRPr>
            </a:lvl2pPr>
            <a:lvl3pPr marL="1322548" indent="-367375">
              <a:defRPr sz="1600">
                <a:latin typeface="Trebuchet MS" pitchFamily="34" charset="0"/>
              </a:defRPr>
            </a:lvl3pPr>
            <a:lvl4pPr marL="1726661" indent="-404113">
              <a:defRPr sz="1600">
                <a:latin typeface="Trebuchet MS" pitchFamily="34" charset="0"/>
              </a:defRPr>
            </a:lvl4pPr>
            <a:lvl5pPr marL="2020560" indent="-293900">
              <a:defRPr sz="1600">
                <a:latin typeface="Trebuchet MS" pitchFamily="34" charset="0"/>
              </a:defRPr>
            </a:lvl5pPr>
          </a:lstStyle>
          <a:p>
            <a:pPr lvl="0"/>
            <a:r>
              <a:rPr lang="en-US" dirty="0"/>
              <a:t>Type in or paste your text here</a:t>
            </a:r>
          </a:p>
        </p:txBody>
      </p:sp>
      <p:sp>
        <p:nvSpPr>
          <p:cNvPr id="61" name="Text Placeholder 3"/>
          <p:cNvSpPr>
            <a:spLocks noGrp="1"/>
          </p:cNvSpPr>
          <p:nvPr>
            <p:ph type="body" sz="quarter" idx="196" hasCustomPrompt="1"/>
          </p:nvPr>
        </p:nvSpPr>
        <p:spPr>
          <a:xfrm>
            <a:off x="19863391" y="3194429"/>
            <a:ext cx="6218224" cy="353943"/>
          </a:xfrm>
          <a:prstGeom prst="rect">
            <a:avLst/>
          </a:prstGeom>
        </p:spPr>
        <p:txBody>
          <a:bodyPr wrap="square" lIns="68580" tIns="68580" rIns="68580" bIns="68580" anchor="t" anchorCtr="0">
            <a:spAutoFit/>
          </a:bodyPr>
          <a:lstStyle>
            <a:lvl1pPr marL="0" indent="0">
              <a:buNone/>
              <a:defRPr sz="1400">
                <a:solidFill>
                  <a:schemeClr val="tx1"/>
                </a:solidFill>
                <a:latin typeface="Times New Roman" panose="02020603050405020304" pitchFamily="18" charset="0"/>
                <a:cs typeface="Times New Roman" panose="02020603050405020304" pitchFamily="18" charset="0"/>
              </a:defRPr>
            </a:lvl1pPr>
            <a:lvl2pPr marL="955174" indent="-367375">
              <a:defRPr sz="1600">
                <a:latin typeface="Trebuchet MS" pitchFamily="34" charset="0"/>
              </a:defRPr>
            </a:lvl2pPr>
            <a:lvl3pPr marL="1322548" indent="-367375">
              <a:defRPr sz="1600">
                <a:latin typeface="Trebuchet MS" pitchFamily="34" charset="0"/>
              </a:defRPr>
            </a:lvl3pPr>
            <a:lvl4pPr marL="1726661" indent="-404113">
              <a:defRPr sz="1600">
                <a:latin typeface="Trebuchet MS" pitchFamily="34" charset="0"/>
              </a:defRPr>
            </a:lvl4pPr>
            <a:lvl5pPr marL="2020560" indent="-293900">
              <a:defRPr sz="1600">
                <a:latin typeface="Trebuchet MS" pitchFamily="34" charset="0"/>
              </a:defRPr>
            </a:lvl5pPr>
          </a:lstStyle>
          <a:p>
            <a:pPr lvl="0"/>
            <a:r>
              <a:rPr lang="en-US" dirty="0"/>
              <a:t>Type in or paste your text here</a:t>
            </a:r>
          </a:p>
        </p:txBody>
      </p:sp>
      <p:sp>
        <p:nvSpPr>
          <p:cNvPr id="63" name="Text Placeholder 3"/>
          <p:cNvSpPr>
            <a:spLocks noGrp="1"/>
          </p:cNvSpPr>
          <p:nvPr>
            <p:ph type="body" sz="quarter" idx="197" hasCustomPrompt="1"/>
          </p:nvPr>
        </p:nvSpPr>
        <p:spPr>
          <a:xfrm>
            <a:off x="372256" y="3194429"/>
            <a:ext cx="6218224" cy="353943"/>
          </a:xfrm>
          <a:prstGeom prst="rect">
            <a:avLst/>
          </a:prstGeom>
        </p:spPr>
        <p:txBody>
          <a:bodyPr wrap="square" lIns="68580" tIns="68580" rIns="68580" bIns="68580" anchor="t" anchorCtr="0">
            <a:spAutoFit/>
          </a:bodyPr>
          <a:lstStyle>
            <a:lvl1pPr marL="0" indent="0">
              <a:buNone/>
              <a:defRPr sz="1400">
                <a:solidFill>
                  <a:schemeClr val="tx1"/>
                </a:solidFill>
                <a:latin typeface="Times New Roman" panose="02020603050405020304" pitchFamily="18" charset="0"/>
                <a:cs typeface="Times New Roman" panose="02020603050405020304" pitchFamily="18" charset="0"/>
              </a:defRPr>
            </a:lvl1pPr>
            <a:lvl2pPr marL="955174" indent="-367375">
              <a:defRPr sz="1600">
                <a:latin typeface="Trebuchet MS" pitchFamily="34" charset="0"/>
              </a:defRPr>
            </a:lvl2pPr>
            <a:lvl3pPr marL="1322548" indent="-367375">
              <a:defRPr sz="1600">
                <a:latin typeface="Trebuchet MS" pitchFamily="34" charset="0"/>
              </a:defRPr>
            </a:lvl3pPr>
            <a:lvl4pPr marL="1726661" indent="-404113">
              <a:defRPr sz="1600">
                <a:latin typeface="Trebuchet MS" pitchFamily="34" charset="0"/>
              </a:defRPr>
            </a:lvl4pPr>
            <a:lvl5pPr marL="2020560" indent="-293900">
              <a:defRPr sz="1600">
                <a:latin typeface="Trebuchet MS" pitchFamily="34" charset="0"/>
              </a:defRPr>
            </a:lvl5pPr>
          </a:lstStyle>
          <a:p>
            <a:pPr lvl="0"/>
            <a:r>
              <a:rPr lang="en-US" dirty="0"/>
              <a:t>Type in or paste your text here</a:t>
            </a:r>
          </a:p>
        </p:txBody>
      </p:sp>
      <p:sp>
        <p:nvSpPr>
          <p:cNvPr id="27" name="Text Placeholder 76">
            <a:extLst>
              <a:ext uri="{FF2B5EF4-FFF2-40B4-BE49-F238E27FC236}">
                <a16:creationId xmlns:a16="http://schemas.microsoft.com/office/drawing/2014/main" id="{42F56DFA-D031-CD44-A253-AE9A74E540A0}"/>
              </a:ext>
            </a:extLst>
          </p:cNvPr>
          <p:cNvSpPr>
            <a:spLocks noGrp="1"/>
          </p:cNvSpPr>
          <p:nvPr>
            <p:ph type="body" sz="quarter" idx="150" hasCustomPrompt="1"/>
          </p:nvPr>
        </p:nvSpPr>
        <p:spPr>
          <a:xfrm>
            <a:off x="4075611" y="1027741"/>
            <a:ext cx="24767178" cy="646331"/>
          </a:xfrm>
          <a:prstGeom prst="rect">
            <a:avLst/>
          </a:prstGeom>
        </p:spPr>
        <p:txBody>
          <a:bodyPr anchor="t" anchorCtr="0">
            <a:spAutoFit/>
          </a:bodyPr>
          <a:lstStyle>
            <a:lvl1pPr marL="0" indent="0" algn="ctr">
              <a:buFontTx/>
              <a:buNone/>
              <a:defRPr sz="3600" b="1">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28" name="Text Placeholder 76">
            <a:extLst>
              <a:ext uri="{FF2B5EF4-FFF2-40B4-BE49-F238E27FC236}">
                <a16:creationId xmlns:a16="http://schemas.microsoft.com/office/drawing/2014/main" id="{4E8B75A9-59D3-944C-AADF-09BBDE21118E}"/>
              </a:ext>
            </a:extLst>
          </p:cNvPr>
          <p:cNvSpPr>
            <a:spLocks noGrp="1"/>
          </p:cNvSpPr>
          <p:nvPr>
            <p:ph type="body" sz="quarter" idx="198" hasCustomPrompt="1"/>
          </p:nvPr>
        </p:nvSpPr>
        <p:spPr>
          <a:xfrm>
            <a:off x="4075611" y="1621136"/>
            <a:ext cx="24767178" cy="523220"/>
          </a:xfrm>
          <a:prstGeom prst="rect">
            <a:avLst/>
          </a:prstGeom>
        </p:spPr>
        <p:txBody>
          <a:bodyPr anchor="t" anchorCtr="0">
            <a:spAutoFit/>
          </a:bodyPr>
          <a:lstStyle>
            <a:lvl1pPr marL="0" indent="0" algn="ctr">
              <a:buFontTx/>
              <a:buNone/>
              <a:defRPr sz="28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29" name="Text Placeholder 76">
            <a:extLst>
              <a:ext uri="{FF2B5EF4-FFF2-40B4-BE49-F238E27FC236}">
                <a16:creationId xmlns:a16="http://schemas.microsoft.com/office/drawing/2014/main" id="{A308F872-B922-A94A-881D-390D5FDB9A1B}"/>
              </a:ext>
            </a:extLst>
          </p:cNvPr>
          <p:cNvSpPr>
            <a:spLocks noGrp="1"/>
          </p:cNvSpPr>
          <p:nvPr>
            <p:ph type="body" sz="quarter" idx="199" hasCustomPrompt="1"/>
          </p:nvPr>
        </p:nvSpPr>
        <p:spPr>
          <a:xfrm>
            <a:off x="4075611" y="174450"/>
            <a:ext cx="24767178" cy="923330"/>
          </a:xfrm>
          <a:prstGeom prst="rect">
            <a:avLst/>
          </a:prstGeom>
        </p:spPr>
        <p:txBody>
          <a:bodyPr anchor="t" anchorCtr="0">
            <a:spAutoFit/>
          </a:bodyPr>
          <a:lstStyle>
            <a:lvl1pPr marL="0" indent="0" algn="ctr">
              <a:buFontTx/>
              <a:buNone/>
              <a:defRPr sz="5400" b="1">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4.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2" name="Rounded Rectangle 41"/>
          <p:cNvSpPr/>
          <p:nvPr userDrawn="1"/>
        </p:nvSpPr>
        <p:spPr>
          <a:xfrm>
            <a:off x="312609" y="2769669"/>
            <a:ext cx="7814473" cy="12332870"/>
          </a:xfrm>
          <a:prstGeom prst="roundRect">
            <a:avLst>
              <a:gd name="adj" fmla="val 195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ed Rectangle 46"/>
          <p:cNvSpPr/>
          <p:nvPr userDrawn="1"/>
        </p:nvSpPr>
        <p:spPr>
          <a:xfrm>
            <a:off x="8455736" y="2769669"/>
            <a:ext cx="7814473" cy="12332870"/>
          </a:xfrm>
          <a:prstGeom prst="roundRect">
            <a:avLst>
              <a:gd name="adj" fmla="val 195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ounded Rectangle 68"/>
          <p:cNvSpPr/>
          <p:nvPr userDrawn="1"/>
        </p:nvSpPr>
        <p:spPr>
          <a:xfrm>
            <a:off x="16598863" y="2769669"/>
            <a:ext cx="7814473" cy="12332870"/>
          </a:xfrm>
          <a:prstGeom prst="roundRect">
            <a:avLst>
              <a:gd name="adj" fmla="val 195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userDrawn="1"/>
        </p:nvSpPr>
        <p:spPr>
          <a:xfrm>
            <a:off x="24741990" y="2769669"/>
            <a:ext cx="7814473" cy="12332870"/>
          </a:xfrm>
          <a:prstGeom prst="roundRect">
            <a:avLst>
              <a:gd name="adj" fmla="val 195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userDrawn="1"/>
        </p:nvGrpSpPr>
        <p:grpSpPr>
          <a:xfrm rot="10800000">
            <a:off x="-18783" y="15331333"/>
            <a:ext cx="32949400" cy="1126793"/>
            <a:chOff x="-14192" y="1382"/>
            <a:chExt cx="27451941" cy="4572641"/>
          </a:xfrm>
        </p:grpSpPr>
        <p:sp>
          <p:nvSpPr>
            <p:cNvPr id="80" name="Rectangle 16"/>
            <p:cNvSpPr/>
            <p:nvPr userDrawn="1"/>
          </p:nvSpPr>
          <p:spPr>
            <a:xfrm>
              <a:off x="4001" y="707796"/>
              <a:ext cx="27429212" cy="3866227"/>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Rectangle 16"/>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Rectangle 15"/>
            <p:cNvSpPr/>
            <p:nvPr userDrawn="1"/>
          </p:nvSpPr>
          <p:spPr>
            <a:xfrm>
              <a:off x="-14192" y="1382"/>
              <a:ext cx="27451941" cy="4570666"/>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sp>
        <p:nvSpPr>
          <p:cNvPr id="88" name="Text Box 14"/>
          <p:cNvSpPr txBox="1">
            <a:spLocks noChangeArrowheads="1"/>
          </p:cNvSpPr>
          <p:nvPr userDrawn="1"/>
        </p:nvSpPr>
        <p:spPr bwMode="auto">
          <a:xfrm>
            <a:off x="503109" y="15826399"/>
            <a:ext cx="2514600" cy="351439"/>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6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graphicFrame>
        <p:nvGraphicFramePr>
          <p:cNvPr id="71" name="Table 70">
            <a:extLst>
              <a:ext uri="{FF2B5EF4-FFF2-40B4-BE49-F238E27FC236}">
                <a16:creationId xmlns:a16="http://schemas.microsoft.com/office/drawing/2014/main" id="{3CFE2F3B-B678-B149-A938-9F57166A570E}"/>
              </a:ext>
            </a:extLst>
          </p:cNvPr>
          <p:cNvGraphicFramePr>
            <a:graphicFrameLocks noGrp="1"/>
          </p:cNvGraphicFramePr>
          <p:nvPr userDrawn="1">
            <p:extLst>
              <p:ext uri="{D42A27DB-BD31-4B8C-83A1-F6EECF244321}">
                <p14:modId xmlns:p14="http://schemas.microsoft.com/office/powerpoint/2010/main" val="217988447"/>
              </p:ext>
            </p:extLst>
          </p:nvPr>
        </p:nvGraphicFramePr>
        <p:xfrm>
          <a:off x="-6363995" y="-667"/>
          <a:ext cx="6099844" cy="16554581"/>
        </p:xfrm>
        <a:graphic>
          <a:graphicData uri="http://schemas.openxmlformats.org/drawingml/2006/table">
            <a:tbl>
              <a:tblPr firstRow="1" bandRow="1">
                <a:tableStyleId>{5C22544A-7EE6-4342-B048-85BDC9FD1C3A}</a:tableStyleId>
              </a:tblPr>
              <a:tblGrid>
                <a:gridCol w="2615564">
                  <a:extLst>
                    <a:ext uri="{9D8B030D-6E8A-4147-A177-3AD203B41FA5}">
                      <a16:colId xmlns:a16="http://schemas.microsoft.com/office/drawing/2014/main" val="20000"/>
                    </a:ext>
                  </a:extLst>
                </a:gridCol>
                <a:gridCol w="3484280">
                  <a:extLst>
                    <a:ext uri="{9D8B030D-6E8A-4147-A177-3AD203B41FA5}">
                      <a16:colId xmlns:a16="http://schemas.microsoft.com/office/drawing/2014/main" val="20001"/>
                    </a:ext>
                  </a:extLst>
                </a:gridCol>
              </a:tblGrid>
              <a:tr h="62966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1800" b="0" spc="600" dirty="0">
                          <a:solidFill>
                            <a:srgbClr val="1F3A4E"/>
                          </a:solidFill>
                          <a:latin typeface="Arial Black" panose="020B0A04020102020204" pitchFamily="34" charset="0"/>
                        </a:rPr>
                        <a:t>QUICK START GUIDE</a:t>
                      </a:r>
                      <a:br>
                        <a:rPr lang="en-US" sz="1800" b="0" spc="600" dirty="0">
                          <a:solidFill>
                            <a:srgbClr val="1F3A4E"/>
                          </a:solidFill>
                          <a:latin typeface="Arial Black" panose="020B0A04020102020204" pitchFamily="34" charset="0"/>
                        </a:rPr>
                      </a:br>
                      <a:r>
                        <a:rPr lang="en-US" sz="1400" b="1" spc="0" dirty="0">
                          <a:solidFill>
                            <a:srgbClr val="FF0000"/>
                          </a:solidFill>
                          <a:latin typeface="Trebuchet MS" pitchFamily="34" charset="0"/>
                        </a:rPr>
                        <a:t>(THIS SIDEBAR WILL NOT PRINT)</a:t>
                      </a:r>
                      <a:endParaRPr lang="en-US" sz="18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118706">
                <a:tc gridSpan="2">
                  <a:txBody>
                    <a:bodyPr/>
                    <a:lstStyle/>
                    <a:p>
                      <a:pPr defTabSz="3765639"/>
                      <a:r>
                        <a:rPr lang="en-US" sz="1100" i="0" dirty="0">
                          <a:solidFill>
                            <a:srgbClr val="D9D9D9"/>
                          </a:solidFill>
                          <a:latin typeface="Arial"/>
                          <a:cs typeface="Arial"/>
                        </a:rPr>
                        <a:t>This PowerPoint template produces a </a:t>
                      </a:r>
                      <a:r>
                        <a:rPr lang="en-US" sz="1100" i="0" dirty="0">
                          <a:solidFill>
                            <a:srgbClr val="FFC000"/>
                          </a:solidFill>
                          <a:latin typeface="Arial"/>
                          <a:cs typeface="Arial"/>
                        </a:rPr>
                        <a:t>36"x72" </a:t>
                      </a:r>
                      <a:r>
                        <a:rPr lang="en-US" sz="11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100" i="0" dirty="0">
                        <a:solidFill>
                          <a:srgbClr val="D9D9D9"/>
                        </a:solidFill>
                        <a:latin typeface="Arial"/>
                        <a:cs typeface="Arial"/>
                      </a:endParaRPr>
                    </a:p>
                    <a:p>
                      <a:pPr defTabSz="3765639"/>
                      <a:r>
                        <a:rPr lang="en-US" sz="11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100" i="0" dirty="0" err="1">
                          <a:solidFill>
                            <a:srgbClr val="FFC000"/>
                          </a:solidFill>
                          <a:latin typeface="Arial"/>
                          <a:cs typeface="Arial"/>
                        </a:rPr>
                        <a:t>PosterPresentations.com</a:t>
                      </a:r>
                      <a:r>
                        <a:rPr lang="en-US" sz="1100" i="0" dirty="0">
                          <a:solidFill>
                            <a:srgbClr val="D9D9D9"/>
                          </a:solidFill>
                          <a:latin typeface="Arial"/>
                          <a:cs typeface="Arial"/>
                        </a:rPr>
                        <a:t> and click on the  </a:t>
                      </a:r>
                      <a:r>
                        <a:rPr lang="en-US" sz="1100" i="0" dirty="0">
                          <a:solidFill>
                            <a:srgbClr val="FFC000"/>
                          </a:solidFill>
                          <a:latin typeface="Arial"/>
                          <a:cs typeface="Arial"/>
                        </a:rPr>
                        <a:t>HELP DESK</a:t>
                      </a:r>
                      <a:r>
                        <a:rPr lang="en-US" sz="1100" i="0" baseline="0" dirty="0">
                          <a:solidFill>
                            <a:srgbClr val="D9D9D9"/>
                          </a:solidFill>
                          <a:latin typeface="Arial"/>
                          <a:cs typeface="Arial"/>
                        </a:rPr>
                        <a:t> </a:t>
                      </a:r>
                      <a:r>
                        <a:rPr lang="en-US" sz="1100" i="0" dirty="0">
                          <a:solidFill>
                            <a:srgbClr val="D9D9D9"/>
                          </a:solidFill>
                          <a:latin typeface="Arial"/>
                          <a:cs typeface="Arial"/>
                        </a:rPr>
                        <a:t>tab.</a:t>
                      </a:r>
                    </a:p>
                    <a:p>
                      <a:pPr defTabSz="3765639"/>
                      <a:endParaRPr lang="en-US" sz="1100" i="0" dirty="0">
                        <a:solidFill>
                          <a:srgbClr val="D9D9D9"/>
                        </a:solidFill>
                        <a:latin typeface="Arial"/>
                        <a:cs typeface="Arial"/>
                      </a:endParaRPr>
                    </a:p>
                    <a:p>
                      <a:pPr defTabSz="3765639"/>
                      <a:r>
                        <a:rPr lang="en-US" sz="1100" i="0" dirty="0">
                          <a:solidFill>
                            <a:srgbClr val="D9D9D9"/>
                          </a:solidFill>
                          <a:latin typeface="Arial"/>
                          <a:cs typeface="Arial"/>
                        </a:rPr>
                        <a:t>To print your poster using our same-day professional printing service, go online to </a:t>
                      </a:r>
                      <a:r>
                        <a:rPr lang="en-US" sz="1100" i="0" dirty="0" err="1">
                          <a:solidFill>
                            <a:srgbClr val="FFC000"/>
                          </a:solidFill>
                          <a:latin typeface="Arial"/>
                          <a:cs typeface="Arial"/>
                        </a:rPr>
                        <a:t>PosterPresentations.com</a:t>
                      </a:r>
                      <a:r>
                        <a:rPr lang="en-US" sz="1100" i="0" dirty="0">
                          <a:solidFill>
                            <a:srgbClr val="D9D9D9"/>
                          </a:solidFill>
                          <a:latin typeface="Arial"/>
                          <a:cs typeface="Arial"/>
                        </a:rPr>
                        <a:t> and click on "</a:t>
                      </a:r>
                      <a:r>
                        <a:rPr lang="en-US" sz="1100" i="0" dirty="0">
                          <a:solidFill>
                            <a:srgbClr val="FFC000"/>
                          </a:solidFill>
                          <a:latin typeface="Arial"/>
                          <a:cs typeface="Arial"/>
                        </a:rPr>
                        <a:t>Order your poster</a:t>
                      </a:r>
                      <a:r>
                        <a:rPr lang="en-US" sz="1100" i="0" dirty="0">
                          <a:solidFill>
                            <a:srgbClr val="D9D9D9"/>
                          </a:solidFill>
                          <a:latin typeface="Arial"/>
                          <a:cs typeface="Arial"/>
                        </a:rPr>
                        <a:t>".</a:t>
                      </a:r>
                      <a:endParaRPr lang="en-US" sz="11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302941">
                <a:tc>
                  <a:txBody>
                    <a:bodyPr/>
                    <a:lstStyle/>
                    <a:p>
                      <a:pPr algn="ctr"/>
                      <a:endParaRPr lang="en-US" sz="1100" dirty="0">
                        <a:solidFill>
                          <a:srgbClr val="1F3A4E"/>
                        </a:solidFill>
                      </a:endParaRPr>
                    </a:p>
                    <a:p>
                      <a:pPr algn="ctr"/>
                      <a:endParaRPr lang="en-US" sz="1100" dirty="0">
                        <a:solidFill>
                          <a:srgbClr val="1F3A4E"/>
                        </a:solidFill>
                      </a:endParaRPr>
                    </a:p>
                    <a:p>
                      <a:pPr algn="ctr"/>
                      <a:r>
                        <a:rPr lang="en-US" sz="1100" dirty="0">
                          <a:solidFill>
                            <a:schemeClr val="bg1"/>
                          </a:solidFill>
                          <a:latin typeface="Arial" panose="020B0604020202020204" pitchFamily="34" charset="0"/>
                          <a:cs typeface="Arial" panose="020B0604020202020204" pitchFamily="34" charset="0"/>
                        </a:rPr>
                        <a:t>This is a template for a</a:t>
                      </a:r>
                    </a:p>
                    <a:p>
                      <a:pPr marL="0" marR="0" lvl="0" indent="0" algn="ctr" defTabSz="2194450" rtl="0" eaLnBrk="1" fontAlgn="auto" latinLnBrk="0" hangingPunct="1">
                        <a:lnSpc>
                          <a:spcPct val="100000"/>
                        </a:lnSpc>
                        <a:spcBef>
                          <a:spcPts val="0"/>
                        </a:spcBef>
                        <a:spcAft>
                          <a:spcPts val="0"/>
                        </a:spcAft>
                        <a:buClrTx/>
                        <a:buSzTx/>
                        <a:buFontTx/>
                        <a:buNone/>
                        <a:tabLst/>
                        <a:defRPr/>
                      </a:pPr>
                      <a:r>
                        <a:rPr lang="en-US" sz="1100" dirty="0">
                          <a:solidFill>
                            <a:schemeClr val="bg1"/>
                          </a:solidFill>
                          <a:latin typeface="Arial" panose="020B0604020202020204" pitchFamily="34" charset="0"/>
                          <a:cs typeface="Arial" panose="020B0604020202020204" pitchFamily="34" charset="0"/>
                        </a:rPr>
                        <a:t>presentation poster </a:t>
                      </a:r>
                      <a:br>
                        <a:rPr lang="en-US" sz="1100" dirty="0">
                          <a:solidFill>
                            <a:schemeClr val="bg1"/>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36 inches tall</a:t>
                      </a:r>
                      <a:br>
                        <a:rPr lang="en-US" sz="1800" b="1" dirty="0">
                          <a:solidFill>
                            <a:srgbClr val="FFC000"/>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by</a:t>
                      </a:r>
                      <a:br>
                        <a:rPr lang="en-US" sz="1800" b="1" dirty="0">
                          <a:solidFill>
                            <a:srgbClr val="FFC000"/>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72 inches wide</a:t>
                      </a:r>
                      <a:br>
                        <a:rPr lang="en-US" sz="1100" dirty="0">
                          <a:solidFill>
                            <a:schemeClr val="bg1"/>
                          </a:solidFill>
                          <a:latin typeface="Arial" panose="020B0604020202020204" pitchFamily="34" charset="0"/>
                          <a:cs typeface="Arial" panose="020B0604020202020204" pitchFamily="34" charset="0"/>
                        </a:rPr>
                      </a:br>
                      <a:endParaRPr lang="en-US" sz="11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Important: Check the template size</a:t>
                      </a:r>
                      <a:br>
                        <a:rPr lang="en-US" sz="1100" b="0" baseline="0" dirty="0">
                          <a:solidFill>
                            <a:srgbClr val="FFC000"/>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42 tall x 84 wide</a:t>
                      </a:r>
                      <a:br>
                        <a:rPr lang="en-US" sz="1100" b="0" baseline="0" dirty="0">
                          <a:solidFill>
                            <a:srgbClr val="FFC000"/>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48 tall x 96 wide</a:t>
                      </a:r>
                    </a:p>
                  </a:txBody>
                  <a:tcPr marL="182880" marT="137160">
                    <a:solidFill>
                      <a:srgbClr val="010101"/>
                    </a:solidFill>
                  </a:tcPr>
                </a:tc>
                <a:extLst>
                  <a:ext uri="{0D108BD9-81ED-4DB2-BD59-A6C34878D82A}">
                    <a16:rowId xmlns:a16="http://schemas.microsoft.com/office/drawing/2014/main" val="10008"/>
                  </a:ext>
                </a:extLst>
              </a:tr>
              <a:tr h="2160040">
                <a:tc>
                  <a:txBody>
                    <a:bodyPr/>
                    <a:lstStyle/>
                    <a:p>
                      <a:endParaRPr lang="en-US" sz="1100" dirty="0">
                        <a:solidFill>
                          <a:srgbClr val="1F3A4E"/>
                        </a:solidFill>
                      </a:endParaRPr>
                    </a:p>
                  </a:txBody>
                  <a:tcPr>
                    <a:blipFill rotWithShape="1">
                      <a:blip r:embed="rId3"/>
                      <a:stretch>
                        <a:fillRect/>
                      </a:stretch>
                    </a:blipFill>
                  </a:tcPr>
                </a:tc>
                <a:tc>
                  <a:txBody>
                    <a:bodyPr/>
                    <a:lstStyle/>
                    <a:p>
                      <a:pPr algn="l"/>
                      <a:r>
                        <a:rPr lang="en-US" sz="1200" b="1" baseline="0" dirty="0">
                          <a:solidFill>
                            <a:srgbClr val="FFC000"/>
                          </a:solidFill>
                          <a:latin typeface="Arial" panose="020B0604020202020204" pitchFamily="34" charset="0"/>
                          <a:cs typeface="Arial" panose="020B0604020202020204" pitchFamily="34" charset="0"/>
                        </a:rPr>
                        <a:t>How to </a:t>
                      </a:r>
                      <a:r>
                        <a:rPr lang="en-US" sz="2000" b="1" baseline="0" dirty="0">
                          <a:solidFill>
                            <a:srgbClr val="FFC000"/>
                          </a:solidFill>
                          <a:latin typeface="Arial" panose="020B0604020202020204" pitchFamily="34" charset="0"/>
                          <a:cs typeface="Arial" panose="020B0604020202020204" pitchFamily="34" charset="0"/>
                        </a:rPr>
                        <a:t>Zoom in </a:t>
                      </a:r>
                      <a:r>
                        <a:rPr lang="en-US" sz="1200" b="1" baseline="0" dirty="0">
                          <a:solidFill>
                            <a:srgbClr val="FFC000"/>
                          </a:solidFill>
                          <a:latin typeface="Arial" panose="020B0604020202020204" pitchFamily="34" charset="0"/>
                          <a:cs typeface="Arial" panose="020B0604020202020204" pitchFamily="34" charset="0"/>
                        </a:rPr>
                        <a:t>and </a:t>
                      </a:r>
                      <a:r>
                        <a:rPr lang="en-US" sz="1050" b="1" baseline="0" dirty="0">
                          <a:solidFill>
                            <a:srgbClr val="FFC000"/>
                          </a:solidFill>
                          <a:latin typeface="Arial" panose="020B0604020202020204" pitchFamily="34" charset="0"/>
                          <a:cs typeface="Arial" panose="020B0604020202020204" pitchFamily="34" charset="0"/>
                        </a:rPr>
                        <a:t>out</a:t>
                      </a:r>
                      <a:endParaRPr lang="en-US" sz="1200" b="1" baseline="0" dirty="0">
                        <a:solidFill>
                          <a:srgbClr val="FFC000"/>
                        </a:solidFill>
                        <a:latin typeface="Arial" panose="020B0604020202020204" pitchFamily="34" charset="0"/>
                        <a:cs typeface="Arial" panose="020B0604020202020204" pitchFamily="34" charset="0"/>
                      </a:endParaRPr>
                    </a:p>
                    <a:p>
                      <a:pPr algn="l"/>
                      <a:r>
                        <a:rPr lang="en-US" sz="11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1. </a:t>
                      </a:r>
                      <a:r>
                        <a:rPr lang="en-US" sz="11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2. </a:t>
                      </a:r>
                      <a:r>
                        <a:rPr lang="en-US" sz="11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906852">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Ruler and Guides</a:t>
                      </a:r>
                      <a:br>
                        <a:rPr lang="en-US" sz="1100" b="0" baseline="0" dirty="0">
                          <a:solidFill>
                            <a:srgbClr val="FFC000"/>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1926164">
                <a:tc>
                  <a:txBody>
                    <a:bodyPr/>
                    <a:lstStyle/>
                    <a:p>
                      <a:endParaRPr lang="en-US" sz="1100" dirty="0">
                        <a:solidFill>
                          <a:srgbClr val="1F3A4E"/>
                        </a:solidFill>
                      </a:endParaRPr>
                    </a:p>
                  </a:txBody>
                  <a:tcPr>
                    <a:blipFill rotWithShape="1">
                      <a:blip r:embed="rId4"/>
                      <a:stretch>
                        <a:fillRect/>
                      </a:stretch>
                    </a:blipFill>
                  </a:tcPr>
                </a:tc>
                <a:tc>
                  <a:txBody>
                    <a:bodyPr/>
                    <a:lstStyle/>
                    <a:p>
                      <a:pPr marL="0" lvl="1" indent="0" algn="l" defTabSz="114300"/>
                      <a:r>
                        <a:rPr lang="en-US" sz="1200" b="1" baseline="0" dirty="0">
                          <a:solidFill>
                            <a:srgbClr val="FFC000"/>
                          </a:solidFill>
                          <a:latin typeface="Arial" panose="020B0604020202020204" pitchFamily="34" charset="0"/>
                          <a:cs typeface="Arial" panose="020B0604020202020204" pitchFamily="34" charset="0"/>
                        </a:rPr>
                        <a:t>Headers and text containers</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a:t>
                      </a:r>
                      <a:r>
                        <a:rPr lang="en-US" sz="1100" b="0" baseline="0" dirty="0">
                          <a:solidFill>
                            <a:schemeClr val="bg1"/>
                          </a:solidFill>
                          <a:latin typeface="Arial" panose="020B0604020202020204" pitchFamily="34" charset="0"/>
                          <a:cs typeface="Arial" panose="020B0604020202020204" pitchFamily="34" charset="0"/>
                        </a:rPr>
                        <a:t> </a:t>
                      </a:r>
                      <a:r>
                        <a:rPr lang="en-US" sz="11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a:t>
                      </a:r>
                      <a:r>
                        <a:rPr lang="en-US" sz="1100" b="0" baseline="0" dirty="0">
                          <a:solidFill>
                            <a:schemeClr val="bg1"/>
                          </a:solidFill>
                          <a:latin typeface="Arial" panose="020B0604020202020204" pitchFamily="34" charset="0"/>
                          <a:cs typeface="Arial" panose="020B0604020202020204" pitchFamily="34" charset="0"/>
                        </a:rPr>
                        <a:t> </a:t>
                      </a:r>
                      <a:r>
                        <a:rPr lang="en-US" sz="11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a:t>
                      </a:r>
                      <a:r>
                        <a:rPr lang="en-US" sz="1100" b="0" baseline="0" dirty="0">
                          <a:solidFill>
                            <a:schemeClr val="bg1"/>
                          </a:solidFill>
                          <a:latin typeface="Arial" panose="020B0604020202020204" pitchFamily="34" charset="0"/>
                          <a:cs typeface="Arial" panose="020B0604020202020204" pitchFamily="34" charset="0"/>
                        </a:rPr>
                        <a:t> </a:t>
                      </a:r>
                      <a:r>
                        <a:rPr lang="en-US" sz="11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1772445">
                <a:tc gridSpan="2">
                  <a:txBody>
                    <a:bodyPr/>
                    <a:lstStyle/>
                    <a:p>
                      <a:r>
                        <a:rPr lang="en-US" sz="1200" b="1" dirty="0">
                          <a:solidFill>
                            <a:srgbClr val="FFC000"/>
                          </a:solidFill>
                          <a:latin typeface="Arial" panose="020B0604020202020204" pitchFamily="34" charset="0"/>
                          <a:cs typeface="Arial" panose="020B0604020202020204" pitchFamily="34" charset="0"/>
                        </a:rPr>
                        <a:t>Adding content to the poster</a:t>
                      </a:r>
                    </a:p>
                    <a:p>
                      <a:r>
                        <a:rPr lang="en-US" sz="11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1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1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19752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154977">
                <a:tc gridSpan="2">
                  <a:txBody>
                    <a:bodyPr/>
                    <a:lstStyle/>
                    <a:p>
                      <a:endParaRPr lang="en-US" sz="11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64482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1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60529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1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3" name="Table 2">
            <a:extLst>
              <a:ext uri="{FF2B5EF4-FFF2-40B4-BE49-F238E27FC236}">
                <a16:creationId xmlns:a16="http://schemas.microsoft.com/office/drawing/2014/main" id="{0A650941-775F-47BD-BF9B-FB33ACEF4EC9}"/>
              </a:ext>
            </a:extLst>
          </p:cNvPr>
          <p:cNvGraphicFramePr>
            <a:graphicFrameLocks noGrp="1"/>
          </p:cNvGraphicFramePr>
          <p:nvPr userDrawn="1">
            <p:extLst>
              <p:ext uri="{D42A27DB-BD31-4B8C-83A1-F6EECF244321}">
                <p14:modId xmlns:p14="http://schemas.microsoft.com/office/powerpoint/2010/main" val="2496180398"/>
              </p:ext>
            </p:extLst>
          </p:nvPr>
        </p:nvGraphicFramePr>
        <p:xfrm>
          <a:off x="33133301" y="-79001"/>
          <a:ext cx="6099844" cy="16632915"/>
        </p:xfrm>
        <a:graphic>
          <a:graphicData uri="http://schemas.openxmlformats.org/drawingml/2006/table">
            <a:tbl>
              <a:tblPr firstRow="1" bandRow="1">
                <a:tableStyleId>{5C22544A-7EE6-4342-B048-85BDC9FD1C3A}</a:tableStyleId>
              </a:tblPr>
              <a:tblGrid>
                <a:gridCol w="3056584">
                  <a:extLst>
                    <a:ext uri="{9D8B030D-6E8A-4147-A177-3AD203B41FA5}">
                      <a16:colId xmlns:a16="http://schemas.microsoft.com/office/drawing/2014/main" val="2230252998"/>
                    </a:ext>
                  </a:extLst>
                </a:gridCol>
                <a:gridCol w="3043260">
                  <a:extLst>
                    <a:ext uri="{9D8B030D-6E8A-4147-A177-3AD203B41FA5}">
                      <a16:colId xmlns:a16="http://schemas.microsoft.com/office/drawing/2014/main" val="3283977539"/>
                    </a:ext>
                  </a:extLst>
                </a:gridCol>
              </a:tblGrid>
              <a:tr h="855655">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000" b="0" spc="600" dirty="0">
                          <a:solidFill>
                            <a:srgbClr val="1F3A4E"/>
                          </a:solidFill>
                          <a:latin typeface="Arial Black" panose="020B0A04020102020204" pitchFamily="34" charset="0"/>
                        </a:rPr>
                        <a:t>QUICK START GUIDE</a:t>
                      </a:r>
                      <a:br>
                        <a:rPr lang="en-US" sz="2000" b="0" spc="600" dirty="0">
                          <a:solidFill>
                            <a:srgbClr val="1F3A4E"/>
                          </a:solidFill>
                          <a:latin typeface="Arial Black" panose="020B0A04020102020204" pitchFamily="34" charset="0"/>
                        </a:rPr>
                      </a:br>
                      <a:r>
                        <a:rPr lang="en-US" sz="1600" b="1" spc="0" dirty="0">
                          <a:solidFill>
                            <a:srgbClr val="FF0000"/>
                          </a:solidFill>
                          <a:latin typeface="Trebuchet MS" pitchFamily="34" charset="0"/>
                        </a:rPr>
                        <a:t>(THIS SIDEBAR WILL NOT PRINT)</a:t>
                      </a:r>
                      <a:endParaRPr lang="en-US" sz="2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extLst>
                  <a:ext uri="{0D108BD9-81ED-4DB2-BD59-A6C34878D82A}">
                    <a16:rowId xmlns:a16="http://schemas.microsoft.com/office/drawing/2014/main" val="2674953738"/>
                  </a:ext>
                </a:extLst>
              </a:tr>
              <a:tr h="2710095">
                <a:tc gridSpan="2">
                  <a:txBody>
                    <a:bodyPr/>
                    <a:lstStyle/>
                    <a:p>
                      <a:pPr algn="l"/>
                      <a:r>
                        <a:rPr lang="en-US" sz="14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2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200" dirty="0">
                          <a:solidFill>
                            <a:srgbClr val="FFC000"/>
                          </a:solidFill>
                          <a:hlinkClick r:id="" action="ppaction://noaction">
                            <a:extLst>
                              <a:ext uri="{A12FA001-AC4F-418D-AE19-62706E023703}">
                                <ahyp:hlinkClr xmlns:ahyp="http://schemas.microsoft.com/office/drawing/2018/hyperlinkcolor" val="tx"/>
                              </a:ext>
                            </a:extLst>
                          </a:hlinkClick>
                        </a:rPr>
                        <a:t>https://www.posterpresentations.com/how-to-change-the-research-poster-template-colors.html</a:t>
                      </a:r>
                      <a:endParaRPr lang="en-US" sz="1200" dirty="0">
                        <a:solidFill>
                          <a:srgbClr val="FFC000"/>
                        </a:solidFill>
                      </a:endParaRPr>
                    </a:p>
                    <a:p>
                      <a:pPr marL="0" indent="0" algn="l" defTabSz="114300"/>
                      <a:endParaRPr lang="en-US" sz="1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2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2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extLst>
                  <a:ext uri="{0D108BD9-81ED-4DB2-BD59-A6C34878D82A}">
                    <a16:rowId xmlns:a16="http://schemas.microsoft.com/office/drawing/2014/main" val="3688351657"/>
                  </a:ext>
                </a:extLst>
              </a:tr>
              <a:tr h="1786749">
                <a:tc gridSpan="2">
                  <a:txBody>
                    <a:bodyPr/>
                    <a:lstStyle/>
                    <a:p>
                      <a:r>
                        <a:rPr lang="en-US" sz="1400" b="1" dirty="0">
                          <a:solidFill>
                            <a:srgbClr val="FFC000"/>
                          </a:solidFill>
                          <a:latin typeface="Arial" panose="020B0604020202020204" pitchFamily="34" charset="0"/>
                          <a:cs typeface="Arial" panose="020B0604020202020204" pitchFamily="34" charset="0"/>
                        </a:rPr>
                        <a:t>How to change the column layout configuration</a:t>
                      </a:r>
                    </a:p>
                    <a:p>
                      <a:r>
                        <a:rPr lang="en-US" sz="12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200" dirty="0">
                          <a:solidFill>
                            <a:srgbClr val="D9D9D9"/>
                          </a:solidFill>
                          <a:latin typeface="Arial" panose="020B0604020202020204" pitchFamily="34" charset="0"/>
                          <a:cs typeface="Arial" panose="020B0604020202020204" pitchFamily="34" charset="0"/>
                        </a:rPr>
                        <a:t>You can see a tutorial here: </a:t>
                      </a:r>
                      <a:r>
                        <a:rPr lang="en-US" sz="1200" u="sng" dirty="0">
                          <a:solidFill>
                            <a:srgbClr val="FFC000"/>
                          </a:solidFill>
                          <a:latin typeface="Arial" panose="020B0604020202020204" pitchFamily="34" charset="0"/>
                          <a:cs typeface="Arial" panose="020B0604020202020204" pitchFamily="34" charset="0"/>
                        </a:rPr>
                        <a:t>https://</a:t>
                      </a:r>
                      <a:r>
                        <a:rPr lang="en-US" sz="1200" u="sng" dirty="0" err="1">
                          <a:solidFill>
                            <a:srgbClr val="FFC000"/>
                          </a:solidFill>
                          <a:latin typeface="Arial" panose="020B0604020202020204" pitchFamily="34" charset="0"/>
                          <a:cs typeface="Arial" panose="020B0604020202020204" pitchFamily="34" charset="0"/>
                        </a:rPr>
                        <a:t>www.posterpresentations.com</a:t>
                      </a:r>
                      <a:r>
                        <a:rPr lang="en-US" sz="1200" u="sng" dirty="0">
                          <a:solidFill>
                            <a:srgbClr val="FFC000"/>
                          </a:solidFill>
                          <a:latin typeface="Arial" panose="020B0604020202020204" pitchFamily="34" charset="0"/>
                          <a:cs typeface="Arial" panose="020B0604020202020204" pitchFamily="34" charset="0"/>
                        </a:rPr>
                        <a:t>/how-to-change-the-column-</a:t>
                      </a:r>
                      <a:r>
                        <a:rPr lang="en-US" sz="1200" u="sng" dirty="0" err="1">
                          <a:solidFill>
                            <a:srgbClr val="FFC000"/>
                          </a:solidFill>
                          <a:latin typeface="Arial" panose="020B0604020202020204" pitchFamily="34" charset="0"/>
                          <a:cs typeface="Arial" panose="020B0604020202020204" pitchFamily="34" charset="0"/>
                        </a:rPr>
                        <a:t>configuration.html</a:t>
                      </a:r>
                      <a:endParaRPr lang="en-US" sz="3200" u="sng" dirty="0">
                        <a:solidFill>
                          <a:srgbClr val="FFC000"/>
                        </a:solidFill>
                      </a:endParaRPr>
                    </a:p>
                  </a:txBody>
                  <a:tcPr marL="182880" marT="137160">
                    <a:solidFill>
                      <a:schemeClr val="tx1"/>
                    </a:solid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2027506851"/>
                  </a:ext>
                </a:extLst>
              </a:tr>
              <a:tr h="252204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7">
                        <a:extLst>
                          <a:ext uri="{28A0092B-C50C-407E-A947-70E740481C1C}">
                            <a14:useLocalDpi xmlns:a14="http://schemas.microsoft.com/office/drawing/2010/main" val="0"/>
                          </a:ext>
                        </a:extLst>
                      </a:blip>
                      <a:srcRect/>
                      <a:stretch>
                        <a:fillRect/>
                      </a:stretch>
                    </a:blipFill>
                  </a:tcPr>
                </a:tc>
                <a:tc rowSpan="2">
                  <a:txBody>
                    <a:bodyPr/>
                    <a:lstStyle/>
                    <a:p>
                      <a:endParaRPr lang="en-US"/>
                    </a:p>
                  </a:txBody>
                  <a:tcPr marL="182880" marT="137160">
                    <a:solidFill>
                      <a:srgbClr val="010101"/>
                    </a:solidFill>
                  </a:tcPr>
                </a:tc>
                <a:extLst>
                  <a:ext uri="{0D108BD9-81ED-4DB2-BD59-A6C34878D82A}">
                    <a16:rowId xmlns:a16="http://schemas.microsoft.com/office/drawing/2014/main" val="3498839802"/>
                  </a:ext>
                </a:extLst>
              </a:tr>
              <a:tr h="140706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vMerge="1">
                  <a:txBody>
                    <a:bodyPr/>
                    <a:lstStyle/>
                    <a:p>
                      <a:endParaRPr lang="en-US"/>
                    </a:p>
                  </a:txBody>
                  <a:tcPr/>
                </a:tc>
                <a:extLst>
                  <a:ext uri="{0D108BD9-81ED-4DB2-BD59-A6C34878D82A}">
                    <a16:rowId xmlns:a16="http://schemas.microsoft.com/office/drawing/2014/main" val="2583950468"/>
                  </a:ext>
                </a:extLst>
              </a:tr>
              <a:tr h="1853928">
                <a:tc>
                  <a:txBody>
                    <a:bodyPr/>
                    <a:lstStyle/>
                    <a:p>
                      <a:r>
                        <a:rPr lang="en-US" sz="1400" b="1" dirty="0">
                          <a:solidFill>
                            <a:srgbClr val="FFC000"/>
                          </a:solidFill>
                          <a:latin typeface="Arial" panose="020B0604020202020204" pitchFamily="34" charset="0"/>
                          <a:cs typeface="Arial" panose="020B0604020202020204" pitchFamily="34" charset="0"/>
                        </a:rPr>
                        <a:t>How to</a:t>
                      </a:r>
                      <a:r>
                        <a:rPr lang="en-US" sz="1400" b="1" baseline="0" dirty="0">
                          <a:solidFill>
                            <a:srgbClr val="FFC000"/>
                          </a:solidFill>
                          <a:latin typeface="Arial" panose="020B0604020202020204" pitchFamily="34" charset="0"/>
                          <a:cs typeface="Arial" panose="020B0604020202020204" pitchFamily="34" charset="0"/>
                        </a:rPr>
                        <a:t> preview your poster prior to printing</a:t>
                      </a:r>
                      <a:endParaRPr lang="en-US" sz="1400" b="1" dirty="0">
                        <a:solidFill>
                          <a:srgbClr val="FFC000"/>
                        </a:solidFill>
                        <a:latin typeface="Arial" panose="020B0604020202020204" pitchFamily="34" charset="0"/>
                        <a:cs typeface="Arial" panose="020B0604020202020204" pitchFamily="34" charset="0"/>
                      </a:endParaRPr>
                    </a:p>
                    <a:p>
                      <a:r>
                        <a:rPr lang="en-US" sz="1200" dirty="0">
                          <a:solidFill>
                            <a:srgbClr val="D9D9D9"/>
                          </a:solidFill>
                          <a:latin typeface="Arial" panose="020B0604020202020204" pitchFamily="34" charset="0"/>
                          <a:cs typeface="Arial" panose="020B0604020202020204" pitchFamily="34" charset="0"/>
                        </a:rPr>
                        <a:t>You can preview your poster at any time by pressing the </a:t>
                      </a:r>
                      <a:r>
                        <a:rPr lang="en-US" sz="1200" dirty="0">
                          <a:solidFill>
                            <a:srgbClr val="FFC000"/>
                          </a:solidFill>
                          <a:latin typeface="Arial" panose="020B0604020202020204" pitchFamily="34" charset="0"/>
                          <a:cs typeface="Arial" panose="020B0604020202020204" pitchFamily="34" charset="0"/>
                        </a:rPr>
                        <a:t>F5 key</a:t>
                      </a:r>
                      <a:r>
                        <a:rPr lang="en-US" sz="12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200" dirty="0">
                          <a:solidFill>
                            <a:srgbClr val="FFC000"/>
                          </a:solidFill>
                          <a:latin typeface="Arial" panose="020B0604020202020204" pitchFamily="34" charset="0"/>
                          <a:cs typeface="Arial" panose="020B0604020202020204" pitchFamily="34" charset="0"/>
                        </a:rPr>
                        <a:t>ESC key </a:t>
                      </a:r>
                      <a:r>
                        <a:rPr lang="en-US" sz="12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a:txBody>
                    <a:bodyPr/>
                    <a:lstStyle/>
                    <a:p>
                      <a:endParaRPr lang="en-US"/>
                    </a:p>
                  </a:txBody>
                  <a:tcPr marL="182880" marT="137160" anchor="ctr">
                    <a:solidFill>
                      <a:schemeClr val="tx1">
                        <a:lumMod val="95000"/>
                        <a:lumOff val="5000"/>
                      </a:schemeClr>
                    </a:solidFill>
                  </a:tcPr>
                </a:tc>
                <a:extLst>
                  <a:ext uri="{0D108BD9-81ED-4DB2-BD59-A6C34878D82A}">
                    <a16:rowId xmlns:a16="http://schemas.microsoft.com/office/drawing/2014/main" val="3302198567"/>
                  </a:ext>
                </a:extLst>
              </a:tr>
              <a:tr h="276412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When you are ready to have your poster printed go online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and click on the "</a:t>
                      </a:r>
                      <a:r>
                        <a:rPr lang="en-US" sz="1200" noProof="0" dirty="0">
                          <a:solidFill>
                            <a:srgbClr val="FFC000"/>
                          </a:solidFill>
                          <a:latin typeface="Arial"/>
                          <a:cs typeface="Arial"/>
                        </a:rPr>
                        <a:t>Order Your Poster</a:t>
                      </a:r>
                      <a:r>
                        <a:rPr lang="en-US" sz="12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1200" noProof="0" dirty="0">
                          <a:solidFill>
                            <a:srgbClr val="D9D9D9"/>
                          </a:solidFill>
                          <a:latin typeface="Arial"/>
                          <a:cs typeface="Arial"/>
                        </a:rPr>
                      </a:br>
                      <a:r>
                        <a:rPr lang="en-US" sz="1200" noProof="0" dirty="0">
                          <a:solidFill>
                            <a:srgbClr val="D9D9D9"/>
                          </a:solidFill>
                          <a:latin typeface="Arial"/>
                          <a:cs typeface="Arial"/>
                        </a:rPr>
                        <a:t>Go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566021182"/>
                  </a:ext>
                </a:extLst>
              </a:tr>
              <a:tr h="659987">
                <a:tc gridSpan="2">
                  <a:txBody>
                    <a:bodyPr/>
                    <a:lstStyle/>
                    <a:p>
                      <a:endParaRPr lang="en-US" sz="1200" dirty="0">
                        <a:solidFill>
                          <a:srgbClr val="1F3A4E"/>
                        </a:solidFill>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extLst>
                  <a:ext uri="{0D108BD9-81ED-4DB2-BD59-A6C34878D82A}">
                    <a16:rowId xmlns:a16="http://schemas.microsoft.com/office/drawing/2014/main" val="1605011808"/>
                  </a:ext>
                </a:extLst>
              </a:tr>
              <a:tr h="2073273">
                <a:tc>
                  <a:txBody>
                    <a:bodyPr/>
                    <a:lstStyle/>
                    <a:p>
                      <a:pPr>
                        <a:lnSpc>
                          <a:spcPts val="2600"/>
                        </a:lnSpc>
                      </a:pPr>
                      <a:r>
                        <a:rPr lang="en-US" sz="1100" dirty="0">
                          <a:solidFill>
                            <a:schemeClr val="bg1">
                              <a:lumMod val="85000"/>
                            </a:schemeClr>
                          </a:solidFill>
                          <a:latin typeface="Arial"/>
                          <a:cs typeface="Arial"/>
                        </a:rPr>
                        <a:t>© 2019</a:t>
                      </a:r>
                      <a:r>
                        <a:rPr lang="en-US" sz="1100" baseline="0" dirty="0">
                          <a:solidFill>
                            <a:schemeClr val="bg1">
                              <a:lumMod val="85000"/>
                            </a:schemeClr>
                          </a:solidFill>
                          <a:latin typeface="Arial"/>
                          <a:cs typeface="Arial"/>
                        </a:rPr>
                        <a:t> </a:t>
                      </a:r>
                      <a:r>
                        <a:rPr lang="en-US" sz="1100" dirty="0" err="1">
                          <a:solidFill>
                            <a:schemeClr val="bg1">
                              <a:lumMod val="85000"/>
                            </a:schemeClr>
                          </a:solidFill>
                          <a:latin typeface="Arial"/>
                          <a:cs typeface="Arial"/>
                        </a:rPr>
                        <a:t>PosterPresentations.com</a:t>
                      </a:r>
                      <a:br>
                        <a:rPr lang="en-US" sz="1100" dirty="0">
                          <a:solidFill>
                            <a:schemeClr val="bg1">
                              <a:lumMod val="85000"/>
                            </a:schemeClr>
                          </a:solidFill>
                          <a:latin typeface="Arial"/>
                          <a:cs typeface="Arial"/>
                        </a:rPr>
                      </a:br>
                      <a:r>
                        <a:rPr lang="en-US" sz="1100" dirty="0">
                          <a:solidFill>
                            <a:schemeClr val="bg1">
                              <a:lumMod val="85000"/>
                            </a:schemeClr>
                          </a:solidFill>
                          <a:latin typeface="Arial"/>
                          <a:cs typeface="Arial"/>
                        </a:rPr>
                        <a:t>2117 Fourth Street ,</a:t>
                      </a:r>
                      <a:r>
                        <a:rPr lang="en-US" sz="1100" baseline="0" dirty="0">
                          <a:solidFill>
                            <a:schemeClr val="bg1">
                              <a:lumMod val="85000"/>
                            </a:schemeClr>
                          </a:solidFill>
                          <a:latin typeface="Arial"/>
                          <a:cs typeface="Arial"/>
                        </a:rPr>
                        <a:t> STE C        </a:t>
                      </a:r>
                    </a:p>
                    <a:p>
                      <a:pPr>
                        <a:lnSpc>
                          <a:spcPts val="2600"/>
                        </a:lnSpc>
                      </a:pPr>
                      <a:r>
                        <a:rPr lang="en-US" sz="1100" baseline="0" dirty="0">
                          <a:solidFill>
                            <a:schemeClr val="bg1">
                              <a:lumMod val="85000"/>
                            </a:schemeClr>
                          </a:solidFill>
                          <a:latin typeface="Arial"/>
                          <a:cs typeface="Arial"/>
                        </a:rPr>
                        <a:t>Berkeley CA 94710 USA</a:t>
                      </a:r>
                      <a:endParaRPr lang="en-US" sz="1100" dirty="0">
                        <a:solidFill>
                          <a:schemeClr val="bg1">
                            <a:lumMod val="85000"/>
                          </a:schemeClr>
                        </a:solidFill>
                        <a:latin typeface="Arial"/>
                        <a:cs typeface="Arial"/>
                      </a:endParaRPr>
                    </a:p>
                  </a:txBody>
                  <a:tcPr marL="182880" marT="137160">
                    <a:solidFill>
                      <a:srgbClr val="010101"/>
                    </a:solidFill>
                  </a:tcPr>
                </a:tc>
                <a:tc>
                  <a:txBody>
                    <a:bodyPr/>
                    <a:lstStyle/>
                    <a:p>
                      <a:endParaRPr lang="en-US" dirty="0"/>
                    </a:p>
                  </a:txBody>
                  <a:tcPr marL="182880" marT="137160">
                    <a:solidFill>
                      <a:srgbClr val="010101"/>
                    </a:solidFill>
                  </a:tcPr>
                </a:tc>
                <a:extLst>
                  <a:ext uri="{0D108BD9-81ED-4DB2-BD59-A6C34878D82A}">
                    <a16:rowId xmlns:a16="http://schemas.microsoft.com/office/drawing/2014/main" val="2839070458"/>
                  </a:ext>
                </a:extLst>
              </a:tr>
            </a:tbl>
          </a:graphicData>
        </a:graphic>
      </p:graphicFrame>
      <p:grpSp>
        <p:nvGrpSpPr>
          <p:cNvPr id="17" name="Group 16">
            <a:extLst>
              <a:ext uri="{FF2B5EF4-FFF2-40B4-BE49-F238E27FC236}">
                <a16:creationId xmlns:a16="http://schemas.microsoft.com/office/drawing/2014/main" id="{5C2F3906-5F31-9549-BE38-C03D403845F3}"/>
              </a:ext>
            </a:extLst>
          </p:cNvPr>
          <p:cNvGrpSpPr/>
          <p:nvPr userDrawn="1"/>
        </p:nvGrpSpPr>
        <p:grpSpPr>
          <a:xfrm>
            <a:off x="-43304" y="11287"/>
            <a:ext cx="32961704" cy="2336497"/>
            <a:chOff x="-43304" y="11286"/>
            <a:chExt cx="43905392" cy="4120075"/>
          </a:xfrm>
        </p:grpSpPr>
        <p:sp>
          <p:nvSpPr>
            <p:cNvPr id="18" name="Rectangle 17">
              <a:extLst>
                <a:ext uri="{FF2B5EF4-FFF2-40B4-BE49-F238E27FC236}">
                  <a16:creationId xmlns:a16="http://schemas.microsoft.com/office/drawing/2014/main" id="{31906F9A-2F06-0F46-9C14-FD1BA33E1D25}"/>
                </a:ext>
              </a:extLst>
            </p:cNvPr>
            <p:cNvSpPr/>
            <p:nvPr userDrawn="1"/>
          </p:nvSpPr>
          <p:spPr>
            <a:xfrm>
              <a:off x="-1" y="1106328"/>
              <a:ext cx="43854834" cy="3025033"/>
            </a:xfrm>
            <a:prstGeom prst="rect">
              <a:avLst/>
            </a:prstGeom>
            <a:gradFill flip="none" rotWithShape="1">
              <a:gsLst>
                <a:gs pos="0">
                  <a:schemeClr val="accent6"/>
                </a:gs>
                <a:gs pos="100000">
                  <a:schemeClr val="accent1"/>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B55AB55-28F4-5149-AD45-9E682F634FDB}"/>
                </a:ext>
              </a:extLst>
            </p:cNvPr>
            <p:cNvGrpSpPr/>
            <p:nvPr userDrawn="1"/>
          </p:nvGrpSpPr>
          <p:grpSpPr>
            <a:xfrm>
              <a:off x="-43304" y="11286"/>
              <a:ext cx="43905392" cy="4036528"/>
              <a:chOff x="-14192" y="1382"/>
              <a:chExt cx="27451941" cy="4572641"/>
            </a:xfrm>
          </p:grpSpPr>
          <p:sp>
            <p:nvSpPr>
              <p:cNvPr id="20" name="Rectangle 16">
                <a:extLst>
                  <a:ext uri="{FF2B5EF4-FFF2-40B4-BE49-F238E27FC236}">
                    <a16:creationId xmlns:a16="http://schemas.microsoft.com/office/drawing/2014/main" id="{DDF8B46A-2CCA-5E46-A076-96F4A7AE6170}"/>
                  </a:ext>
                </a:extLst>
              </p:cNvPr>
              <p:cNvSpPr/>
              <p:nvPr userDrawn="1"/>
            </p:nvSpPr>
            <p:spPr>
              <a:xfrm>
                <a:off x="4001" y="707797"/>
                <a:ext cx="27429212" cy="3866226"/>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16">
                <a:extLst>
                  <a:ext uri="{FF2B5EF4-FFF2-40B4-BE49-F238E27FC236}">
                    <a16:creationId xmlns:a16="http://schemas.microsoft.com/office/drawing/2014/main" id="{00F49087-82ED-D540-9ACC-7F97968CE18A}"/>
                  </a:ext>
                </a:extLst>
              </p:cNvPr>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15">
                <a:extLst>
                  <a:ext uri="{FF2B5EF4-FFF2-40B4-BE49-F238E27FC236}">
                    <a16:creationId xmlns:a16="http://schemas.microsoft.com/office/drawing/2014/main" id="{C51637A5-E4BA-1C42-9C36-D25EB2826647}"/>
                  </a:ext>
                </a:extLst>
              </p:cNvPr>
              <p:cNvSpPr/>
              <p:nvPr userDrawn="1"/>
            </p:nvSpPr>
            <p:spPr>
              <a:xfrm>
                <a:off x="-14192" y="1382"/>
                <a:ext cx="27451941" cy="4570665"/>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grpSp>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2821436" rtl="0" eaLnBrk="1" latinLnBrk="0" hangingPunct="1">
        <a:spcBef>
          <a:spcPct val="0"/>
        </a:spcBef>
        <a:buNone/>
        <a:defRPr sz="5600" kern="1200">
          <a:solidFill>
            <a:schemeClr val="bg1"/>
          </a:solidFill>
          <a:latin typeface="Trebuchet MS" pitchFamily="34" charset="0"/>
          <a:ea typeface="+mj-ea"/>
          <a:cs typeface="+mj-cs"/>
        </a:defRPr>
      </a:lvl1pPr>
    </p:titleStyle>
    <p:bodyStyle>
      <a:lvl1pPr marL="1058039" indent="-1058039" algn="l" defTabSz="2821436" rtl="0" eaLnBrk="1" latinLnBrk="0" hangingPunct="1">
        <a:spcBef>
          <a:spcPct val="20000"/>
        </a:spcBef>
        <a:buFont typeface="Arial" pitchFamily="34" charset="0"/>
        <a:buChar char="•"/>
        <a:defRPr sz="9900" kern="1200">
          <a:solidFill>
            <a:schemeClr val="tx1"/>
          </a:solidFill>
          <a:latin typeface="+mn-lt"/>
          <a:ea typeface="+mn-ea"/>
          <a:cs typeface="+mn-cs"/>
        </a:defRPr>
      </a:lvl1pPr>
      <a:lvl2pPr marL="2292417" indent="-881699" algn="l" defTabSz="2821436" rtl="0" eaLnBrk="1" latinLnBrk="0" hangingPunct="1">
        <a:spcBef>
          <a:spcPct val="20000"/>
        </a:spcBef>
        <a:buFont typeface="Arial" pitchFamily="34" charset="0"/>
        <a:buChar char="–"/>
        <a:defRPr sz="8700" kern="1200">
          <a:solidFill>
            <a:schemeClr val="tx1"/>
          </a:solidFill>
          <a:latin typeface="+mn-lt"/>
          <a:ea typeface="+mn-ea"/>
          <a:cs typeface="+mn-cs"/>
        </a:defRPr>
      </a:lvl2pPr>
      <a:lvl3pPr marL="3526796" indent="-705359" algn="l" defTabSz="2821436" rtl="0" eaLnBrk="1" latinLnBrk="0" hangingPunct="1">
        <a:spcBef>
          <a:spcPct val="20000"/>
        </a:spcBef>
        <a:buFont typeface="Arial" pitchFamily="34" charset="0"/>
        <a:buChar char="•"/>
        <a:defRPr sz="7400" kern="1200">
          <a:solidFill>
            <a:schemeClr val="tx1"/>
          </a:solidFill>
          <a:latin typeface="+mn-lt"/>
          <a:ea typeface="+mn-ea"/>
          <a:cs typeface="+mn-cs"/>
        </a:defRPr>
      </a:lvl3pPr>
      <a:lvl4pPr marL="4937514" indent="-705359" algn="l" defTabSz="2821436" rtl="0" eaLnBrk="1" latinLnBrk="0" hangingPunct="1">
        <a:spcBef>
          <a:spcPct val="20000"/>
        </a:spcBef>
        <a:buFont typeface="Arial" pitchFamily="34" charset="0"/>
        <a:buChar char="–"/>
        <a:defRPr sz="6200" kern="1200">
          <a:solidFill>
            <a:schemeClr val="tx1"/>
          </a:solidFill>
          <a:latin typeface="+mn-lt"/>
          <a:ea typeface="+mn-ea"/>
          <a:cs typeface="+mn-cs"/>
        </a:defRPr>
      </a:lvl4pPr>
      <a:lvl5pPr marL="6348231" indent="-705359" algn="l" defTabSz="2821436" rtl="0" eaLnBrk="1" latinLnBrk="0" hangingPunct="1">
        <a:spcBef>
          <a:spcPct val="20000"/>
        </a:spcBef>
        <a:buFont typeface="Arial" pitchFamily="34" charset="0"/>
        <a:buChar char="»"/>
        <a:defRPr sz="6200" kern="1200">
          <a:solidFill>
            <a:schemeClr val="tx1"/>
          </a:solidFill>
          <a:latin typeface="+mn-lt"/>
          <a:ea typeface="+mn-ea"/>
          <a:cs typeface="+mn-cs"/>
        </a:defRPr>
      </a:lvl5pPr>
      <a:lvl6pPr marL="7758950" indent="-705359" algn="l" defTabSz="2821436" rtl="0" eaLnBrk="1" latinLnBrk="0" hangingPunct="1">
        <a:spcBef>
          <a:spcPct val="20000"/>
        </a:spcBef>
        <a:buFont typeface="Arial" pitchFamily="34" charset="0"/>
        <a:buChar char="•"/>
        <a:defRPr sz="6200" kern="1200">
          <a:solidFill>
            <a:schemeClr val="tx1"/>
          </a:solidFill>
          <a:latin typeface="+mn-lt"/>
          <a:ea typeface="+mn-ea"/>
          <a:cs typeface="+mn-cs"/>
        </a:defRPr>
      </a:lvl6pPr>
      <a:lvl7pPr marL="9169667" indent="-705359" algn="l" defTabSz="2821436" rtl="0" eaLnBrk="1" latinLnBrk="0" hangingPunct="1">
        <a:spcBef>
          <a:spcPct val="20000"/>
        </a:spcBef>
        <a:buFont typeface="Arial" pitchFamily="34" charset="0"/>
        <a:buChar char="•"/>
        <a:defRPr sz="6200" kern="1200">
          <a:solidFill>
            <a:schemeClr val="tx1"/>
          </a:solidFill>
          <a:latin typeface="+mn-lt"/>
          <a:ea typeface="+mn-ea"/>
          <a:cs typeface="+mn-cs"/>
        </a:defRPr>
      </a:lvl7pPr>
      <a:lvl8pPr marL="10580386" indent="-705359" algn="l" defTabSz="2821436" rtl="0" eaLnBrk="1" latinLnBrk="0" hangingPunct="1">
        <a:spcBef>
          <a:spcPct val="20000"/>
        </a:spcBef>
        <a:buFont typeface="Arial" pitchFamily="34" charset="0"/>
        <a:buChar char="•"/>
        <a:defRPr sz="6200" kern="1200">
          <a:solidFill>
            <a:schemeClr val="tx1"/>
          </a:solidFill>
          <a:latin typeface="+mn-lt"/>
          <a:ea typeface="+mn-ea"/>
          <a:cs typeface="+mn-cs"/>
        </a:defRPr>
      </a:lvl8pPr>
      <a:lvl9pPr marL="11991103" indent="-705359" algn="l" defTabSz="2821436" rtl="0" eaLnBrk="1" latinLnBrk="0" hangingPunct="1">
        <a:spcBef>
          <a:spcPct val="20000"/>
        </a:spcBef>
        <a:buFont typeface="Arial" pitchFamily="34" charset="0"/>
        <a:buChar char="•"/>
        <a:defRPr sz="6200" kern="1200">
          <a:solidFill>
            <a:schemeClr val="tx1"/>
          </a:solidFill>
          <a:latin typeface="+mn-lt"/>
          <a:ea typeface="+mn-ea"/>
          <a:cs typeface="+mn-cs"/>
        </a:defRPr>
      </a:lvl9pPr>
    </p:bodyStyle>
    <p:other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2" name="Rounded Rectangle 41"/>
          <p:cNvSpPr/>
          <p:nvPr userDrawn="1"/>
        </p:nvSpPr>
        <p:spPr>
          <a:xfrm>
            <a:off x="312609" y="2769669"/>
            <a:ext cx="7814473" cy="12332870"/>
          </a:xfrm>
          <a:prstGeom prst="roundRect">
            <a:avLst>
              <a:gd name="adj" fmla="val 195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ed Rectangle 46"/>
          <p:cNvSpPr/>
          <p:nvPr userDrawn="1"/>
        </p:nvSpPr>
        <p:spPr>
          <a:xfrm>
            <a:off x="8455736" y="2769669"/>
            <a:ext cx="7814473" cy="12332870"/>
          </a:xfrm>
          <a:prstGeom prst="roundRect">
            <a:avLst>
              <a:gd name="adj" fmla="val 195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ounded Rectangle 68"/>
          <p:cNvSpPr/>
          <p:nvPr userDrawn="1"/>
        </p:nvSpPr>
        <p:spPr>
          <a:xfrm>
            <a:off x="16598863" y="2769669"/>
            <a:ext cx="7814473" cy="12332870"/>
          </a:xfrm>
          <a:prstGeom prst="roundRect">
            <a:avLst>
              <a:gd name="adj" fmla="val 195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userDrawn="1"/>
        </p:nvSpPr>
        <p:spPr>
          <a:xfrm>
            <a:off x="24741990" y="2769669"/>
            <a:ext cx="7814473" cy="12332870"/>
          </a:xfrm>
          <a:prstGeom prst="roundRect">
            <a:avLst>
              <a:gd name="adj" fmla="val 195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userDrawn="1"/>
        </p:nvGrpSpPr>
        <p:grpSpPr>
          <a:xfrm rot="10800000">
            <a:off x="-18783" y="15331333"/>
            <a:ext cx="32949400" cy="1126793"/>
            <a:chOff x="-14192" y="1382"/>
            <a:chExt cx="27451941" cy="4572641"/>
          </a:xfrm>
        </p:grpSpPr>
        <p:sp>
          <p:nvSpPr>
            <p:cNvPr id="80" name="Rectangle 16"/>
            <p:cNvSpPr/>
            <p:nvPr userDrawn="1"/>
          </p:nvSpPr>
          <p:spPr>
            <a:xfrm>
              <a:off x="4001" y="707796"/>
              <a:ext cx="27429212" cy="3866227"/>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Rectangle 16"/>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Rectangle 15"/>
            <p:cNvSpPr/>
            <p:nvPr userDrawn="1"/>
          </p:nvSpPr>
          <p:spPr>
            <a:xfrm>
              <a:off x="-14192" y="1382"/>
              <a:ext cx="27451941" cy="4570666"/>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sp>
        <p:nvSpPr>
          <p:cNvPr id="88" name="Text Box 14"/>
          <p:cNvSpPr txBox="1">
            <a:spLocks noChangeArrowheads="1"/>
          </p:cNvSpPr>
          <p:nvPr userDrawn="1"/>
        </p:nvSpPr>
        <p:spPr bwMode="auto">
          <a:xfrm>
            <a:off x="503109" y="15826399"/>
            <a:ext cx="2514600" cy="351439"/>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6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grpSp>
        <p:nvGrpSpPr>
          <p:cNvPr id="15" name="Group 14">
            <a:extLst>
              <a:ext uri="{FF2B5EF4-FFF2-40B4-BE49-F238E27FC236}">
                <a16:creationId xmlns:a16="http://schemas.microsoft.com/office/drawing/2014/main" id="{846C2866-68DB-5347-B8C0-1ED79B0E2039}"/>
              </a:ext>
            </a:extLst>
          </p:cNvPr>
          <p:cNvGrpSpPr/>
          <p:nvPr userDrawn="1"/>
        </p:nvGrpSpPr>
        <p:grpSpPr>
          <a:xfrm>
            <a:off x="-43304" y="11287"/>
            <a:ext cx="32961704" cy="2336497"/>
            <a:chOff x="-43304" y="11286"/>
            <a:chExt cx="43905392" cy="4120075"/>
          </a:xfrm>
        </p:grpSpPr>
        <p:sp>
          <p:nvSpPr>
            <p:cNvPr id="16" name="Rectangle 15">
              <a:extLst>
                <a:ext uri="{FF2B5EF4-FFF2-40B4-BE49-F238E27FC236}">
                  <a16:creationId xmlns:a16="http://schemas.microsoft.com/office/drawing/2014/main" id="{28C04983-A85F-1C49-8B0D-A1BD1CC195CD}"/>
                </a:ext>
              </a:extLst>
            </p:cNvPr>
            <p:cNvSpPr/>
            <p:nvPr userDrawn="1"/>
          </p:nvSpPr>
          <p:spPr>
            <a:xfrm>
              <a:off x="-1" y="1106328"/>
              <a:ext cx="43854834" cy="3025033"/>
            </a:xfrm>
            <a:prstGeom prst="rect">
              <a:avLst/>
            </a:prstGeom>
            <a:gradFill flip="none" rotWithShape="1">
              <a:gsLst>
                <a:gs pos="0">
                  <a:schemeClr val="accent6"/>
                </a:gs>
                <a:gs pos="100000">
                  <a:schemeClr val="accent1"/>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D9384402-87F5-2849-9F6D-F1217831C45C}"/>
                </a:ext>
              </a:extLst>
            </p:cNvPr>
            <p:cNvGrpSpPr/>
            <p:nvPr userDrawn="1"/>
          </p:nvGrpSpPr>
          <p:grpSpPr>
            <a:xfrm>
              <a:off x="-43304" y="11286"/>
              <a:ext cx="43905392" cy="4036528"/>
              <a:chOff x="-14192" y="1382"/>
              <a:chExt cx="27451941" cy="4572641"/>
            </a:xfrm>
          </p:grpSpPr>
          <p:sp>
            <p:nvSpPr>
              <p:cNvPr id="18" name="Rectangle 16">
                <a:extLst>
                  <a:ext uri="{FF2B5EF4-FFF2-40B4-BE49-F238E27FC236}">
                    <a16:creationId xmlns:a16="http://schemas.microsoft.com/office/drawing/2014/main" id="{52123147-92C0-7443-B83A-70A1AECE1505}"/>
                  </a:ext>
                </a:extLst>
              </p:cNvPr>
              <p:cNvSpPr/>
              <p:nvPr userDrawn="1"/>
            </p:nvSpPr>
            <p:spPr>
              <a:xfrm>
                <a:off x="4001" y="707797"/>
                <a:ext cx="27429212" cy="3866226"/>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6">
                <a:extLst>
                  <a:ext uri="{FF2B5EF4-FFF2-40B4-BE49-F238E27FC236}">
                    <a16:creationId xmlns:a16="http://schemas.microsoft.com/office/drawing/2014/main" id="{E1FED1AA-377B-F443-BA2B-C19AAFB0866F}"/>
                  </a:ext>
                </a:extLst>
              </p:cNvPr>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5">
                <a:extLst>
                  <a:ext uri="{FF2B5EF4-FFF2-40B4-BE49-F238E27FC236}">
                    <a16:creationId xmlns:a16="http://schemas.microsoft.com/office/drawing/2014/main" id="{2965B906-8195-3244-B459-1386F1059B6C}"/>
                  </a:ext>
                </a:extLst>
              </p:cNvPr>
              <p:cNvSpPr/>
              <p:nvPr userDrawn="1"/>
            </p:nvSpPr>
            <p:spPr>
              <a:xfrm>
                <a:off x="-14192" y="1382"/>
                <a:ext cx="27451941" cy="4570665"/>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grpSp>
    </p:spTree>
    <p:extLst>
      <p:ext uri="{BB962C8B-B14F-4D97-AF65-F5344CB8AC3E}">
        <p14:creationId xmlns:p14="http://schemas.microsoft.com/office/powerpoint/2010/main" val="3969012740"/>
      </p:ext>
    </p:extLst>
  </p:cSld>
  <p:clrMap bg1="lt1" tx1="dk1" bg2="lt2" tx2="dk2" accent1="accent1" accent2="accent2" accent3="accent3" accent4="accent4" accent5="accent5" accent6="accent6" hlink="hlink" folHlink="folHlink"/>
  <p:sldLayoutIdLst>
    <p:sldLayoutId id="2147483662" r:id="rId1"/>
  </p:sldLayoutIdLst>
  <p:txStyles>
    <p:titleStyle>
      <a:lvl1pPr algn="ctr" defTabSz="2821436" rtl="0" eaLnBrk="1" latinLnBrk="0" hangingPunct="1">
        <a:spcBef>
          <a:spcPct val="0"/>
        </a:spcBef>
        <a:buNone/>
        <a:defRPr sz="5600" kern="1200">
          <a:solidFill>
            <a:schemeClr val="bg1"/>
          </a:solidFill>
          <a:latin typeface="Trebuchet MS" pitchFamily="34" charset="0"/>
          <a:ea typeface="+mj-ea"/>
          <a:cs typeface="+mj-cs"/>
        </a:defRPr>
      </a:lvl1pPr>
    </p:titleStyle>
    <p:bodyStyle>
      <a:lvl1pPr marL="1058039" indent="-1058039" algn="l" defTabSz="2821436" rtl="0" eaLnBrk="1" latinLnBrk="0" hangingPunct="1">
        <a:spcBef>
          <a:spcPct val="20000"/>
        </a:spcBef>
        <a:buFont typeface="Arial" pitchFamily="34" charset="0"/>
        <a:buChar char="•"/>
        <a:defRPr sz="9900" kern="1200">
          <a:solidFill>
            <a:schemeClr val="tx1"/>
          </a:solidFill>
          <a:latin typeface="+mn-lt"/>
          <a:ea typeface="+mn-ea"/>
          <a:cs typeface="+mn-cs"/>
        </a:defRPr>
      </a:lvl1pPr>
      <a:lvl2pPr marL="2292417" indent="-881699" algn="l" defTabSz="2821436" rtl="0" eaLnBrk="1" latinLnBrk="0" hangingPunct="1">
        <a:spcBef>
          <a:spcPct val="20000"/>
        </a:spcBef>
        <a:buFont typeface="Arial" pitchFamily="34" charset="0"/>
        <a:buChar char="–"/>
        <a:defRPr sz="8700" kern="1200">
          <a:solidFill>
            <a:schemeClr val="tx1"/>
          </a:solidFill>
          <a:latin typeface="+mn-lt"/>
          <a:ea typeface="+mn-ea"/>
          <a:cs typeface="+mn-cs"/>
        </a:defRPr>
      </a:lvl2pPr>
      <a:lvl3pPr marL="3526796" indent="-705359" algn="l" defTabSz="2821436" rtl="0" eaLnBrk="1" latinLnBrk="0" hangingPunct="1">
        <a:spcBef>
          <a:spcPct val="20000"/>
        </a:spcBef>
        <a:buFont typeface="Arial" pitchFamily="34" charset="0"/>
        <a:buChar char="•"/>
        <a:defRPr sz="7400" kern="1200">
          <a:solidFill>
            <a:schemeClr val="tx1"/>
          </a:solidFill>
          <a:latin typeface="+mn-lt"/>
          <a:ea typeface="+mn-ea"/>
          <a:cs typeface="+mn-cs"/>
        </a:defRPr>
      </a:lvl3pPr>
      <a:lvl4pPr marL="4937514" indent="-705359" algn="l" defTabSz="2821436" rtl="0" eaLnBrk="1" latinLnBrk="0" hangingPunct="1">
        <a:spcBef>
          <a:spcPct val="20000"/>
        </a:spcBef>
        <a:buFont typeface="Arial" pitchFamily="34" charset="0"/>
        <a:buChar char="–"/>
        <a:defRPr sz="6200" kern="1200">
          <a:solidFill>
            <a:schemeClr val="tx1"/>
          </a:solidFill>
          <a:latin typeface="+mn-lt"/>
          <a:ea typeface="+mn-ea"/>
          <a:cs typeface="+mn-cs"/>
        </a:defRPr>
      </a:lvl4pPr>
      <a:lvl5pPr marL="6348231" indent="-705359" algn="l" defTabSz="2821436" rtl="0" eaLnBrk="1" latinLnBrk="0" hangingPunct="1">
        <a:spcBef>
          <a:spcPct val="20000"/>
        </a:spcBef>
        <a:buFont typeface="Arial" pitchFamily="34" charset="0"/>
        <a:buChar char="»"/>
        <a:defRPr sz="6200" kern="1200">
          <a:solidFill>
            <a:schemeClr val="tx1"/>
          </a:solidFill>
          <a:latin typeface="+mn-lt"/>
          <a:ea typeface="+mn-ea"/>
          <a:cs typeface="+mn-cs"/>
        </a:defRPr>
      </a:lvl5pPr>
      <a:lvl6pPr marL="7758950" indent="-705359" algn="l" defTabSz="2821436" rtl="0" eaLnBrk="1" latinLnBrk="0" hangingPunct="1">
        <a:spcBef>
          <a:spcPct val="20000"/>
        </a:spcBef>
        <a:buFont typeface="Arial" pitchFamily="34" charset="0"/>
        <a:buChar char="•"/>
        <a:defRPr sz="6200" kern="1200">
          <a:solidFill>
            <a:schemeClr val="tx1"/>
          </a:solidFill>
          <a:latin typeface="+mn-lt"/>
          <a:ea typeface="+mn-ea"/>
          <a:cs typeface="+mn-cs"/>
        </a:defRPr>
      </a:lvl6pPr>
      <a:lvl7pPr marL="9169667" indent="-705359" algn="l" defTabSz="2821436" rtl="0" eaLnBrk="1" latinLnBrk="0" hangingPunct="1">
        <a:spcBef>
          <a:spcPct val="20000"/>
        </a:spcBef>
        <a:buFont typeface="Arial" pitchFamily="34" charset="0"/>
        <a:buChar char="•"/>
        <a:defRPr sz="6200" kern="1200">
          <a:solidFill>
            <a:schemeClr val="tx1"/>
          </a:solidFill>
          <a:latin typeface="+mn-lt"/>
          <a:ea typeface="+mn-ea"/>
          <a:cs typeface="+mn-cs"/>
        </a:defRPr>
      </a:lvl7pPr>
      <a:lvl8pPr marL="10580386" indent="-705359" algn="l" defTabSz="2821436" rtl="0" eaLnBrk="1" latinLnBrk="0" hangingPunct="1">
        <a:spcBef>
          <a:spcPct val="20000"/>
        </a:spcBef>
        <a:buFont typeface="Arial" pitchFamily="34" charset="0"/>
        <a:buChar char="•"/>
        <a:defRPr sz="6200" kern="1200">
          <a:solidFill>
            <a:schemeClr val="tx1"/>
          </a:solidFill>
          <a:latin typeface="+mn-lt"/>
          <a:ea typeface="+mn-ea"/>
          <a:cs typeface="+mn-cs"/>
        </a:defRPr>
      </a:lvl8pPr>
      <a:lvl9pPr marL="11991103" indent="-705359" algn="l" defTabSz="2821436" rtl="0" eaLnBrk="1" latinLnBrk="0" hangingPunct="1">
        <a:spcBef>
          <a:spcPct val="20000"/>
        </a:spcBef>
        <a:buFont typeface="Arial" pitchFamily="34" charset="0"/>
        <a:buChar char="•"/>
        <a:defRPr sz="6200" kern="1200">
          <a:solidFill>
            <a:schemeClr val="tx1"/>
          </a:solidFill>
          <a:latin typeface="+mn-lt"/>
          <a:ea typeface="+mn-ea"/>
          <a:cs typeface="+mn-cs"/>
        </a:defRPr>
      </a:lvl9pPr>
    </p:bodyStyle>
    <p:other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2" name="Rounded Rectangle 41"/>
          <p:cNvSpPr/>
          <p:nvPr userDrawn="1"/>
        </p:nvSpPr>
        <p:spPr>
          <a:xfrm>
            <a:off x="342939" y="2893421"/>
            <a:ext cx="6213238" cy="12104271"/>
          </a:xfrm>
          <a:prstGeom prst="roundRect">
            <a:avLst>
              <a:gd name="adj" fmla="val 195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userDrawn="1"/>
        </p:nvSpPr>
        <p:spPr>
          <a:xfrm>
            <a:off x="6846303" y="2893421"/>
            <a:ext cx="6213238" cy="12104271"/>
          </a:xfrm>
          <a:prstGeom prst="roundRect">
            <a:avLst>
              <a:gd name="adj" fmla="val 195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45"/>
          <p:cNvSpPr/>
          <p:nvPr userDrawn="1"/>
        </p:nvSpPr>
        <p:spPr>
          <a:xfrm>
            <a:off x="13349667" y="2893421"/>
            <a:ext cx="6213238" cy="12104271"/>
          </a:xfrm>
          <a:prstGeom prst="roundRect">
            <a:avLst>
              <a:gd name="adj" fmla="val 195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ed Rectangle 46"/>
          <p:cNvSpPr/>
          <p:nvPr userDrawn="1"/>
        </p:nvSpPr>
        <p:spPr>
          <a:xfrm>
            <a:off x="19853031" y="2893421"/>
            <a:ext cx="6213238" cy="12104271"/>
          </a:xfrm>
          <a:prstGeom prst="roundRect">
            <a:avLst>
              <a:gd name="adj" fmla="val 195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47"/>
          <p:cNvSpPr/>
          <p:nvPr userDrawn="1"/>
        </p:nvSpPr>
        <p:spPr>
          <a:xfrm>
            <a:off x="26356394" y="2893421"/>
            <a:ext cx="6213238" cy="12104271"/>
          </a:xfrm>
          <a:prstGeom prst="roundRect">
            <a:avLst>
              <a:gd name="adj" fmla="val 195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userDrawn="1"/>
        </p:nvGrpSpPr>
        <p:grpSpPr>
          <a:xfrm rot="10800000">
            <a:off x="-18783" y="15331333"/>
            <a:ext cx="32949400" cy="1126793"/>
            <a:chOff x="-14192" y="1382"/>
            <a:chExt cx="27451941" cy="4572641"/>
          </a:xfrm>
        </p:grpSpPr>
        <p:sp>
          <p:nvSpPr>
            <p:cNvPr id="50" name="Rectangle 16"/>
            <p:cNvSpPr/>
            <p:nvPr userDrawn="1"/>
          </p:nvSpPr>
          <p:spPr>
            <a:xfrm>
              <a:off x="4001" y="707796"/>
              <a:ext cx="27429212" cy="3866227"/>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Rectangle 16"/>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15"/>
            <p:cNvSpPr/>
            <p:nvPr userDrawn="1"/>
          </p:nvSpPr>
          <p:spPr>
            <a:xfrm>
              <a:off x="-14192" y="1382"/>
              <a:ext cx="27451941" cy="4570666"/>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sp>
        <p:nvSpPr>
          <p:cNvPr id="45" name="Text Box 14"/>
          <p:cNvSpPr txBox="1">
            <a:spLocks noChangeArrowheads="1"/>
          </p:cNvSpPr>
          <p:nvPr userDrawn="1"/>
        </p:nvSpPr>
        <p:spPr bwMode="auto">
          <a:xfrm>
            <a:off x="503109" y="15826399"/>
            <a:ext cx="2514600" cy="351439"/>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6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graphicFrame>
        <p:nvGraphicFramePr>
          <p:cNvPr id="53" name="Table 52">
            <a:extLst>
              <a:ext uri="{FF2B5EF4-FFF2-40B4-BE49-F238E27FC236}">
                <a16:creationId xmlns:a16="http://schemas.microsoft.com/office/drawing/2014/main" id="{7C65F143-6BAB-D246-9D64-B40740A1E279}"/>
              </a:ext>
            </a:extLst>
          </p:cNvPr>
          <p:cNvGraphicFramePr>
            <a:graphicFrameLocks noGrp="1"/>
          </p:cNvGraphicFramePr>
          <p:nvPr userDrawn="1">
            <p:extLst>
              <p:ext uri="{D42A27DB-BD31-4B8C-83A1-F6EECF244321}">
                <p14:modId xmlns:p14="http://schemas.microsoft.com/office/powerpoint/2010/main" val="217988447"/>
              </p:ext>
            </p:extLst>
          </p:nvPr>
        </p:nvGraphicFramePr>
        <p:xfrm>
          <a:off x="-6363995" y="-667"/>
          <a:ext cx="6099844" cy="16554581"/>
        </p:xfrm>
        <a:graphic>
          <a:graphicData uri="http://schemas.openxmlformats.org/drawingml/2006/table">
            <a:tbl>
              <a:tblPr firstRow="1" bandRow="1">
                <a:tableStyleId>{5C22544A-7EE6-4342-B048-85BDC9FD1C3A}</a:tableStyleId>
              </a:tblPr>
              <a:tblGrid>
                <a:gridCol w="2615564">
                  <a:extLst>
                    <a:ext uri="{9D8B030D-6E8A-4147-A177-3AD203B41FA5}">
                      <a16:colId xmlns:a16="http://schemas.microsoft.com/office/drawing/2014/main" val="20000"/>
                    </a:ext>
                  </a:extLst>
                </a:gridCol>
                <a:gridCol w="3484280">
                  <a:extLst>
                    <a:ext uri="{9D8B030D-6E8A-4147-A177-3AD203B41FA5}">
                      <a16:colId xmlns:a16="http://schemas.microsoft.com/office/drawing/2014/main" val="20001"/>
                    </a:ext>
                  </a:extLst>
                </a:gridCol>
              </a:tblGrid>
              <a:tr h="62966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1800" b="0" spc="600" dirty="0">
                          <a:solidFill>
                            <a:srgbClr val="1F3A4E"/>
                          </a:solidFill>
                          <a:latin typeface="Arial Black" panose="020B0A04020102020204" pitchFamily="34" charset="0"/>
                        </a:rPr>
                        <a:t>QUICK START GUIDE</a:t>
                      </a:r>
                      <a:br>
                        <a:rPr lang="en-US" sz="1800" b="0" spc="600" dirty="0">
                          <a:solidFill>
                            <a:srgbClr val="1F3A4E"/>
                          </a:solidFill>
                          <a:latin typeface="Arial Black" panose="020B0A04020102020204" pitchFamily="34" charset="0"/>
                        </a:rPr>
                      </a:br>
                      <a:r>
                        <a:rPr lang="en-US" sz="1400" b="1" spc="0" dirty="0">
                          <a:solidFill>
                            <a:srgbClr val="FF0000"/>
                          </a:solidFill>
                          <a:latin typeface="Trebuchet MS" pitchFamily="34" charset="0"/>
                        </a:rPr>
                        <a:t>(THIS SIDEBAR WILL NOT PRINT)</a:t>
                      </a:r>
                      <a:endParaRPr lang="en-US" sz="18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118706">
                <a:tc gridSpan="2">
                  <a:txBody>
                    <a:bodyPr/>
                    <a:lstStyle/>
                    <a:p>
                      <a:pPr defTabSz="3765639"/>
                      <a:r>
                        <a:rPr lang="en-US" sz="1100" i="0" dirty="0">
                          <a:solidFill>
                            <a:srgbClr val="D9D9D9"/>
                          </a:solidFill>
                          <a:latin typeface="Arial"/>
                          <a:cs typeface="Arial"/>
                        </a:rPr>
                        <a:t>This PowerPoint template produces a </a:t>
                      </a:r>
                      <a:r>
                        <a:rPr lang="en-US" sz="1100" i="0" dirty="0">
                          <a:solidFill>
                            <a:srgbClr val="FFC000"/>
                          </a:solidFill>
                          <a:latin typeface="Arial"/>
                          <a:cs typeface="Arial"/>
                        </a:rPr>
                        <a:t>36"x72" </a:t>
                      </a:r>
                      <a:r>
                        <a:rPr lang="en-US" sz="11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100" i="0" dirty="0">
                        <a:solidFill>
                          <a:srgbClr val="D9D9D9"/>
                        </a:solidFill>
                        <a:latin typeface="Arial"/>
                        <a:cs typeface="Arial"/>
                      </a:endParaRPr>
                    </a:p>
                    <a:p>
                      <a:pPr defTabSz="3765639"/>
                      <a:r>
                        <a:rPr lang="en-US" sz="11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100" i="0" dirty="0" err="1">
                          <a:solidFill>
                            <a:srgbClr val="FFC000"/>
                          </a:solidFill>
                          <a:latin typeface="Arial"/>
                          <a:cs typeface="Arial"/>
                        </a:rPr>
                        <a:t>PosterPresentations.com</a:t>
                      </a:r>
                      <a:r>
                        <a:rPr lang="en-US" sz="1100" i="0" dirty="0">
                          <a:solidFill>
                            <a:srgbClr val="D9D9D9"/>
                          </a:solidFill>
                          <a:latin typeface="Arial"/>
                          <a:cs typeface="Arial"/>
                        </a:rPr>
                        <a:t> and click on the  </a:t>
                      </a:r>
                      <a:r>
                        <a:rPr lang="en-US" sz="1100" i="0" dirty="0">
                          <a:solidFill>
                            <a:srgbClr val="FFC000"/>
                          </a:solidFill>
                          <a:latin typeface="Arial"/>
                          <a:cs typeface="Arial"/>
                        </a:rPr>
                        <a:t>HELP DESK</a:t>
                      </a:r>
                      <a:r>
                        <a:rPr lang="en-US" sz="1100" i="0" baseline="0" dirty="0">
                          <a:solidFill>
                            <a:srgbClr val="D9D9D9"/>
                          </a:solidFill>
                          <a:latin typeface="Arial"/>
                          <a:cs typeface="Arial"/>
                        </a:rPr>
                        <a:t> </a:t>
                      </a:r>
                      <a:r>
                        <a:rPr lang="en-US" sz="1100" i="0" dirty="0">
                          <a:solidFill>
                            <a:srgbClr val="D9D9D9"/>
                          </a:solidFill>
                          <a:latin typeface="Arial"/>
                          <a:cs typeface="Arial"/>
                        </a:rPr>
                        <a:t>tab.</a:t>
                      </a:r>
                    </a:p>
                    <a:p>
                      <a:pPr defTabSz="3765639"/>
                      <a:endParaRPr lang="en-US" sz="1100" i="0" dirty="0">
                        <a:solidFill>
                          <a:srgbClr val="D9D9D9"/>
                        </a:solidFill>
                        <a:latin typeface="Arial"/>
                        <a:cs typeface="Arial"/>
                      </a:endParaRPr>
                    </a:p>
                    <a:p>
                      <a:pPr defTabSz="3765639"/>
                      <a:r>
                        <a:rPr lang="en-US" sz="1100" i="0" dirty="0">
                          <a:solidFill>
                            <a:srgbClr val="D9D9D9"/>
                          </a:solidFill>
                          <a:latin typeface="Arial"/>
                          <a:cs typeface="Arial"/>
                        </a:rPr>
                        <a:t>To print your poster using our same-day professional printing service, go online to </a:t>
                      </a:r>
                      <a:r>
                        <a:rPr lang="en-US" sz="1100" i="0" dirty="0" err="1">
                          <a:solidFill>
                            <a:srgbClr val="FFC000"/>
                          </a:solidFill>
                          <a:latin typeface="Arial"/>
                          <a:cs typeface="Arial"/>
                        </a:rPr>
                        <a:t>PosterPresentations.com</a:t>
                      </a:r>
                      <a:r>
                        <a:rPr lang="en-US" sz="1100" i="0" dirty="0">
                          <a:solidFill>
                            <a:srgbClr val="D9D9D9"/>
                          </a:solidFill>
                          <a:latin typeface="Arial"/>
                          <a:cs typeface="Arial"/>
                        </a:rPr>
                        <a:t> and click on "</a:t>
                      </a:r>
                      <a:r>
                        <a:rPr lang="en-US" sz="1100" i="0" dirty="0">
                          <a:solidFill>
                            <a:srgbClr val="FFC000"/>
                          </a:solidFill>
                          <a:latin typeface="Arial"/>
                          <a:cs typeface="Arial"/>
                        </a:rPr>
                        <a:t>Order your poster</a:t>
                      </a:r>
                      <a:r>
                        <a:rPr lang="en-US" sz="1100" i="0" dirty="0">
                          <a:solidFill>
                            <a:srgbClr val="D9D9D9"/>
                          </a:solidFill>
                          <a:latin typeface="Arial"/>
                          <a:cs typeface="Arial"/>
                        </a:rPr>
                        <a:t>".</a:t>
                      </a:r>
                      <a:endParaRPr lang="en-US" sz="11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302941">
                <a:tc>
                  <a:txBody>
                    <a:bodyPr/>
                    <a:lstStyle/>
                    <a:p>
                      <a:pPr algn="ctr"/>
                      <a:endParaRPr lang="en-US" sz="1100" dirty="0">
                        <a:solidFill>
                          <a:srgbClr val="1F3A4E"/>
                        </a:solidFill>
                      </a:endParaRPr>
                    </a:p>
                    <a:p>
                      <a:pPr algn="ctr"/>
                      <a:endParaRPr lang="en-US" sz="1100" dirty="0">
                        <a:solidFill>
                          <a:srgbClr val="1F3A4E"/>
                        </a:solidFill>
                      </a:endParaRPr>
                    </a:p>
                    <a:p>
                      <a:pPr algn="ctr"/>
                      <a:r>
                        <a:rPr lang="en-US" sz="1100" dirty="0">
                          <a:solidFill>
                            <a:schemeClr val="bg1"/>
                          </a:solidFill>
                          <a:latin typeface="Arial" panose="020B0604020202020204" pitchFamily="34" charset="0"/>
                          <a:cs typeface="Arial" panose="020B0604020202020204" pitchFamily="34" charset="0"/>
                        </a:rPr>
                        <a:t>This is a template for a</a:t>
                      </a:r>
                    </a:p>
                    <a:p>
                      <a:pPr marL="0" marR="0" lvl="0" indent="0" algn="ctr" defTabSz="2194450" rtl="0" eaLnBrk="1" fontAlgn="auto" latinLnBrk="0" hangingPunct="1">
                        <a:lnSpc>
                          <a:spcPct val="100000"/>
                        </a:lnSpc>
                        <a:spcBef>
                          <a:spcPts val="0"/>
                        </a:spcBef>
                        <a:spcAft>
                          <a:spcPts val="0"/>
                        </a:spcAft>
                        <a:buClrTx/>
                        <a:buSzTx/>
                        <a:buFontTx/>
                        <a:buNone/>
                        <a:tabLst/>
                        <a:defRPr/>
                      </a:pPr>
                      <a:r>
                        <a:rPr lang="en-US" sz="1100" dirty="0">
                          <a:solidFill>
                            <a:schemeClr val="bg1"/>
                          </a:solidFill>
                          <a:latin typeface="Arial" panose="020B0604020202020204" pitchFamily="34" charset="0"/>
                          <a:cs typeface="Arial" panose="020B0604020202020204" pitchFamily="34" charset="0"/>
                        </a:rPr>
                        <a:t>presentation poster </a:t>
                      </a:r>
                      <a:br>
                        <a:rPr lang="en-US" sz="1100" dirty="0">
                          <a:solidFill>
                            <a:schemeClr val="bg1"/>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36 inches tall</a:t>
                      </a:r>
                      <a:br>
                        <a:rPr lang="en-US" sz="1800" b="1" dirty="0">
                          <a:solidFill>
                            <a:srgbClr val="FFC000"/>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by</a:t>
                      </a:r>
                      <a:br>
                        <a:rPr lang="en-US" sz="1800" b="1" dirty="0">
                          <a:solidFill>
                            <a:srgbClr val="FFC000"/>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72 inches wide</a:t>
                      </a:r>
                      <a:br>
                        <a:rPr lang="en-US" sz="1100" dirty="0">
                          <a:solidFill>
                            <a:schemeClr val="bg1"/>
                          </a:solidFill>
                          <a:latin typeface="Arial" panose="020B0604020202020204" pitchFamily="34" charset="0"/>
                          <a:cs typeface="Arial" panose="020B0604020202020204" pitchFamily="34" charset="0"/>
                        </a:rPr>
                      </a:br>
                      <a:endParaRPr lang="en-US" sz="11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Important: Check the template size</a:t>
                      </a:r>
                      <a:br>
                        <a:rPr lang="en-US" sz="1100" b="0" baseline="0" dirty="0">
                          <a:solidFill>
                            <a:srgbClr val="FFC000"/>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42 tall x 84 wide</a:t>
                      </a:r>
                      <a:br>
                        <a:rPr lang="en-US" sz="1100" b="0" baseline="0" dirty="0">
                          <a:solidFill>
                            <a:srgbClr val="FFC000"/>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48 tall x 96 wide</a:t>
                      </a:r>
                    </a:p>
                  </a:txBody>
                  <a:tcPr marL="182880" marT="137160">
                    <a:solidFill>
                      <a:srgbClr val="010101"/>
                    </a:solidFill>
                  </a:tcPr>
                </a:tc>
                <a:extLst>
                  <a:ext uri="{0D108BD9-81ED-4DB2-BD59-A6C34878D82A}">
                    <a16:rowId xmlns:a16="http://schemas.microsoft.com/office/drawing/2014/main" val="10008"/>
                  </a:ext>
                </a:extLst>
              </a:tr>
              <a:tr h="2160040">
                <a:tc>
                  <a:txBody>
                    <a:bodyPr/>
                    <a:lstStyle/>
                    <a:p>
                      <a:endParaRPr lang="en-US" sz="1100" dirty="0">
                        <a:solidFill>
                          <a:srgbClr val="1F3A4E"/>
                        </a:solidFill>
                      </a:endParaRPr>
                    </a:p>
                  </a:txBody>
                  <a:tcPr>
                    <a:blipFill rotWithShape="1">
                      <a:blip r:embed="rId3"/>
                      <a:stretch>
                        <a:fillRect/>
                      </a:stretch>
                    </a:blipFill>
                  </a:tcPr>
                </a:tc>
                <a:tc>
                  <a:txBody>
                    <a:bodyPr/>
                    <a:lstStyle/>
                    <a:p>
                      <a:pPr algn="l"/>
                      <a:r>
                        <a:rPr lang="en-US" sz="1200" b="1" baseline="0" dirty="0">
                          <a:solidFill>
                            <a:srgbClr val="FFC000"/>
                          </a:solidFill>
                          <a:latin typeface="Arial" panose="020B0604020202020204" pitchFamily="34" charset="0"/>
                          <a:cs typeface="Arial" panose="020B0604020202020204" pitchFamily="34" charset="0"/>
                        </a:rPr>
                        <a:t>How to </a:t>
                      </a:r>
                      <a:r>
                        <a:rPr lang="en-US" sz="2000" b="1" baseline="0" dirty="0">
                          <a:solidFill>
                            <a:srgbClr val="FFC000"/>
                          </a:solidFill>
                          <a:latin typeface="Arial" panose="020B0604020202020204" pitchFamily="34" charset="0"/>
                          <a:cs typeface="Arial" panose="020B0604020202020204" pitchFamily="34" charset="0"/>
                        </a:rPr>
                        <a:t>Zoom in </a:t>
                      </a:r>
                      <a:r>
                        <a:rPr lang="en-US" sz="1200" b="1" baseline="0" dirty="0">
                          <a:solidFill>
                            <a:srgbClr val="FFC000"/>
                          </a:solidFill>
                          <a:latin typeface="Arial" panose="020B0604020202020204" pitchFamily="34" charset="0"/>
                          <a:cs typeface="Arial" panose="020B0604020202020204" pitchFamily="34" charset="0"/>
                        </a:rPr>
                        <a:t>and </a:t>
                      </a:r>
                      <a:r>
                        <a:rPr lang="en-US" sz="1050" b="1" baseline="0" dirty="0">
                          <a:solidFill>
                            <a:srgbClr val="FFC000"/>
                          </a:solidFill>
                          <a:latin typeface="Arial" panose="020B0604020202020204" pitchFamily="34" charset="0"/>
                          <a:cs typeface="Arial" panose="020B0604020202020204" pitchFamily="34" charset="0"/>
                        </a:rPr>
                        <a:t>out</a:t>
                      </a:r>
                      <a:endParaRPr lang="en-US" sz="1200" b="1" baseline="0" dirty="0">
                        <a:solidFill>
                          <a:srgbClr val="FFC000"/>
                        </a:solidFill>
                        <a:latin typeface="Arial" panose="020B0604020202020204" pitchFamily="34" charset="0"/>
                        <a:cs typeface="Arial" panose="020B0604020202020204" pitchFamily="34" charset="0"/>
                      </a:endParaRPr>
                    </a:p>
                    <a:p>
                      <a:pPr algn="l"/>
                      <a:r>
                        <a:rPr lang="en-US" sz="11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1. </a:t>
                      </a:r>
                      <a:r>
                        <a:rPr lang="en-US" sz="11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2. </a:t>
                      </a:r>
                      <a:r>
                        <a:rPr lang="en-US" sz="11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906852">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Ruler and Guides</a:t>
                      </a:r>
                      <a:br>
                        <a:rPr lang="en-US" sz="1100" b="0" baseline="0" dirty="0">
                          <a:solidFill>
                            <a:srgbClr val="FFC000"/>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1926164">
                <a:tc>
                  <a:txBody>
                    <a:bodyPr/>
                    <a:lstStyle/>
                    <a:p>
                      <a:endParaRPr lang="en-US" sz="1100" dirty="0">
                        <a:solidFill>
                          <a:srgbClr val="1F3A4E"/>
                        </a:solidFill>
                      </a:endParaRPr>
                    </a:p>
                  </a:txBody>
                  <a:tcPr>
                    <a:blipFill rotWithShape="1">
                      <a:blip r:embed="rId4"/>
                      <a:stretch>
                        <a:fillRect/>
                      </a:stretch>
                    </a:blipFill>
                  </a:tcPr>
                </a:tc>
                <a:tc>
                  <a:txBody>
                    <a:bodyPr/>
                    <a:lstStyle/>
                    <a:p>
                      <a:pPr marL="0" lvl="1" indent="0" algn="l" defTabSz="114300"/>
                      <a:r>
                        <a:rPr lang="en-US" sz="1200" b="1" baseline="0" dirty="0">
                          <a:solidFill>
                            <a:srgbClr val="FFC000"/>
                          </a:solidFill>
                          <a:latin typeface="Arial" panose="020B0604020202020204" pitchFamily="34" charset="0"/>
                          <a:cs typeface="Arial" panose="020B0604020202020204" pitchFamily="34" charset="0"/>
                        </a:rPr>
                        <a:t>Headers and text containers</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a:t>
                      </a:r>
                      <a:r>
                        <a:rPr lang="en-US" sz="1100" b="0" baseline="0" dirty="0">
                          <a:solidFill>
                            <a:schemeClr val="bg1"/>
                          </a:solidFill>
                          <a:latin typeface="Arial" panose="020B0604020202020204" pitchFamily="34" charset="0"/>
                          <a:cs typeface="Arial" panose="020B0604020202020204" pitchFamily="34" charset="0"/>
                        </a:rPr>
                        <a:t> </a:t>
                      </a:r>
                      <a:r>
                        <a:rPr lang="en-US" sz="11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a:t>
                      </a:r>
                      <a:r>
                        <a:rPr lang="en-US" sz="1100" b="0" baseline="0" dirty="0">
                          <a:solidFill>
                            <a:schemeClr val="bg1"/>
                          </a:solidFill>
                          <a:latin typeface="Arial" panose="020B0604020202020204" pitchFamily="34" charset="0"/>
                          <a:cs typeface="Arial" panose="020B0604020202020204" pitchFamily="34" charset="0"/>
                        </a:rPr>
                        <a:t> </a:t>
                      </a:r>
                      <a:r>
                        <a:rPr lang="en-US" sz="11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a:t>
                      </a:r>
                      <a:r>
                        <a:rPr lang="en-US" sz="1100" b="0" baseline="0" dirty="0">
                          <a:solidFill>
                            <a:schemeClr val="bg1"/>
                          </a:solidFill>
                          <a:latin typeface="Arial" panose="020B0604020202020204" pitchFamily="34" charset="0"/>
                          <a:cs typeface="Arial" panose="020B0604020202020204" pitchFamily="34" charset="0"/>
                        </a:rPr>
                        <a:t> </a:t>
                      </a:r>
                      <a:r>
                        <a:rPr lang="en-US" sz="11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1772445">
                <a:tc gridSpan="2">
                  <a:txBody>
                    <a:bodyPr/>
                    <a:lstStyle/>
                    <a:p>
                      <a:r>
                        <a:rPr lang="en-US" sz="1200" b="1" dirty="0">
                          <a:solidFill>
                            <a:srgbClr val="FFC000"/>
                          </a:solidFill>
                          <a:latin typeface="Arial" panose="020B0604020202020204" pitchFamily="34" charset="0"/>
                          <a:cs typeface="Arial" panose="020B0604020202020204" pitchFamily="34" charset="0"/>
                        </a:rPr>
                        <a:t>Adding content to the poster</a:t>
                      </a:r>
                    </a:p>
                    <a:p>
                      <a:r>
                        <a:rPr lang="en-US" sz="11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1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1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19752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154977">
                <a:tc gridSpan="2">
                  <a:txBody>
                    <a:bodyPr/>
                    <a:lstStyle/>
                    <a:p>
                      <a:endParaRPr lang="en-US" sz="11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64482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1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60529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1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2" name="Table 1">
            <a:extLst>
              <a:ext uri="{FF2B5EF4-FFF2-40B4-BE49-F238E27FC236}">
                <a16:creationId xmlns:a16="http://schemas.microsoft.com/office/drawing/2014/main" id="{BC93363D-F636-4F6C-B495-52FD3752EB54}"/>
              </a:ext>
            </a:extLst>
          </p:cNvPr>
          <p:cNvGraphicFramePr>
            <a:graphicFrameLocks noGrp="1"/>
          </p:cNvGraphicFramePr>
          <p:nvPr userDrawn="1">
            <p:extLst>
              <p:ext uri="{D42A27DB-BD31-4B8C-83A1-F6EECF244321}">
                <p14:modId xmlns:p14="http://schemas.microsoft.com/office/powerpoint/2010/main" val="931414890"/>
              </p:ext>
            </p:extLst>
          </p:nvPr>
        </p:nvGraphicFramePr>
        <p:xfrm>
          <a:off x="33179178" y="-20119"/>
          <a:ext cx="6099844" cy="16632915"/>
        </p:xfrm>
        <a:graphic>
          <a:graphicData uri="http://schemas.openxmlformats.org/drawingml/2006/table">
            <a:tbl>
              <a:tblPr firstRow="1" bandRow="1">
                <a:tableStyleId>{5C22544A-7EE6-4342-B048-85BDC9FD1C3A}</a:tableStyleId>
              </a:tblPr>
              <a:tblGrid>
                <a:gridCol w="3056584">
                  <a:extLst>
                    <a:ext uri="{9D8B030D-6E8A-4147-A177-3AD203B41FA5}">
                      <a16:colId xmlns:a16="http://schemas.microsoft.com/office/drawing/2014/main" val="2230252998"/>
                    </a:ext>
                  </a:extLst>
                </a:gridCol>
                <a:gridCol w="3043260">
                  <a:extLst>
                    <a:ext uri="{9D8B030D-6E8A-4147-A177-3AD203B41FA5}">
                      <a16:colId xmlns:a16="http://schemas.microsoft.com/office/drawing/2014/main" val="3283977539"/>
                    </a:ext>
                  </a:extLst>
                </a:gridCol>
              </a:tblGrid>
              <a:tr h="855655">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000" b="0" spc="600" dirty="0">
                          <a:solidFill>
                            <a:srgbClr val="1F3A4E"/>
                          </a:solidFill>
                          <a:latin typeface="Arial Black" panose="020B0A04020102020204" pitchFamily="34" charset="0"/>
                        </a:rPr>
                        <a:t>QUICK START GUIDE</a:t>
                      </a:r>
                      <a:br>
                        <a:rPr lang="en-US" sz="2000" b="0" spc="600" dirty="0">
                          <a:solidFill>
                            <a:srgbClr val="1F3A4E"/>
                          </a:solidFill>
                          <a:latin typeface="Arial Black" panose="020B0A04020102020204" pitchFamily="34" charset="0"/>
                        </a:rPr>
                      </a:br>
                      <a:r>
                        <a:rPr lang="en-US" sz="1600" b="1" spc="0" dirty="0">
                          <a:solidFill>
                            <a:srgbClr val="FF0000"/>
                          </a:solidFill>
                          <a:latin typeface="Trebuchet MS" pitchFamily="34" charset="0"/>
                        </a:rPr>
                        <a:t>(THIS SIDEBAR WILL NOT PRINT)</a:t>
                      </a:r>
                      <a:endParaRPr lang="en-US" sz="2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extLst>
                  <a:ext uri="{0D108BD9-81ED-4DB2-BD59-A6C34878D82A}">
                    <a16:rowId xmlns:a16="http://schemas.microsoft.com/office/drawing/2014/main" val="2674953738"/>
                  </a:ext>
                </a:extLst>
              </a:tr>
              <a:tr h="2710095">
                <a:tc gridSpan="2">
                  <a:txBody>
                    <a:bodyPr/>
                    <a:lstStyle/>
                    <a:p>
                      <a:pPr algn="l"/>
                      <a:r>
                        <a:rPr lang="en-US" sz="14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2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200" dirty="0">
                          <a:solidFill>
                            <a:srgbClr val="FFC000"/>
                          </a:solidFill>
                          <a:hlinkClick r:id="" action="ppaction://noaction">
                            <a:extLst>
                              <a:ext uri="{A12FA001-AC4F-418D-AE19-62706E023703}">
                                <ahyp:hlinkClr xmlns:ahyp="http://schemas.microsoft.com/office/drawing/2018/hyperlinkcolor" val="tx"/>
                              </a:ext>
                            </a:extLst>
                          </a:hlinkClick>
                        </a:rPr>
                        <a:t>https://www.posterpresentations.com/how-to-change-the-research-poster-template-colors.html</a:t>
                      </a:r>
                      <a:endParaRPr lang="en-US" sz="1200" dirty="0">
                        <a:solidFill>
                          <a:srgbClr val="FFC000"/>
                        </a:solidFill>
                      </a:endParaRPr>
                    </a:p>
                    <a:p>
                      <a:pPr marL="0" indent="0" algn="l" defTabSz="114300"/>
                      <a:endParaRPr lang="en-US" sz="1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2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2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extLst>
                  <a:ext uri="{0D108BD9-81ED-4DB2-BD59-A6C34878D82A}">
                    <a16:rowId xmlns:a16="http://schemas.microsoft.com/office/drawing/2014/main" val="3688351657"/>
                  </a:ext>
                </a:extLst>
              </a:tr>
              <a:tr h="1786749">
                <a:tc gridSpan="2">
                  <a:txBody>
                    <a:bodyPr/>
                    <a:lstStyle/>
                    <a:p>
                      <a:r>
                        <a:rPr lang="en-US" sz="1400" b="1" dirty="0">
                          <a:solidFill>
                            <a:srgbClr val="FFC000"/>
                          </a:solidFill>
                          <a:latin typeface="Arial" panose="020B0604020202020204" pitchFamily="34" charset="0"/>
                          <a:cs typeface="Arial" panose="020B0604020202020204" pitchFamily="34" charset="0"/>
                        </a:rPr>
                        <a:t>How to change the column layout configuration</a:t>
                      </a:r>
                    </a:p>
                    <a:p>
                      <a:r>
                        <a:rPr lang="en-US" sz="12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200" dirty="0">
                          <a:solidFill>
                            <a:srgbClr val="D9D9D9"/>
                          </a:solidFill>
                          <a:latin typeface="Arial" panose="020B0604020202020204" pitchFamily="34" charset="0"/>
                          <a:cs typeface="Arial" panose="020B0604020202020204" pitchFamily="34" charset="0"/>
                        </a:rPr>
                        <a:t>You can see a tutorial here: </a:t>
                      </a:r>
                      <a:r>
                        <a:rPr lang="en-US" sz="1200" u="sng" dirty="0">
                          <a:solidFill>
                            <a:srgbClr val="FFC000"/>
                          </a:solidFill>
                          <a:latin typeface="Arial" panose="020B0604020202020204" pitchFamily="34" charset="0"/>
                          <a:cs typeface="Arial" panose="020B0604020202020204" pitchFamily="34" charset="0"/>
                        </a:rPr>
                        <a:t>https://</a:t>
                      </a:r>
                      <a:r>
                        <a:rPr lang="en-US" sz="1200" u="sng" dirty="0" err="1">
                          <a:solidFill>
                            <a:srgbClr val="FFC000"/>
                          </a:solidFill>
                          <a:latin typeface="Arial" panose="020B0604020202020204" pitchFamily="34" charset="0"/>
                          <a:cs typeface="Arial" panose="020B0604020202020204" pitchFamily="34" charset="0"/>
                        </a:rPr>
                        <a:t>www.posterpresentations.com</a:t>
                      </a:r>
                      <a:r>
                        <a:rPr lang="en-US" sz="1200" u="sng" dirty="0">
                          <a:solidFill>
                            <a:srgbClr val="FFC000"/>
                          </a:solidFill>
                          <a:latin typeface="Arial" panose="020B0604020202020204" pitchFamily="34" charset="0"/>
                          <a:cs typeface="Arial" panose="020B0604020202020204" pitchFamily="34" charset="0"/>
                        </a:rPr>
                        <a:t>/how-to-change-the-column-</a:t>
                      </a:r>
                      <a:r>
                        <a:rPr lang="en-US" sz="1200" u="sng" dirty="0" err="1">
                          <a:solidFill>
                            <a:srgbClr val="FFC000"/>
                          </a:solidFill>
                          <a:latin typeface="Arial" panose="020B0604020202020204" pitchFamily="34" charset="0"/>
                          <a:cs typeface="Arial" panose="020B0604020202020204" pitchFamily="34" charset="0"/>
                        </a:rPr>
                        <a:t>configuration.html</a:t>
                      </a:r>
                      <a:endParaRPr lang="en-US" sz="3200" u="sng" dirty="0">
                        <a:solidFill>
                          <a:srgbClr val="FFC000"/>
                        </a:solidFill>
                      </a:endParaRPr>
                    </a:p>
                  </a:txBody>
                  <a:tcPr marL="182880" marT="137160">
                    <a:solidFill>
                      <a:schemeClr val="tx1"/>
                    </a:solid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2027506851"/>
                  </a:ext>
                </a:extLst>
              </a:tr>
              <a:tr h="252204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7">
                        <a:extLst>
                          <a:ext uri="{28A0092B-C50C-407E-A947-70E740481C1C}">
                            <a14:useLocalDpi xmlns:a14="http://schemas.microsoft.com/office/drawing/2010/main" val="0"/>
                          </a:ext>
                        </a:extLst>
                      </a:blip>
                      <a:srcRect/>
                      <a:stretch>
                        <a:fillRect/>
                      </a:stretch>
                    </a:blipFill>
                  </a:tcPr>
                </a:tc>
                <a:tc rowSpan="2">
                  <a:txBody>
                    <a:bodyPr/>
                    <a:lstStyle/>
                    <a:p>
                      <a:endParaRPr lang="en-US"/>
                    </a:p>
                  </a:txBody>
                  <a:tcPr marL="182880" marT="137160">
                    <a:solidFill>
                      <a:srgbClr val="010101"/>
                    </a:solidFill>
                  </a:tcPr>
                </a:tc>
                <a:extLst>
                  <a:ext uri="{0D108BD9-81ED-4DB2-BD59-A6C34878D82A}">
                    <a16:rowId xmlns:a16="http://schemas.microsoft.com/office/drawing/2014/main" val="3498839802"/>
                  </a:ext>
                </a:extLst>
              </a:tr>
              <a:tr h="140706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vMerge="1">
                  <a:txBody>
                    <a:bodyPr/>
                    <a:lstStyle/>
                    <a:p>
                      <a:endParaRPr lang="en-US"/>
                    </a:p>
                  </a:txBody>
                  <a:tcPr/>
                </a:tc>
                <a:extLst>
                  <a:ext uri="{0D108BD9-81ED-4DB2-BD59-A6C34878D82A}">
                    <a16:rowId xmlns:a16="http://schemas.microsoft.com/office/drawing/2014/main" val="2583950468"/>
                  </a:ext>
                </a:extLst>
              </a:tr>
              <a:tr h="1853928">
                <a:tc>
                  <a:txBody>
                    <a:bodyPr/>
                    <a:lstStyle/>
                    <a:p>
                      <a:r>
                        <a:rPr lang="en-US" sz="1400" b="1" dirty="0">
                          <a:solidFill>
                            <a:srgbClr val="FFC000"/>
                          </a:solidFill>
                          <a:latin typeface="Arial" panose="020B0604020202020204" pitchFamily="34" charset="0"/>
                          <a:cs typeface="Arial" panose="020B0604020202020204" pitchFamily="34" charset="0"/>
                        </a:rPr>
                        <a:t>How to</a:t>
                      </a:r>
                      <a:r>
                        <a:rPr lang="en-US" sz="1400" b="1" baseline="0" dirty="0">
                          <a:solidFill>
                            <a:srgbClr val="FFC000"/>
                          </a:solidFill>
                          <a:latin typeface="Arial" panose="020B0604020202020204" pitchFamily="34" charset="0"/>
                          <a:cs typeface="Arial" panose="020B0604020202020204" pitchFamily="34" charset="0"/>
                        </a:rPr>
                        <a:t> preview your poster prior to printing</a:t>
                      </a:r>
                      <a:endParaRPr lang="en-US" sz="1400" b="1" dirty="0">
                        <a:solidFill>
                          <a:srgbClr val="FFC000"/>
                        </a:solidFill>
                        <a:latin typeface="Arial" panose="020B0604020202020204" pitchFamily="34" charset="0"/>
                        <a:cs typeface="Arial" panose="020B0604020202020204" pitchFamily="34" charset="0"/>
                      </a:endParaRPr>
                    </a:p>
                    <a:p>
                      <a:r>
                        <a:rPr lang="en-US" sz="1200" dirty="0">
                          <a:solidFill>
                            <a:srgbClr val="D9D9D9"/>
                          </a:solidFill>
                          <a:latin typeface="Arial" panose="020B0604020202020204" pitchFamily="34" charset="0"/>
                          <a:cs typeface="Arial" panose="020B0604020202020204" pitchFamily="34" charset="0"/>
                        </a:rPr>
                        <a:t>You can preview your poster at any time by pressing the </a:t>
                      </a:r>
                      <a:r>
                        <a:rPr lang="en-US" sz="1200" dirty="0">
                          <a:solidFill>
                            <a:srgbClr val="FFC000"/>
                          </a:solidFill>
                          <a:latin typeface="Arial" panose="020B0604020202020204" pitchFamily="34" charset="0"/>
                          <a:cs typeface="Arial" panose="020B0604020202020204" pitchFamily="34" charset="0"/>
                        </a:rPr>
                        <a:t>F5 key</a:t>
                      </a:r>
                      <a:r>
                        <a:rPr lang="en-US" sz="12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200" dirty="0">
                          <a:solidFill>
                            <a:srgbClr val="FFC000"/>
                          </a:solidFill>
                          <a:latin typeface="Arial" panose="020B0604020202020204" pitchFamily="34" charset="0"/>
                          <a:cs typeface="Arial" panose="020B0604020202020204" pitchFamily="34" charset="0"/>
                        </a:rPr>
                        <a:t>ESC key </a:t>
                      </a:r>
                      <a:r>
                        <a:rPr lang="en-US" sz="12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a:txBody>
                    <a:bodyPr/>
                    <a:lstStyle/>
                    <a:p>
                      <a:endParaRPr lang="en-US"/>
                    </a:p>
                  </a:txBody>
                  <a:tcPr marL="182880" marT="137160" anchor="ctr">
                    <a:solidFill>
                      <a:schemeClr val="tx1">
                        <a:lumMod val="95000"/>
                        <a:lumOff val="5000"/>
                      </a:schemeClr>
                    </a:solidFill>
                  </a:tcPr>
                </a:tc>
                <a:extLst>
                  <a:ext uri="{0D108BD9-81ED-4DB2-BD59-A6C34878D82A}">
                    <a16:rowId xmlns:a16="http://schemas.microsoft.com/office/drawing/2014/main" val="3302198567"/>
                  </a:ext>
                </a:extLst>
              </a:tr>
              <a:tr h="276412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When you are ready to have your poster printed go online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and click on the "</a:t>
                      </a:r>
                      <a:r>
                        <a:rPr lang="en-US" sz="1200" noProof="0" dirty="0">
                          <a:solidFill>
                            <a:srgbClr val="FFC000"/>
                          </a:solidFill>
                          <a:latin typeface="Arial"/>
                          <a:cs typeface="Arial"/>
                        </a:rPr>
                        <a:t>Order Your Poster</a:t>
                      </a:r>
                      <a:r>
                        <a:rPr lang="en-US" sz="12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1200" noProof="0" dirty="0">
                          <a:solidFill>
                            <a:srgbClr val="D9D9D9"/>
                          </a:solidFill>
                          <a:latin typeface="Arial"/>
                          <a:cs typeface="Arial"/>
                        </a:rPr>
                      </a:br>
                      <a:r>
                        <a:rPr lang="en-US" sz="1200" noProof="0" dirty="0">
                          <a:solidFill>
                            <a:srgbClr val="D9D9D9"/>
                          </a:solidFill>
                          <a:latin typeface="Arial"/>
                          <a:cs typeface="Arial"/>
                        </a:rPr>
                        <a:t>Go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566021182"/>
                  </a:ext>
                </a:extLst>
              </a:tr>
              <a:tr h="659987">
                <a:tc gridSpan="2">
                  <a:txBody>
                    <a:bodyPr/>
                    <a:lstStyle/>
                    <a:p>
                      <a:endParaRPr lang="en-US" sz="1200" dirty="0">
                        <a:solidFill>
                          <a:srgbClr val="1F3A4E"/>
                        </a:solidFill>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extLst>
                  <a:ext uri="{0D108BD9-81ED-4DB2-BD59-A6C34878D82A}">
                    <a16:rowId xmlns:a16="http://schemas.microsoft.com/office/drawing/2014/main" val="1605011808"/>
                  </a:ext>
                </a:extLst>
              </a:tr>
              <a:tr h="2073273">
                <a:tc>
                  <a:txBody>
                    <a:bodyPr/>
                    <a:lstStyle/>
                    <a:p>
                      <a:pPr>
                        <a:lnSpc>
                          <a:spcPts val="2600"/>
                        </a:lnSpc>
                      </a:pPr>
                      <a:r>
                        <a:rPr lang="en-US" sz="1100" dirty="0">
                          <a:solidFill>
                            <a:schemeClr val="bg1">
                              <a:lumMod val="85000"/>
                            </a:schemeClr>
                          </a:solidFill>
                          <a:latin typeface="Arial"/>
                          <a:cs typeface="Arial"/>
                        </a:rPr>
                        <a:t>© 2019</a:t>
                      </a:r>
                      <a:r>
                        <a:rPr lang="en-US" sz="1100" baseline="0" dirty="0">
                          <a:solidFill>
                            <a:schemeClr val="bg1">
                              <a:lumMod val="85000"/>
                            </a:schemeClr>
                          </a:solidFill>
                          <a:latin typeface="Arial"/>
                          <a:cs typeface="Arial"/>
                        </a:rPr>
                        <a:t> </a:t>
                      </a:r>
                      <a:r>
                        <a:rPr lang="en-US" sz="1100" dirty="0" err="1">
                          <a:solidFill>
                            <a:schemeClr val="bg1">
                              <a:lumMod val="85000"/>
                            </a:schemeClr>
                          </a:solidFill>
                          <a:latin typeface="Arial"/>
                          <a:cs typeface="Arial"/>
                        </a:rPr>
                        <a:t>PosterPresentations.com</a:t>
                      </a:r>
                      <a:br>
                        <a:rPr lang="en-US" sz="1100" dirty="0">
                          <a:solidFill>
                            <a:schemeClr val="bg1">
                              <a:lumMod val="85000"/>
                            </a:schemeClr>
                          </a:solidFill>
                          <a:latin typeface="Arial"/>
                          <a:cs typeface="Arial"/>
                        </a:rPr>
                      </a:br>
                      <a:r>
                        <a:rPr lang="en-US" sz="1100" dirty="0">
                          <a:solidFill>
                            <a:schemeClr val="bg1">
                              <a:lumMod val="85000"/>
                            </a:schemeClr>
                          </a:solidFill>
                          <a:latin typeface="Arial"/>
                          <a:cs typeface="Arial"/>
                        </a:rPr>
                        <a:t>2117 Fourth Street ,</a:t>
                      </a:r>
                      <a:r>
                        <a:rPr lang="en-US" sz="1100" baseline="0" dirty="0">
                          <a:solidFill>
                            <a:schemeClr val="bg1">
                              <a:lumMod val="85000"/>
                            </a:schemeClr>
                          </a:solidFill>
                          <a:latin typeface="Arial"/>
                          <a:cs typeface="Arial"/>
                        </a:rPr>
                        <a:t> STE C        </a:t>
                      </a:r>
                    </a:p>
                    <a:p>
                      <a:pPr>
                        <a:lnSpc>
                          <a:spcPts val="2600"/>
                        </a:lnSpc>
                      </a:pPr>
                      <a:r>
                        <a:rPr lang="en-US" sz="1100" baseline="0" dirty="0">
                          <a:solidFill>
                            <a:schemeClr val="bg1">
                              <a:lumMod val="85000"/>
                            </a:schemeClr>
                          </a:solidFill>
                          <a:latin typeface="Arial"/>
                          <a:cs typeface="Arial"/>
                        </a:rPr>
                        <a:t>Berkeley CA 94710 USA</a:t>
                      </a:r>
                      <a:endParaRPr lang="en-US" sz="1100" dirty="0">
                        <a:solidFill>
                          <a:schemeClr val="bg1">
                            <a:lumMod val="85000"/>
                          </a:schemeClr>
                        </a:solidFill>
                        <a:latin typeface="Arial"/>
                        <a:cs typeface="Arial"/>
                      </a:endParaRPr>
                    </a:p>
                  </a:txBody>
                  <a:tcPr marL="182880" marT="137160">
                    <a:solidFill>
                      <a:srgbClr val="010101"/>
                    </a:solidFill>
                  </a:tcPr>
                </a:tc>
                <a:tc>
                  <a:txBody>
                    <a:bodyPr/>
                    <a:lstStyle/>
                    <a:p>
                      <a:endParaRPr lang="en-US" dirty="0"/>
                    </a:p>
                  </a:txBody>
                  <a:tcPr marL="182880" marT="137160">
                    <a:solidFill>
                      <a:srgbClr val="010101"/>
                    </a:solidFill>
                  </a:tcPr>
                </a:tc>
                <a:extLst>
                  <a:ext uri="{0D108BD9-81ED-4DB2-BD59-A6C34878D82A}">
                    <a16:rowId xmlns:a16="http://schemas.microsoft.com/office/drawing/2014/main" val="2839070458"/>
                  </a:ext>
                </a:extLst>
              </a:tr>
            </a:tbl>
          </a:graphicData>
        </a:graphic>
      </p:graphicFrame>
      <p:grpSp>
        <p:nvGrpSpPr>
          <p:cNvPr id="18" name="Group 17">
            <a:extLst>
              <a:ext uri="{FF2B5EF4-FFF2-40B4-BE49-F238E27FC236}">
                <a16:creationId xmlns:a16="http://schemas.microsoft.com/office/drawing/2014/main" id="{27D25741-F9D6-A54E-9393-5231BCFAE460}"/>
              </a:ext>
            </a:extLst>
          </p:cNvPr>
          <p:cNvGrpSpPr/>
          <p:nvPr userDrawn="1"/>
        </p:nvGrpSpPr>
        <p:grpSpPr>
          <a:xfrm>
            <a:off x="-43304" y="11287"/>
            <a:ext cx="32961704" cy="2336497"/>
            <a:chOff x="-43304" y="11286"/>
            <a:chExt cx="43905392" cy="4120075"/>
          </a:xfrm>
        </p:grpSpPr>
        <p:sp>
          <p:nvSpPr>
            <p:cNvPr id="19" name="Rectangle 18">
              <a:extLst>
                <a:ext uri="{FF2B5EF4-FFF2-40B4-BE49-F238E27FC236}">
                  <a16:creationId xmlns:a16="http://schemas.microsoft.com/office/drawing/2014/main" id="{51712868-CD42-674C-B821-69C6F81C69D1}"/>
                </a:ext>
              </a:extLst>
            </p:cNvPr>
            <p:cNvSpPr/>
            <p:nvPr userDrawn="1"/>
          </p:nvSpPr>
          <p:spPr>
            <a:xfrm>
              <a:off x="-1" y="1106328"/>
              <a:ext cx="43854834" cy="3025033"/>
            </a:xfrm>
            <a:prstGeom prst="rect">
              <a:avLst/>
            </a:prstGeom>
            <a:gradFill flip="none" rotWithShape="1">
              <a:gsLst>
                <a:gs pos="0">
                  <a:schemeClr val="accent6"/>
                </a:gs>
                <a:gs pos="100000">
                  <a:schemeClr val="accent1"/>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BD4C6ECB-4C8D-DF41-8F8D-DFAA0C81BE83}"/>
                </a:ext>
              </a:extLst>
            </p:cNvPr>
            <p:cNvGrpSpPr/>
            <p:nvPr userDrawn="1"/>
          </p:nvGrpSpPr>
          <p:grpSpPr>
            <a:xfrm>
              <a:off x="-43304" y="11286"/>
              <a:ext cx="43905392" cy="4036528"/>
              <a:chOff x="-14192" y="1382"/>
              <a:chExt cx="27451941" cy="4572641"/>
            </a:xfrm>
          </p:grpSpPr>
          <p:sp>
            <p:nvSpPr>
              <p:cNvPr id="21" name="Rectangle 16">
                <a:extLst>
                  <a:ext uri="{FF2B5EF4-FFF2-40B4-BE49-F238E27FC236}">
                    <a16:creationId xmlns:a16="http://schemas.microsoft.com/office/drawing/2014/main" id="{CB31AF4F-10AA-7447-B891-45B6E69C28B3}"/>
                  </a:ext>
                </a:extLst>
              </p:cNvPr>
              <p:cNvSpPr/>
              <p:nvPr userDrawn="1"/>
            </p:nvSpPr>
            <p:spPr>
              <a:xfrm>
                <a:off x="4001" y="707797"/>
                <a:ext cx="27429212" cy="3866226"/>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16">
                <a:extLst>
                  <a:ext uri="{FF2B5EF4-FFF2-40B4-BE49-F238E27FC236}">
                    <a16:creationId xmlns:a16="http://schemas.microsoft.com/office/drawing/2014/main" id="{DF10D8FD-DD44-E640-B12A-66624E4A1264}"/>
                  </a:ext>
                </a:extLst>
              </p:cNvPr>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15">
                <a:extLst>
                  <a:ext uri="{FF2B5EF4-FFF2-40B4-BE49-F238E27FC236}">
                    <a16:creationId xmlns:a16="http://schemas.microsoft.com/office/drawing/2014/main" id="{72B2998F-D2DD-A04C-A570-F932BEE11009}"/>
                  </a:ext>
                </a:extLst>
              </p:cNvPr>
              <p:cNvSpPr/>
              <p:nvPr userDrawn="1"/>
            </p:nvSpPr>
            <p:spPr>
              <a:xfrm>
                <a:off x="-14192" y="1382"/>
                <a:ext cx="27451941" cy="4570665"/>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grpSp>
    </p:spTree>
  </p:cSld>
  <p:clrMap bg1="lt1" tx1="dk1" bg2="lt2" tx2="dk2" accent1="accent1" accent2="accent2" accent3="accent3" accent4="accent4" accent5="accent5" accent6="accent6" hlink="hlink" folHlink="folHlink"/>
  <p:sldLayoutIdLst>
    <p:sldLayoutId id="2147483660" r:id="rId1"/>
  </p:sldLayoutIdLst>
  <p:txStyles>
    <p:titleStyle>
      <a:lvl1pPr algn="ctr" defTabSz="2821436" rtl="0" eaLnBrk="1" latinLnBrk="0" hangingPunct="1">
        <a:spcBef>
          <a:spcPct val="0"/>
        </a:spcBef>
        <a:buNone/>
        <a:defRPr sz="5600" kern="1200">
          <a:solidFill>
            <a:schemeClr val="bg1"/>
          </a:solidFill>
          <a:latin typeface="Trebuchet MS" pitchFamily="34" charset="0"/>
          <a:ea typeface="+mj-ea"/>
          <a:cs typeface="+mj-cs"/>
        </a:defRPr>
      </a:lvl1pPr>
    </p:titleStyle>
    <p:bodyStyle>
      <a:lvl1pPr marL="1058039" indent="-1058039" algn="l" defTabSz="2821436" rtl="0" eaLnBrk="1" latinLnBrk="0" hangingPunct="1">
        <a:spcBef>
          <a:spcPct val="20000"/>
        </a:spcBef>
        <a:buFont typeface="Arial" pitchFamily="34" charset="0"/>
        <a:buChar char="•"/>
        <a:defRPr sz="9900" kern="1200">
          <a:solidFill>
            <a:schemeClr val="tx1"/>
          </a:solidFill>
          <a:latin typeface="+mn-lt"/>
          <a:ea typeface="+mn-ea"/>
          <a:cs typeface="+mn-cs"/>
        </a:defRPr>
      </a:lvl1pPr>
      <a:lvl2pPr marL="2292417" indent="-881699" algn="l" defTabSz="2821436" rtl="0" eaLnBrk="1" latinLnBrk="0" hangingPunct="1">
        <a:spcBef>
          <a:spcPct val="20000"/>
        </a:spcBef>
        <a:buFont typeface="Arial" pitchFamily="34" charset="0"/>
        <a:buChar char="–"/>
        <a:defRPr sz="8700" kern="1200">
          <a:solidFill>
            <a:schemeClr val="tx1"/>
          </a:solidFill>
          <a:latin typeface="+mn-lt"/>
          <a:ea typeface="+mn-ea"/>
          <a:cs typeface="+mn-cs"/>
        </a:defRPr>
      </a:lvl2pPr>
      <a:lvl3pPr marL="3526796" indent="-705359" algn="l" defTabSz="2821436" rtl="0" eaLnBrk="1" latinLnBrk="0" hangingPunct="1">
        <a:spcBef>
          <a:spcPct val="20000"/>
        </a:spcBef>
        <a:buFont typeface="Arial" pitchFamily="34" charset="0"/>
        <a:buChar char="•"/>
        <a:defRPr sz="7400" kern="1200">
          <a:solidFill>
            <a:schemeClr val="tx1"/>
          </a:solidFill>
          <a:latin typeface="+mn-lt"/>
          <a:ea typeface="+mn-ea"/>
          <a:cs typeface="+mn-cs"/>
        </a:defRPr>
      </a:lvl3pPr>
      <a:lvl4pPr marL="4937514" indent="-705359" algn="l" defTabSz="2821436" rtl="0" eaLnBrk="1" latinLnBrk="0" hangingPunct="1">
        <a:spcBef>
          <a:spcPct val="20000"/>
        </a:spcBef>
        <a:buFont typeface="Arial" pitchFamily="34" charset="0"/>
        <a:buChar char="–"/>
        <a:defRPr sz="6200" kern="1200">
          <a:solidFill>
            <a:schemeClr val="tx1"/>
          </a:solidFill>
          <a:latin typeface="+mn-lt"/>
          <a:ea typeface="+mn-ea"/>
          <a:cs typeface="+mn-cs"/>
        </a:defRPr>
      </a:lvl4pPr>
      <a:lvl5pPr marL="6348231" indent="-705359" algn="l" defTabSz="2821436" rtl="0" eaLnBrk="1" latinLnBrk="0" hangingPunct="1">
        <a:spcBef>
          <a:spcPct val="20000"/>
        </a:spcBef>
        <a:buFont typeface="Arial" pitchFamily="34" charset="0"/>
        <a:buChar char="»"/>
        <a:defRPr sz="6200" kern="1200">
          <a:solidFill>
            <a:schemeClr val="tx1"/>
          </a:solidFill>
          <a:latin typeface="+mn-lt"/>
          <a:ea typeface="+mn-ea"/>
          <a:cs typeface="+mn-cs"/>
        </a:defRPr>
      </a:lvl5pPr>
      <a:lvl6pPr marL="7758950" indent="-705359" algn="l" defTabSz="2821436" rtl="0" eaLnBrk="1" latinLnBrk="0" hangingPunct="1">
        <a:spcBef>
          <a:spcPct val="20000"/>
        </a:spcBef>
        <a:buFont typeface="Arial" pitchFamily="34" charset="0"/>
        <a:buChar char="•"/>
        <a:defRPr sz="6200" kern="1200">
          <a:solidFill>
            <a:schemeClr val="tx1"/>
          </a:solidFill>
          <a:latin typeface="+mn-lt"/>
          <a:ea typeface="+mn-ea"/>
          <a:cs typeface="+mn-cs"/>
        </a:defRPr>
      </a:lvl6pPr>
      <a:lvl7pPr marL="9169667" indent="-705359" algn="l" defTabSz="2821436" rtl="0" eaLnBrk="1" latinLnBrk="0" hangingPunct="1">
        <a:spcBef>
          <a:spcPct val="20000"/>
        </a:spcBef>
        <a:buFont typeface="Arial" pitchFamily="34" charset="0"/>
        <a:buChar char="•"/>
        <a:defRPr sz="6200" kern="1200">
          <a:solidFill>
            <a:schemeClr val="tx1"/>
          </a:solidFill>
          <a:latin typeface="+mn-lt"/>
          <a:ea typeface="+mn-ea"/>
          <a:cs typeface="+mn-cs"/>
        </a:defRPr>
      </a:lvl7pPr>
      <a:lvl8pPr marL="10580386" indent="-705359" algn="l" defTabSz="2821436" rtl="0" eaLnBrk="1" latinLnBrk="0" hangingPunct="1">
        <a:spcBef>
          <a:spcPct val="20000"/>
        </a:spcBef>
        <a:buFont typeface="Arial" pitchFamily="34" charset="0"/>
        <a:buChar char="•"/>
        <a:defRPr sz="6200" kern="1200">
          <a:solidFill>
            <a:schemeClr val="tx1"/>
          </a:solidFill>
          <a:latin typeface="+mn-lt"/>
          <a:ea typeface="+mn-ea"/>
          <a:cs typeface="+mn-cs"/>
        </a:defRPr>
      </a:lvl8pPr>
      <a:lvl9pPr marL="11991103" indent="-705359" algn="l" defTabSz="2821436" rtl="0" eaLnBrk="1" latinLnBrk="0" hangingPunct="1">
        <a:spcBef>
          <a:spcPct val="20000"/>
        </a:spcBef>
        <a:buFont typeface="Arial" pitchFamily="34" charset="0"/>
        <a:buChar char="•"/>
        <a:defRPr sz="6200" kern="1200">
          <a:solidFill>
            <a:schemeClr val="tx1"/>
          </a:solidFill>
          <a:latin typeface="+mn-lt"/>
          <a:ea typeface="+mn-ea"/>
          <a:cs typeface="+mn-cs"/>
        </a:defRPr>
      </a:lvl9pPr>
    </p:bodyStyle>
    <p:other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 name="Rounded Rectangle 39"/>
          <p:cNvSpPr/>
          <p:nvPr userDrawn="1"/>
        </p:nvSpPr>
        <p:spPr>
          <a:xfrm>
            <a:off x="367002" y="2750803"/>
            <a:ext cx="6213238" cy="12351736"/>
          </a:xfrm>
          <a:prstGeom prst="roundRect">
            <a:avLst>
              <a:gd name="adj" fmla="val 195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p:cNvSpPr/>
          <p:nvPr userDrawn="1"/>
        </p:nvSpPr>
        <p:spPr>
          <a:xfrm>
            <a:off x="26381125" y="2750803"/>
            <a:ext cx="6213238" cy="12351736"/>
          </a:xfrm>
          <a:prstGeom prst="roundRect">
            <a:avLst>
              <a:gd name="adj" fmla="val 195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userDrawn="1"/>
        </p:nvSpPr>
        <p:spPr>
          <a:xfrm>
            <a:off x="6863656" y="2750803"/>
            <a:ext cx="19208948" cy="12351736"/>
          </a:xfrm>
          <a:prstGeom prst="roundRect">
            <a:avLst>
              <a:gd name="adj" fmla="val 1240"/>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userDrawn="1"/>
        </p:nvGrpSpPr>
        <p:grpSpPr>
          <a:xfrm rot="10800000">
            <a:off x="-18783" y="15331333"/>
            <a:ext cx="32949400" cy="1126793"/>
            <a:chOff x="-14192" y="1382"/>
            <a:chExt cx="27451941" cy="4572641"/>
          </a:xfrm>
        </p:grpSpPr>
        <p:sp>
          <p:nvSpPr>
            <p:cNvPr id="44" name="Rectangle 16"/>
            <p:cNvSpPr/>
            <p:nvPr userDrawn="1"/>
          </p:nvSpPr>
          <p:spPr>
            <a:xfrm>
              <a:off x="4001" y="707796"/>
              <a:ext cx="27429212" cy="3866227"/>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Rectangle 16"/>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15"/>
            <p:cNvSpPr/>
            <p:nvPr userDrawn="1"/>
          </p:nvSpPr>
          <p:spPr>
            <a:xfrm>
              <a:off x="-14192" y="1382"/>
              <a:ext cx="27451941" cy="4570666"/>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sp>
        <p:nvSpPr>
          <p:cNvPr id="47" name="Text Box 14"/>
          <p:cNvSpPr txBox="1">
            <a:spLocks noChangeArrowheads="1"/>
          </p:cNvSpPr>
          <p:nvPr userDrawn="1"/>
        </p:nvSpPr>
        <p:spPr bwMode="auto">
          <a:xfrm>
            <a:off x="503109" y="15826399"/>
            <a:ext cx="2514600" cy="351439"/>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6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graphicFrame>
        <p:nvGraphicFramePr>
          <p:cNvPr id="48" name="Table 47">
            <a:extLst>
              <a:ext uri="{FF2B5EF4-FFF2-40B4-BE49-F238E27FC236}">
                <a16:creationId xmlns:a16="http://schemas.microsoft.com/office/drawing/2014/main" id="{58E809A8-ACC8-4147-B50F-BBA890E3A90B}"/>
              </a:ext>
            </a:extLst>
          </p:cNvPr>
          <p:cNvGraphicFramePr>
            <a:graphicFrameLocks noGrp="1"/>
          </p:cNvGraphicFramePr>
          <p:nvPr userDrawn="1">
            <p:extLst>
              <p:ext uri="{D42A27DB-BD31-4B8C-83A1-F6EECF244321}">
                <p14:modId xmlns:p14="http://schemas.microsoft.com/office/powerpoint/2010/main" val="217988447"/>
              </p:ext>
            </p:extLst>
          </p:nvPr>
        </p:nvGraphicFramePr>
        <p:xfrm>
          <a:off x="-6363995" y="-667"/>
          <a:ext cx="6099844" cy="16554581"/>
        </p:xfrm>
        <a:graphic>
          <a:graphicData uri="http://schemas.openxmlformats.org/drawingml/2006/table">
            <a:tbl>
              <a:tblPr firstRow="1" bandRow="1">
                <a:tableStyleId>{5C22544A-7EE6-4342-B048-85BDC9FD1C3A}</a:tableStyleId>
              </a:tblPr>
              <a:tblGrid>
                <a:gridCol w="2615564">
                  <a:extLst>
                    <a:ext uri="{9D8B030D-6E8A-4147-A177-3AD203B41FA5}">
                      <a16:colId xmlns:a16="http://schemas.microsoft.com/office/drawing/2014/main" val="20000"/>
                    </a:ext>
                  </a:extLst>
                </a:gridCol>
                <a:gridCol w="3484280">
                  <a:extLst>
                    <a:ext uri="{9D8B030D-6E8A-4147-A177-3AD203B41FA5}">
                      <a16:colId xmlns:a16="http://schemas.microsoft.com/office/drawing/2014/main" val="20001"/>
                    </a:ext>
                  </a:extLst>
                </a:gridCol>
              </a:tblGrid>
              <a:tr h="62966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1800" b="0" spc="600" dirty="0">
                          <a:solidFill>
                            <a:srgbClr val="1F3A4E"/>
                          </a:solidFill>
                          <a:latin typeface="Arial Black" panose="020B0A04020102020204" pitchFamily="34" charset="0"/>
                        </a:rPr>
                        <a:t>QUICK START GUIDE</a:t>
                      </a:r>
                      <a:br>
                        <a:rPr lang="en-US" sz="1800" b="0" spc="600" dirty="0">
                          <a:solidFill>
                            <a:srgbClr val="1F3A4E"/>
                          </a:solidFill>
                          <a:latin typeface="Arial Black" panose="020B0A04020102020204" pitchFamily="34" charset="0"/>
                        </a:rPr>
                      </a:br>
                      <a:r>
                        <a:rPr lang="en-US" sz="1400" b="1" spc="0" dirty="0">
                          <a:solidFill>
                            <a:srgbClr val="FF0000"/>
                          </a:solidFill>
                          <a:latin typeface="Trebuchet MS" pitchFamily="34" charset="0"/>
                        </a:rPr>
                        <a:t>(THIS SIDEBAR WILL NOT PRINT)</a:t>
                      </a:r>
                      <a:endParaRPr lang="en-US" sz="18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118706">
                <a:tc gridSpan="2">
                  <a:txBody>
                    <a:bodyPr/>
                    <a:lstStyle/>
                    <a:p>
                      <a:pPr defTabSz="3765639"/>
                      <a:r>
                        <a:rPr lang="en-US" sz="1100" i="0" dirty="0">
                          <a:solidFill>
                            <a:srgbClr val="D9D9D9"/>
                          </a:solidFill>
                          <a:latin typeface="Arial"/>
                          <a:cs typeface="Arial"/>
                        </a:rPr>
                        <a:t>This PowerPoint template produces a </a:t>
                      </a:r>
                      <a:r>
                        <a:rPr lang="en-US" sz="1100" i="0" dirty="0">
                          <a:solidFill>
                            <a:srgbClr val="FFC000"/>
                          </a:solidFill>
                          <a:latin typeface="Arial"/>
                          <a:cs typeface="Arial"/>
                        </a:rPr>
                        <a:t>36"x72" </a:t>
                      </a:r>
                      <a:r>
                        <a:rPr lang="en-US" sz="11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100" i="0" dirty="0">
                        <a:solidFill>
                          <a:srgbClr val="D9D9D9"/>
                        </a:solidFill>
                        <a:latin typeface="Arial"/>
                        <a:cs typeface="Arial"/>
                      </a:endParaRPr>
                    </a:p>
                    <a:p>
                      <a:pPr defTabSz="3765639"/>
                      <a:r>
                        <a:rPr lang="en-US" sz="11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100" i="0" dirty="0" err="1">
                          <a:solidFill>
                            <a:srgbClr val="FFC000"/>
                          </a:solidFill>
                          <a:latin typeface="Arial"/>
                          <a:cs typeface="Arial"/>
                        </a:rPr>
                        <a:t>PosterPresentations.com</a:t>
                      </a:r>
                      <a:r>
                        <a:rPr lang="en-US" sz="1100" i="0" dirty="0">
                          <a:solidFill>
                            <a:srgbClr val="D9D9D9"/>
                          </a:solidFill>
                          <a:latin typeface="Arial"/>
                          <a:cs typeface="Arial"/>
                        </a:rPr>
                        <a:t> and click on the  </a:t>
                      </a:r>
                      <a:r>
                        <a:rPr lang="en-US" sz="1100" i="0" dirty="0">
                          <a:solidFill>
                            <a:srgbClr val="FFC000"/>
                          </a:solidFill>
                          <a:latin typeface="Arial"/>
                          <a:cs typeface="Arial"/>
                        </a:rPr>
                        <a:t>HELP DESK</a:t>
                      </a:r>
                      <a:r>
                        <a:rPr lang="en-US" sz="1100" i="0" baseline="0" dirty="0">
                          <a:solidFill>
                            <a:srgbClr val="D9D9D9"/>
                          </a:solidFill>
                          <a:latin typeface="Arial"/>
                          <a:cs typeface="Arial"/>
                        </a:rPr>
                        <a:t> </a:t>
                      </a:r>
                      <a:r>
                        <a:rPr lang="en-US" sz="1100" i="0" dirty="0">
                          <a:solidFill>
                            <a:srgbClr val="D9D9D9"/>
                          </a:solidFill>
                          <a:latin typeface="Arial"/>
                          <a:cs typeface="Arial"/>
                        </a:rPr>
                        <a:t>tab.</a:t>
                      </a:r>
                    </a:p>
                    <a:p>
                      <a:pPr defTabSz="3765639"/>
                      <a:endParaRPr lang="en-US" sz="1100" i="0" dirty="0">
                        <a:solidFill>
                          <a:srgbClr val="D9D9D9"/>
                        </a:solidFill>
                        <a:latin typeface="Arial"/>
                        <a:cs typeface="Arial"/>
                      </a:endParaRPr>
                    </a:p>
                    <a:p>
                      <a:pPr defTabSz="3765639"/>
                      <a:r>
                        <a:rPr lang="en-US" sz="1100" i="0" dirty="0">
                          <a:solidFill>
                            <a:srgbClr val="D9D9D9"/>
                          </a:solidFill>
                          <a:latin typeface="Arial"/>
                          <a:cs typeface="Arial"/>
                        </a:rPr>
                        <a:t>To print your poster using our same-day professional printing service, go online to </a:t>
                      </a:r>
                      <a:r>
                        <a:rPr lang="en-US" sz="1100" i="0" dirty="0" err="1">
                          <a:solidFill>
                            <a:srgbClr val="FFC000"/>
                          </a:solidFill>
                          <a:latin typeface="Arial"/>
                          <a:cs typeface="Arial"/>
                        </a:rPr>
                        <a:t>PosterPresentations.com</a:t>
                      </a:r>
                      <a:r>
                        <a:rPr lang="en-US" sz="1100" i="0" dirty="0">
                          <a:solidFill>
                            <a:srgbClr val="D9D9D9"/>
                          </a:solidFill>
                          <a:latin typeface="Arial"/>
                          <a:cs typeface="Arial"/>
                        </a:rPr>
                        <a:t> and click on "</a:t>
                      </a:r>
                      <a:r>
                        <a:rPr lang="en-US" sz="1100" i="0" dirty="0">
                          <a:solidFill>
                            <a:srgbClr val="FFC000"/>
                          </a:solidFill>
                          <a:latin typeface="Arial"/>
                          <a:cs typeface="Arial"/>
                        </a:rPr>
                        <a:t>Order your poster</a:t>
                      </a:r>
                      <a:r>
                        <a:rPr lang="en-US" sz="1100" i="0" dirty="0">
                          <a:solidFill>
                            <a:srgbClr val="D9D9D9"/>
                          </a:solidFill>
                          <a:latin typeface="Arial"/>
                          <a:cs typeface="Arial"/>
                        </a:rPr>
                        <a:t>".</a:t>
                      </a:r>
                      <a:endParaRPr lang="en-US" sz="11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302941">
                <a:tc>
                  <a:txBody>
                    <a:bodyPr/>
                    <a:lstStyle/>
                    <a:p>
                      <a:pPr algn="ctr"/>
                      <a:endParaRPr lang="en-US" sz="1100" dirty="0">
                        <a:solidFill>
                          <a:srgbClr val="1F3A4E"/>
                        </a:solidFill>
                      </a:endParaRPr>
                    </a:p>
                    <a:p>
                      <a:pPr algn="ctr"/>
                      <a:endParaRPr lang="en-US" sz="1100" dirty="0">
                        <a:solidFill>
                          <a:srgbClr val="1F3A4E"/>
                        </a:solidFill>
                      </a:endParaRPr>
                    </a:p>
                    <a:p>
                      <a:pPr algn="ctr"/>
                      <a:r>
                        <a:rPr lang="en-US" sz="1100" dirty="0">
                          <a:solidFill>
                            <a:schemeClr val="bg1"/>
                          </a:solidFill>
                          <a:latin typeface="Arial" panose="020B0604020202020204" pitchFamily="34" charset="0"/>
                          <a:cs typeface="Arial" panose="020B0604020202020204" pitchFamily="34" charset="0"/>
                        </a:rPr>
                        <a:t>This is a template for a</a:t>
                      </a:r>
                    </a:p>
                    <a:p>
                      <a:pPr marL="0" marR="0" lvl="0" indent="0" algn="ctr" defTabSz="2194450" rtl="0" eaLnBrk="1" fontAlgn="auto" latinLnBrk="0" hangingPunct="1">
                        <a:lnSpc>
                          <a:spcPct val="100000"/>
                        </a:lnSpc>
                        <a:spcBef>
                          <a:spcPts val="0"/>
                        </a:spcBef>
                        <a:spcAft>
                          <a:spcPts val="0"/>
                        </a:spcAft>
                        <a:buClrTx/>
                        <a:buSzTx/>
                        <a:buFontTx/>
                        <a:buNone/>
                        <a:tabLst/>
                        <a:defRPr/>
                      </a:pPr>
                      <a:r>
                        <a:rPr lang="en-US" sz="1100" dirty="0">
                          <a:solidFill>
                            <a:schemeClr val="bg1"/>
                          </a:solidFill>
                          <a:latin typeface="Arial" panose="020B0604020202020204" pitchFamily="34" charset="0"/>
                          <a:cs typeface="Arial" panose="020B0604020202020204" pitchFamily="34" charset="0"/>
                        </a:rPr>
                        <a:t>presentation poster </a:t>
                      </a:r>
                      <a:br>
                        <a:rPr lang="en-US" sz="1100" dirty="0">
                          <a:solidFill>
                            <a:schemeClr val="bg1"/>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36 inches tall</a:t>
                      </a:r>
                      <a:br>
                        <a:rPr lang="en-US" sz="1800" b="1" dirty="0">
                          <a:solidFill>
                            <a:srgbClr val="FFC000"/>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by</a:t>
                      </a:r>
                      <a:br>
                        <a:rPr lang="en-US" sz="1800" b="1" dirty="0">
                          <a:solidFill>
                            <a:srgbClr val="FFC000"/>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72 inches wide</a:t>
                      </a:r>
                      <a:br>
                        <a:rPr lang="en-US" sz="1100" dirty="0">
                          <a:solidFill>
                            <a:schemeClr val="bg1"/>
                          </a:solidFill>
                          <a:latin typeface="Arial" panose="020B0604020202020204" pitchFamily="34" charset="0"/>
                          <a:cs typeface="Arial" panose="020B0604020202020204" pitchFamily="34" charset="0"/>
                        </a:rPr>
                      </a:br>
                      <a:endParaRPr lang="en-US" sz="11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Important: Check the template size</a:t>
                      </a:r>
                      <a:br>
                        <a:rPr lang="en-US" sz="1100" b="0" baseline="0" dirty="0">
                          <a:solidFill>
                            <a:srgbClr val="FFC000"/>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42 tall x 84 wide</a:t>
                      </a:r>
                      <a:br>
                        <a:rPr lang="en-US" sz="1100" b="0" baseline="0" dirty="0">
                          <a:solidFill>
                            <a:srgbClr val="FFC000"/>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48 tall x 96 wide</a:t>
                      </a:r>
                    </a:p>
                  </a:txBody>
                  <a:tcPr marL="182880" marT="137160">
                    <a:solidFill>
                      <a:srgbClr val="010101"/>
                    </a:solidFill>
                  </a:tcPr>
                </a:tc>
                <a:extLst>
                  <a:ext uri="{0D108BD9-81ED-4DB2-BD59-A6C34878D82A}">
                    <a16:rowId xmlns:a16="http://schemas.microsoft.com/office/drawing/2014/main" val="10008"/>
                  </a:ext>
                </a:extLst>
              </a:tr>
              <a:tr h="2160040">
                <a:tc>
                  <a:txBody>
                    <a:bodyPr/>
                    <a:lstStyle/>
                    <a:p>
                      <a:endParaRPr lang="en-US" sz="1100" dirty="0">
                        <a:solidFill>
                          <a:srgbClr val="1F3A4E"/>
                        </a:solidFill>
                      </a:endParaRPr>
                    </a:p>
                  </a:txBody>
                  <a:tcPr>
                    <a:blipFill rotWithShape="1">
                      <a:blip r:embed="rId3"/>
                      <a:stretch>
                        <a:fillRect/>
                      </a:stretch>
                    </a:blipFill>
                  </a:tcPr>
                </a:tc>
                <a:tc>
                  <a:txBody>
                    <a:bodyPr/>
                    <a:lstStyle/>
                    <a:p>
                      <a:pPr algn="l"/>
                      <a:r>
                        <a:rPr lang="en-US" sz="1200" b="1" baseline="0" dirty="0">
                          <a:solidFill>
                            <a:srgbClr val="FFC000"/>
                          </a:solidFill>
                          <a:latin typeface="Arial" panose="020B0604020202020204" pitchFamily="34" charset="0"/>
                          <a:cs typeface="Arial" panose="020B0604020202020204" pitchFamily="34" charset="0"/>
                        </a:rPr>
                        <a:t>How to </a:t>
                      </a:r>
                      <a:r>
                        <a:rPr lang="en-US" sz="2000" b="1" baseline="0" dirty="0">
                          <a:solidFill>
                            <a:srgbClr val="FFC000"/>
                          </a:solidFill>
                          <a:latin typeface="Arial" panose="020B0604020202020204" pitchFamily="34" charset="0"/>
                          <a:cs typeface="Arial" panose="020B0604020202020204" pitchFamily="34" charset="0"/>
                        </a:rPr>
                        <a:t>Zoom in </a:t>
                      </a:r>
                      <a:r>
                        <a:rPr lang="en-US" sz="1200" b="1" baseline="0" dirty="0">
                          <a:solidFill>
                            <a:srgbClr val="FFC000"/>
                          </a:solidFill>
                          <a:latin typeface="Arial" panose="020B0604020202020204" pitchFamily="34" charset="0"/>
                          <a:cs typeface="Arial" panose="020B0604020202020204" pitchFamily="34" charset="0"/>
                        </a:rPr>
                        <a:t>and </a:t>
                      </a:r>
                      <a:r>
                        <a:rPr lang="en-US" sz="1050" b="1" baseline="0" dirty="0">
                          <a:solidFill>
                            <a:srgbClr val="FFC000"/>
                          </a:solidFill>
                          <a:latin typeface="Arial" panose="020B0604020202020204" pitchFamily="34" charset="0"/>
                          <a:cs typeface="Arial" panose="020B0604020202020204" pitchFamily="34" charset="0"/>
                        </a:rPr>
                        <a:t>out</a:t>
                      </a:r>
                      <a:endParaRPr lang="en-US" sz="1200" b="1" baseline="0" dirty="0">
                        <a:solidFill>
                          <a:srgbClr val="FFC000"/>
                        </a:solidFill>
                        <a:latin typeface="Arial" panose="020B0604020202020204" pitchFamily="34" charset="0"/>
                        <a:cs typeface="Arial" panose="020B0604020202020204" pitchFamily="34" charset="0"/>
                      </a:endParaRPr>
                    </a:p>
                    <a:p>
                      <a:pPr algn="l"/>
                      <a:r>
                        <a:rPr lang="en-US" sz="11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1. </a:t>
                      </a:r>
                      <a:r>
                        <a:rPr lang="en-US" sz="11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2. </a:t>
                      </a:r>
                      <a:r>
                        <a:rPr lang="en-US" sz="11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906852">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Ruler and Guides</a:t>
                      </a:r>
                      <a:br>
                        <a:rPr lang="en-US" sz="1100" b="0" baseline="0" dirty="0">
                          <a:solidFill>
                            <a:srgbClr val="FFC000"/>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1926164">
                <a:tc>
                  <a:txBody>
                    <a:bodyPr/>
                    <a:lstStyle/>
                    <a:p>
                      <a:endParaRPr lang="en-US" sz="1100" dirty="0">
                        <a:solidFill>
                          <a:srgbClr val="1F3A4E"/>
                        </a:solidFill>
                      </a:endParaRPr>
                    </a:p>
                  </a:txBody>
                  <a:tcPr>
                    <a:blipFill rotWithShape="1">
                      <a:blip r:embed="rId4"/>
                      <a:stretch>
                        <a:fillRect/>
                      </a:stretch>
                    </a:blipFill>
                  </a:tcPr>
                </a:tc>
                <a:tc>
                  <a:txBody>
                    <a:bodyPr/>
                    <a:lstStyle/>
                    <a:p>
                      <a:pPr marL="0" lvl="1" indent="0" algn="l" defTabSz="114300"/>
                      <a:r>
                        <a:rPr lang="en-US" sz="1200" b="1" baseline="0" dirty="0">
                          <a:solidFill>
                            <a:srgbClr val="FFC000"/>
                          </a:solidFill>
                          <a:latin typeface="Arial" panose="020B0604020202020204" pitchFamily="34" charset="0"/>
                          <a:cs typeface="Arial" panose="020B0604020202020204" pitchFamily="34" charset="0"/>
                        </a:rPr>
                        <a:t>Headers and text containers</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a:t>
                      </a:r>
                      <a:r>
                        <a:rPr lang="en-US" sz="1100" b="0" baseline="0" dirty="0">
                          <a:solidFill>
                            <a:schemeClr val="bg1"/>
                          </a:solidFill>
                          <a:latin typeface="Arial" panose="020B0604020202020204" pitchFamily="34" charset="0"/>
                          <a:cs typeface="Arial" panose="020B0604020202020204" pitchFamily="34" charset="0"/>
                        </a:rPr>
                        <a:t> </a:t>
                      </a:r>
                      <a:r>
                        <a:rPr lang="en-US" sz="11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a:t>
                      </a:r>
                      <a:r>
                        <a:rPr lang="en-US" sz="1100" b="0" baseline="0" dirty="0">
                          <a:solidFill>
                            <a:schemeClr val="bg1"/>
                          </a:solidFill>
                          <a:latin typeface="Arial" panose="020B0604020202020204" pitchFamily="34" charset="0"/>
                          <a:cs typeface="Arial" panose="020B0604020202020204" pitchFamily="34" charset="0"/>
                        </a:rPr>
                        <a:t> </a:t>
                      </a:r>
                      <a:r>
                        <a:rPr lang="en-US" sz="11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a:t>
                      </a:r>
                      <a:r>
                        <a:rPr lang="en-US" sz="1100" b="0" baseline="0" dirty="0">
                          <a:solidFill>
                            <a:schemeClr val="bg1"/>
                          </a:solidFill>
                          <a:latin typeface="Arial" panose="020B0604020202020204" pitchFamily="34" charset="0"/>
                          <a:cs typeface="Arial" panose="020B0604020202020204" pitchFamily="34" charset="0"/>
                        </a:rPr>
                        <a:t> </a:t>
                      </a:r>
                      <a:r>
                        <a:rPr lang="en-US" sz="11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1772445">
                <a:tc gridSpan="2">
                  <a:txBody>
                    <a:bodyPr/>
                    <a:lstStyle/>
                    <a:p>
                      <a:r>
                        <a:rPr lang="en-US" sz="1200" b="1" dirty="0">
                          <a:solidFill>
                            <a:srgbClr val="FFC000"/>
                          </a:solidFill>
                          <a:latin typeface="Arial" panose="020B0604020202020204" pitchFamily="34" charset="0"/>
                          <a:cs typeface="Arial" panose="020B0604020202020204" pitchFamily="34" charset="0"/>
                        </a:rPr>
                        <a:t>Adding content to the poster</a:t>
                      </a:r>
                    </a:p>
                    <a:p>
                      <a:r>
                        <a:rPr lang="en-US" sz="11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1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1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19752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154977">
                <a:tc gridSpan="2">
                  <a:txBody>
                    <a:bodyPr/>
                    <a:lstStyle/>
                    <a:p>
                      <a:endParaRPr lang="en-US" sz="11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64482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1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60529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1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2" name="Table 1">
            <a:extLst>
              <a:ext uri="{FF2B5EF4-FFF2-40B4-BE49-F238E27FC236}">
                <a16:creationId xmlns:a16="http://schemas.microsoft.com/office/drawing/2014/main" id="{040BE8AF-3A44-44F6-9F1A-0D121B99CE13}"/>
              </a:ext>
            </a:extLst>
          </p:cNvPr>
          <p:cNvGraphicFramePr>
            <a:graphicFrameLocks noGrp="1"/>
          </p:cNvGraphicFramePr>
          <p:nvPr userDrawn="1">
            <p:extLst>
              <p:ext uri="{D42A27DB-BD31-4B8C-83A1-F6EECF244321}">
                <p14:modId xmlns:p14="http://schemas.microsoft.com/office/powerpoint/2010/main" val="2538094868"/>
              </p:ext>
            </p:extLst>
          </p:nvPr>
        </p:nvGraphicFramePr>
        <p:xfrm>
          <a:off x="33138351" y="-39835"/>
          <a:ext cx="6099844" cy="16632915"/>
        </p:xfrm>
        <a:graphic>
          <a:graphicData uri="http://schemas.openxmlformats.org/drawingml/2006/table">
            <a:tbl>
              <a:tblPr firstRow="1" bandRow="1">
                <a:tableStyleId>{5C22544A-7EE6-4342-B048-85BDC9FD1C3A}</a:tableStyleId>
              </a:tblPr>
              <a:tblGrid>
                <a:gridCol w="3056584">
                  <a:extLst>
                    <a:ext uri="{9D8B030D-6E8A-4147-A177-3AD203B41FA5}">
                      <a16:colId xmlns:a16="http://schemas.microsoft.com/office/drawing/2014/main" val="2230252998"/>
                    </a:ext>
                  </a:extLst>
                </a:gridCol>
                <a:gridCol w="3043260">
                  <a:extLst>
                    <a:ext uri="{9D8B030D-6E8A-4147-A177-3AD203B41FA5}">
                      <a16:colId xmlns:a16="http://schemas.microsoft.com/office/drawing/2014/main" val="3283977539"/>
                    </a:ext>
                  </a:extLst>
                </a:gridCol>
              </a:tblGrid>
              <a:tr h="855655">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000" b="0" spc="600" dirty="0">
                          <a:solidFill>
                            <a:srgbClr val="1F3A4E"/>
                          </a:solidFill>
                          <a:latin typeface="Arial Black" panose="020B0A04020102020204" pitchFamily="34" charset="0"/>
                        </a:rPr>
                        <a:t>QUICK START GUIDE</a:t>
                      </a:r>
                      <a:br>
                        <a:rPr lang="en-US" sz="2000" b="0" spc="600" dirty="0">
                          <a:solidFill>
                            <a:srgbClr val="1F3A4E"/>
                          </a:solidFill>
                          <a:latin typeface="Arial Black" panose="020B0A04020102020204" pitchFamily="34" charset="0"/>
                        </a:rPr>
                      </a:br>
                      <a:r>
                        <a:rPr lang="en-US" sz="1600" b="1" spc="0" dirty="0">
                          <a:solidFill>
                            <a:srgbClr val="FF0000"/>
                          </a:solidFill>
                          <a:latin typeface="Trebuchet MS" pitchFamily="34" charset="0"/>
                        </a:rPr>
                        <a:t>(THIS SIDEBAR WILL NOT PRINT)</a:t>
                      </a:r>
                      <a:endParaRPr lang="en-US" sz="2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extLst>
                  <a:ext uri="{0D108BD9-81ED-4DB2-BD59-A6C34878D82A}">
                    <a16:rowId xmlns:a16="http://schemas.microsoft.com/office/drawing/2014/main" val="2674953738"/>
                  </a:ext>
                </a:extLst>
              </a:tr>
              <a:tr h="2710095">
                <a:tc gridSpan="2">
                  <a:txBody>
                    <a:bodyPr/>
                    <a:lstStyle/>
                    <a:p>
                      <a:pPr algn="l"/>
                      <a:r>
                        <a:rPr lang="en-US" sz="14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2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200" dirty="0">
                          <a:solidFill>
                            <a:srgbClr val="FFC000"/>
                          </a:solidFill>
                          <a:hlinkClick r:id="" action="ppaction://noaction">
                            <a:extLst>
                              <a:ext uri="{A12FA001-AC4F-418D-AE19-62706E023703}">
                                <ahyp:hlinkClr xmlns:ahyp="http://schemas.microsoft.com/office/drawing/2018/hyperlinkcolor" val="tx"/>
                              </a:ext>
                            </a:extLst>
                          </a:hlinkClick>
                        </a:rPr>
                        <a:t>https://www.posterpresentations.com/how-to-change-the-research-poster-template-colors.html</a:t>
                      </a:r>
                      <a:endParaRPr lang="en-US" sz="1200" dirty="0">
                        <a:solidFill>
                          <a:srgbClr val="FFC000"/>
                        </a:solidFill>
                      </a:endParaRPr>
                    </a:p>
                    <a:p>
                      <a:pPr marL="0" indent="0" algn="l" defTabSz="114300"/>
                      <a:endParaRPr lang="en-US" sz="1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2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2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extLst>
                  <a:ext uri="{0D108BD9-81ED-4DB2-BD59-A6C34878D82A}">
                    <a16:rowId xmlns:a16="http://schemas.microsoft.com/office/drawing/2014/main" val="3688351657"/>
                  </a:ext>
                </a:extLst>
              </a:tr>
              <a:tr h="1786749">
                <a:tc gridSpan="2">
                  <a:txBody>
                    <a:bodyPr/>
                    <a:lstStyle/>
                    <a:p>
                      <a:r>
                        <a:rPr lang="en-US" sz="1400" b="1" dirty="0">
                          <a:solidFill>
                            <a:srgbClr val="FFC000"/>
                          </a:solidFill>
                          <a:latin typeface="Arial" panose="020B0604020202020204" pitchFamily="34" charset="0"/>
                          <a:cs typeface="Arial" panose="020B0604020202020204" pitchFamily="34" charset="0"/>
                        </a:rPr>
                        <a:t>How to change the column layout configuration</a:t>
                      </a:r>
                    </a:p>
                    <a:p>
                      <a:r>
                        <a:rPr lang="en-US" sz="12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200" dirty="0">
                          <a:solidFill>
                            <a:srgbClr val="D9D9D9"/>
                          </a:solidFill>
                          <a:latin typeface="Arial" panose="020B0604020202020204" pitchFamily="34" charset="0"/>
                          <a:cs typeface="Arial" panose="020B0604020202020204" pitchFamily="34" charset="0"/>
                        </a:rPr>
                        <a:t>You can see a tutorial here: </a:t>
                      </a:r>
                      <a:r>
                        <a:rPr lang="en-US" sz="1200" u="sng" dirty="0">
                          <a:solidFill>
                            <a:srgbClr val="FFC000"/>
                          </a:solidFill>
                          <a:latin typeface="Arial" panose="020B0604020202020204" pitchFamily="34" charset="0"/>
                          <a:cs typeface="Arial" panose="020B0604020202020204" pitchFamily="34" charset="0"/>
                        </a:rPr>
                        <a:t>https://</a:t>
                      </a:r>
                      <a:r>
                        <a:rPr lang="en-US" sz="1200" u="sng" dirty="0" err="1">
                          <a:solidFill>
                            <a:srgbClr val="FFC000"/>
                          </a:solidFill>
                          <a:latin typeface="Arial" panose="020B0604020202020204" pitchFamily="34" charset="0"/>
                          <a:cs typeface="Arial" panose="020B0604020202020204" pitchFamily="34" charset="0"/>
                        </a:rPr>
                        <a:t>www.posterpresentations.com</a:t>
                      </a:r>
                      <a:r>
                        <a:rPr lang="en-US" sz="1200" u="sng" dirty="0">
                          <a:solidFill>
                            <a:srgbClr val="FFC000"/>
                          </a:solidFill>
                          <a:latin typeface="Arial" panose="020B0604020202020204" pitchFamily="34" charset="0"/>
                          <a:cs typeface="Arial" panose="020B0604020202020204" pitchFamily="34" charset="0"/>
                        </a:rPr>
                        <a:t>/how-to-change-the-column-</a:t>
                      </a:r>
                      <a:r>
                        <a:rPr lang="en-US" sz="1200" u="sng" dirty="0" err="1">
                          <a:solidFill>
                            <a:srgbClr val="FFC000"/>
                          </a:solidFill>
                          <a:latin typeface="Arial" panose="020B0604020202020204" pitchFamily="34" charset="0"/>
                          <a:cs typeface="Arial" panose="020B0604020202020204" pitchFamily="34" charset="0"/>
                        </a:rPr>
                        <a:t>configuration.html</a:t>
                      </a:r>
                      <a:endParaRPr lang="en-US" sz="3200" u="sng" dirty="0">
                        <a:solidFill>
                          <a:srgbClr val="FFC000"/>
                        </a:solidFill>
                      </a:endParaRPr>
                    </a:p>
                  </a:txBody>
                  <a:tcPr marL="182880" marT="137160">
                    <a:solidFill>
                      <a:schemeClr val="tx1"/>
                    </a:solid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2027506851"/>
                  </a:ext>
                </a:extLst>
              </a:tr>
              <a:tr h="252204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7">
                        <a:extLst>
                          <a:ext uri="{28A0092B-C50C-407E-A947-70E740481C1C}">
                            <a14:useLocalDpi xmlns:a14="http://schemas.microsoft.com/office/drawing/2010/main" val="0"/>
                          </a:ext>
                        </a:extLst>
                      </a:blip>
                      <a:srcRect/>
                      <a:stretch>
                        <a:fillRect/>
                      </a:stretch>
                    </a:blipFill>
                  </a:tcPr>
                </a:tc>
                <a:tc rowSpan="2">
                  <a:txBody>
                    <a:bodyPr/>
                    <a:lstStyle/>
                    <a:p>
                      <a:endParaRPr lang="en-US"/>
                    </a:p>
                  </a:txBody>
                  <a:tcPr marL="182880" marT="137160">
                    <a:solidFill>
                      <a:srgbClr val="010101"/>
                    </a:solidFill>
                  </a:tcPr>
                </a:tc>
                <a:extLst>
                  <a:ext uri="{0D108BD9-81ED-4DB2-BD59-A6C34878D82A}">
                    <a16:rowId xmlns:a16="http://schemas.microsoft.com/office/drawing/2014/main" val="3498839802"/>
                  </a:ext>
                </a:extLst>
              </a:tr>
              <a:tr h="140706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vMerge="1">
                  <a:txBody>
                    <a:bodyPr/>
                    <a:lstStyle/>
                    <a:p>
                      <a:endParaRPr lang="en-US"/>
                    </a:p>
                  </a:txBody>
                  <a:tcPr/>
                </a:tc>
                <a:extLst>
                  <a:ext uri="{0D108BD9-81ED-4DB2-BD59-A6C34878D82A}">
                    <a16:rowId xmlns:a16="http://schemas.microsoft.com/office/drawing/2014/main" val="2583950468"/>
                  </a:ext>
                </a:extLst>
              </a:tr>
              <a:tr h="1853928">
                <a:tc>
                  <a:txBody>
                    <a:bodyPr/>
                    <a:lstStyle/>
                    <a:p>
                      <a:r>
                        <a:rPr lang="en-US" sz="1400" b="1" dirty="0">
                          <a:solidFill>
                            <a:srgbClr val="FFC000"/>
                          </a:solidFill>
                          <a:latin typeface="Arial" panose="020B0604020202020204" pitchFamily="34" charset="0"/>
                          <a:cs typeface="Arial" panose="020B0604020202020204" pitchFamily="34" charset="0"/>
                        </a:rPr>
                        <a:t>How to</a:t>
                      </a:r>
                      <a:r>
                        <a:rPr lang="en-US" sz="1400" b="1" baseline="0" dirty="0">
                          <a:solidFill>
                            <a:srgbClr val="FFC000"/>
                          </a:solidFill>
                          <a:latin typeface="Arial" panose="020B0604020202020204" pitchFamily="34" charset="0"/>
                          <a:cs typeface="Arial" panose="020B0604020202020204" pitchFamily="34" charset="0"/>
                        </a:rPr>
                        <a:t> preview your poster prior to printing</a:t>
                      </a:r>
                      <a:endParaRPr lang="en-US" sz="1400" b="1" dirty="0">
                        <a:solidFill>
                          <a:srgbClr val="FFC000"/>
                        </a:solidFill>
                        <a:latin typeface="Arial" panose="020B0604020202020204" pitchFamily="34" charset="0"/>
                        <a:cs typeface="Arial" panose="020B0604020202020204" pitchFamily="34" charset="0"/>
                      </a:endParaRPr>
                    </a:p>
                    <a:p>
                      <a:r>
                        <a:rPr lang="en-US" sz="1200" dirty="0">
                          <a:solidFill>
                            <a:srgbClr val="D9D9D9"/>
                          </a:solidFill>
                          <a:latin typeface="Arial" panose="020B0604020202020204" pitchFamily="34" charset="0"/>
                          <a:cs typeface="Arial" panose="020B0604020202020204" pitchFamily="34" charset="0"/>
                        </a:rPr>
                        <a:t>You can preview your poster at any time by pressing the </a:t>
                      </a:r>
                      <a:r>
                        <a:rPr lang="en-US" sz="1200" dirty="0">
                          <a:solidFill>
                            <a:srgbClr val="FFC000"/>
                          </a:solidFill>
                          <a:latin typeface="Arial" panose="020B0604020202020204" pitchFamily="34" charset="0"/>
                          <a:cs typeface="Arial" panose="020B0604020202020204" pitchFamily="34" charset="0"/>
                        </a:rPr>
                        <a:t>F5 key</a:t>
                      </a:r>
                      <a:r>
                        <a:rPr lang="en-US" sz="12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200" dirty="0">
                          <a:solidFill>
                            <a:srgbClr val="FFC000"/>
                          </a:solidFill>
                          <a:latin typeface="Arial" panose="020B0604020202020204" pitchFamily="34" charset="0"/>
                          <a:cs typeface="Arial" panose="020B0604020202020204" pitchFamily="34" charset="0"/>
                        </a:rPr>
                        <a:t>ESC key </a:t>
                      </a:r>
                      <a:r>
                        <a:rPr lang="en-US" sz="12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a:txBody>
                    <a:bodyPr/>
                    <a:lstStyle/>
                    <a:p>
                      <a:endParaRPr lang="en-US"/>
                    </a:p>
                  </a:txBody>
                  <a:tcPr marL="182880" marT="137160" anchor="ctr">
                    <a:solidFill>
                      <a:schemeClr val="tx1">
                        <a:lumMod val="95000"/>
                        <a:lumOff val="5000"/>
                      </a:schemeClr>
                    </a:solidFill>
                  </a:tcPr>
                </a:tc>
                <a:extLst>
                  <a:ext uri="{0D108BD9-81ED-4DB2-BD59-A6C34878D82A}">
                    <a16:rowId xmlns:a16="http://schemas.microsoft.com/office/drawing/2014/main" val="3302198567"/>
                  </a:ext>
                </a:extLst>
              </a:tr>
              <a:tr h="276412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When you are ready to have your poster printed go online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and click on the "</a:t>
                      </a:r>
                      <a:r>
                        <a:rPr lang="en-US" sz="1200" noProof="0" dirty="0">
                          <a:solidFill>
                            <a:srgbClr val="FFC000"/>
                          </a:solidFill>
                          <a:latin typeface="Arial"/>
                          <a:cs typeface="Arial"/>
                        </a:rPr>
                        <a:t>Order Your Poster</a:t>
                      </a:r>
                      <a:r>
                        <a:rPr lang="en-US" sz="12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1200" noProof="0" dirty="0">
                          <a:solidFill>
                            <a:srgbClr val="D9D9D9"/>
                          </a:solidFill>
                          <a:latin typeface="Arial"/>
                          <a:cs typeface="Arial"/>
                        </a:rPr>
                      </a:br>
                      <a:r>
                        <a:rPr lang="en-US" sz="1200" noProof="0" dirty="0">
                          <a:solidFill>
                            <a:srgbClr val="D9D9D9"/>
                          </a:solidFill>
                          <a:latin typeface="Arial"/>
                          <a:cs typeface="Arial"/>
                        </a:rPr>
                        <a:t>Go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566021182"/>
                  </a:ext>
                </a:extLst>
              </a:tr>
              <a:tr h="659987">
                <a:tc gridSpan="2">
                  <a:txBody>
                    <a:bodyPr/>
                    <a:lstStyle/>
                    <a:p>
                      <a:endParaRPr lang="en-US" sz="1200" dirty="0">
                        <a:solidFill>
                          <a:srgbClr val="1F3A4E"/>
                        </a:solidFill>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extLst>
                  <a:ext uri="{0D108BD9-81ED-4DB2-BD59-A6C34878D82A}">
                    <a16:rowId xmlns:a16="http://schemas.microsoft.com/office/drawing/2014/main" val="1605011808"/>
                  </a:ext>
                </a:extLst>
              </a:tr>
              <a:tr h="2073273">
                <a:tc>
                  <a:txBody>
                    <a:bodyPr/>
                    <a:lstStyle/>
                    <a:p>
                      <a:pPr>
                        <a:lnSpc>
                          <a:spcPts val="2600"/>
                        </a:lnSpc>
                      </a:pPr>
                      <a:r>
                        <a:rPr lang="en-US" sz="1100" dirty="0">
                          <a:solidFill>
                            <a:schemeClr val="bg1">
                              <a:lumMod val="85000"/>
                            </a:schemeClr>
                          </a:solidFill>
                          <a:latin typeface="Arial"/>
                          <a:cs typeface="Arial"/>
                        </a:rPr>
                        <a:t>© 2019</a:t>
                      </a:r>
                      <a:r>
                        <a:rPr lang="en-US" sz="1100" baseline="0" dirty="0">
                          <a:solidFill>
                            <a:schemeClr val="bg1">
                              <a:lumMod val="85000"/>
                            </a:schemeClr>
                          </a:solidFill>
                          <a:latin typeface="Arial"/>
                          <a:cs typeface="Arial"/>
                        </a:rPr>
                        <a:t> </a:t>
                      </a:r>
                      <a:r>
                        <a:rPr lang="en-US" sz="1100" dirty="0" err="1">
                          <a:solidFill>
                            <a:schemeClr val="bg1">
                              <a:lumMod val="85000"/>
                            </a:schemeClr>
                          </a:solidFill>
                          <a:latin typeface="Arial"/>
                          <a:cs typeface="Arial"/>
                        </a:rPr>
                        <a:t>PosterPresentations.com</a:t>
                      </a:r>
                      <a:br>
                        <a:rPr lang="en-US" sz="1100" dirty="0">
                          <a:solidFill>
                            <a:schemeClr val="bg1">
                              <a:lumMod val="85000"/>
                            </a:schemeClr>
                          </a:solidFill>
                          <a:latin typeface="Arial"/>
                          <a:cs typeface="Arial"/>
                        </a:rPr>
                      </a:br>
                      <a:r>
                        <a:rPr lang="en-US" sz="1100" dirty="0">
                          <a:solidFill>
                            <a:schemeClr val="bg1">
                              <a:lumMod val="85000"/>
                            </a:schemeClr>
                          </a:solidFill>
                          <a:latin typeface="Arial"/>
                          <a:cs typeface="Arial"/>
                        </a:rPr>
                        <a:t>2117 Fourth Street ,</a:t>
                      </a:r>
                      <a:r>
                        <a:rPr lang="en-US" sz="1100" baseline="0" dirty="0">
                          <a:solidFill>
                            <a:schemeClr val="bg1">
                              <a:lumMod val="85000"/>
                            </a:schemeClr>
                          </a:solidFill>
                          <a:latin typeface="Arial"/>
                          <a:cs typeface="Arial"/>
                        </a:rPr>
                        <a:t> STE C        </a:t>
                      </a:r>
                    </a:p>
                    <a:p>
                      <a:pPr>
                        <a:lnSpc>
                          <a:spcPts val="2600"/>
                        </a:lnSpc>
                      </a:pPr>
                      <a:r>
                        <a:rPr lang="en-US" sz="1100" baseline="0" dirty="0">
                          <a:solidFill>
                            <a:schemeClr val="bg1">
                              <a:lumMod val="85000"/>
                            </a:schemeClr>
                          </a:solidFill>
                          <a:latin typeface="Arial"/>
                          <a:cs typeface="Arial"/>
                        </a:rPr>
                        <a:t>Berkeley CA 94710 USA</a:t>
                      </a:r>
                      <a:endParaRPr lang="en-US" sz="1100" dirty="0">
                        <a:solidFill>
                          <a:schemeClr val="bg1">
                            <a:lumMod val="85000"/>
                          </a:schemeClr>
                        </a:solidFill>
                        <a:latin typeface="Arial"/>
                        <a:cs typeface="Arial"/>
                      </a:endParaRPr>
                    </a:p>
                  </a:txBody>
                  <a:tcPr marL="182880" marT="137160">
                    <a:solidFill>
                      <a:srgbClr val="010101"/>
                    </a:solidFill>
                  </a:tcPr>
                </a:tc>
                <a:tc>
                  <a:txBody>
                    <a:bodyPr/>
                    <a:lstStyle/>
                    <a:p>
                      <a:endParaRPr lang="en-US" dirty="0"/>
                    </a:p>
                  </a:txBody>
                  <a:tcPr marL="182880" marT="137160">
                    <a:solidFill>
                      <a:srgbClr val="010101"/>
                    </a:solidFill>
                  </a:tcPr>
                </a:tc>
                <a:extLst>
                  <a:ext uri="{0D108BD9-81ED-4DB2-BD59-A6C34878D82A}">
                    <a16:rowId xmlns:a16="http://schemas.microsoft.com/office/drawing/2014/main" val="2839070458"/>
                  </a:ext>
                </a:extLst>
              </a:tr>
            </a:tbl>
          </a:graphicData>
        </a:graphic>
      </p:graphicFrame>
      <p:grpSp>
        <p:nvGrpSpPr>
          <p:cNvPr id="16" name="Group 15">
            <a:extLst>
              <a:ext uri="{FF2B5EF4-FFF2-40B4-BE49-F238E27FC236}">
                <a16:creationId xmlns:a16="http://schemas.microsoft.com/office/drawing/2014/main" id="{97A78551-C74F-7C4D-87C2-720AFC1E6081}"/>
              </a:ext>
            </a:extLst>
          </p:cNvPr>
          <p:cNvGrpSpPr/>
          <p:nvPr userDrawn="1"/>
        </p:nvGrpSpPr>
        <p:grpSpPr>
          <a:xfrm>
            <a:off x="-43304" y="11287"/>
            <a:ext cx="32961704" cy="2336497"/>
            <a:chOff x="-43304" y="11286"/>
            <a:chExt cx="43905392" cy="4120075"/>
          </a:xfrm>
        </p:grpSpPr>
        <p:sp>
          <p:nvSpPr>
            <p:cNvPr id="17" name="Rectangle 16">
              <a:extLst>
                <a:ext uri="{FF2B5EF4-FFF2-40B4-BE49-F238E27FC236}">
                  <a16:creationId xmlns:a16="http://schemas.microsoft.com/office/drawing/2014/main" id="{79FBC785-F522-524F-958F-61485642C6FD}"/>
                </a:ext>
              </a:extLst>
            </p:cNvPr>
            <p:cNvSpPr/>
            <p:nvPr userDrawn="1"/>
          </p:nvSpPr>
          <p:spPr>
            <a:xfrm>
              <a:off x="-1" y="1106328"/>
              <a:ext cx="43854834" cy="3025033"/>
            </a:xfrm>
            <a:prstGeom prst="rect">
              <a:avLst/>
            </a:prstGeom>
            <a:gradFill flip="none" rotWithShape="1">
              <a:gsLst>
                <a:gs pos="0">
                  <a:schemeClr val="accent6"/>
                </a:gs>
                <a:gs pos="100000">
                  <a:schemeClr val="accent1"/>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D6C8540B-46B4-384F-AC33-7F07EF1F4C67}"/>
                </a:ext>
              </a:extLst>
            </p:cNvPr>
            <p:cNvGrpSpPr/>
            <p:nvPr userDrawn="1"/>
          </p:nvGrpSpPr>
          <p:grpSpPr>
            <a:xfrm>
              <a:off x="-43304" y="11286"/>
              <a:ext cx="43905392" cy="4036528"/>
              <a:chOff x="-14192" y="1382"/>
              <a:chExt cx="27451941" cy="4572641"/>
            </a:xfrm>
          </p:grpSpPr>
          <p:sp>
            <p:nvSpPr>
              <p:cNvPr id="19" name="Rectangle 16">
                <a:extLst>
                  <a:ext uri="{FF2B5EF4-FFF2-40B4-BE49-F238E27FC236}">
                    <a16:creationId xmlns:a16="http://schemas.microsoft.com/office/drawing/2014/main" id="{78013D8B-FE8D-C64C-A0BF-BD771974B2C6}"/>
                  </a:ext>
                </a:extLst>
              </p:cNvPr>
              <p:cNvSpPr/>
              <p:nvPr userDrawn="1"/>
            </p:nvSpPr>
            <p:spPr>
              <a:xfrm>
                <a:off x="4001" y="707797"/>
                <a:ext cx="27429212" cy="3866226"/>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6">
                <a:extLst>
                  <a:ext uri="{FF2B5EF4-FFF2-40B4-BE49-F238E27FC236}">
                    <a16:creationId xmlns:a16="http://schemas.microsoft.com/office/drawing/2014/main" id="{99DD916A-4FF5-AE40-88D9-38E32792129D}"/>
                  </a:ext>
                </a:extLst>
              </p:cNvPr>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15">
                <a:extLst>
                  <a:ext uri="{FF2B5EF4-FFF2-40B4-BE49-F238E27FC236}">
                    <a16:creationId xmlns:a16="http://schemas.microsoft.com/office/drawing/2014/main" id="{95962D91-E4E9-F747-92E5-88FE2F01D18E}"/>
                  </a:ext>
                </a:extLst>
              </p:cNvPr>
              <p:cNvSpPr/>
              <p:nvPr userDrawn="1"/>
            </p:nvSpPr>
            <p:spPr>
              <a:xfrm>
                <a:off x="-14192" y="1382"/>
                <a:ext cx="27451941" cy="4570665"/>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grpSp>
    </p:spTree>
  </p:cSld>
  <p:clrMap bg1="lt1" tx1="dk1" bg2="lt2" tx2="dk2" accent1="accent1" accent2="accent2" accent3="accent3" accent4="accent4" accent5="accent5" accent6="accent6" hlink="hlink" folHlink="folHlink"/>
  <p:sldLayoutIdLst>
    <p:sldLayoutId id="2147483658" r:id="rId1"/>
  </p:sldLayoutIdLst>
  <p:txStyles>
    <p:titleStyle>
      <a:lvl1pPr algn="ctr" defTabSz="2821436" rtl="0" eaLnBrk="1" latinLnBrk="0" hangingPunct="1">
        <a:spcBef>
          <a:spcPct val="0"/>
        </a:spcBef>
        <a:buNone/>
        <a:defRPr sz="5600" kern="1200">
          <a:solidFill>
            <a:schemeClr val="bg1"/>
          </a:solidFill>
          <a:latin typeface="Trebuchet MS" pitchFamily="34" charset="0"/>
          <a:ea typeface="+mj-ea"/>
          <a:cs typeface="+mj-cs"/>
        </a:defRPr>
      </a:lvl1pPr>
    </p:titleStyle>
    <p:bodyStyle>
      <a:lvl1pPr marL="1058039" indent="-1058039" algn="l" defTabSz="2821436" rtl="0" eaLnBrk="1" latinLnBrk="0" hangingPunct="1">
        <a:spcBef>
          <a:spcPct val="20000"/>
        </a:spcBef>
        <a:buFont typeface="Arial" pitchFamily="34" charset="0"/>
        <a:buChar char="•"/>
        <a:defRPr sz="9900" kern="1200">
          <a:solidFill>
            <a:schemeClr val="tx1"/>
          </a:solidFill>
          <a:latin typeface="+mn-lt"/>
          <a:ea typeface="+mn-ea"/>
          <a:cs typeface="+mn-cs"/>
        </a:defRPr>
      </a:lvl1pPr>
      <a:lvl2pPr marL="2292417" indent="-881699" algn="l" defTabSz="2821436" rtl="0" eaLnBrk="1" latinLnBrk="0" hangingPunct="1">
        <a:spcBef>
          <a:spcPct val="20000"/>
        </a:spcBef>
        <a:buFont typeface="Arial" pitchFamily="34" charset="0"/>
        <a:buChar char="–"/>
        <a:defRPr sz="8700" kern="1200">
          <a:solidFill>
            <a:schemeClr val="tx1"/>
          </a:solidFill>
          <a:latin typeface="+mn-lt"/>
          <a:ea typeface="+mn-ea"/>
          <a:cs typeface="+mn-cs"/>
        </a:defRPr>
      </a:lvl2pPr>
      <a:lvl3pPr marL="3526796" indent="-705359" algn="l" defTabSz="2821436" rtl="0" eaLnBrk="1" latinLnBrk="0" hangingPunct="1">
        <a:spcBef>
          <a:spcPct val="20000"/>
        </a:spcBef>
        <a:buFont typeface="Arial" pitchFamily="34" charset="0"/>
        <a:buChar char="•"/>
        <a:defRPr sz="7400" kern="1200">
          <a:solidFill>
            <a:schemeClr val="tx1"/>
          </a:solidFill>
          <a:latin typeface="+mn-lt"/>
          <a:ea typeface="+mn-ea"/>
          <a:cs typeface="+mn-cs"/>
        </a:defRPr>
      </a:lvl3pPr>
      <a:lvl4pPr marL="4937514" indent="-705359" algn="l" defTabSz="2821436" rtl="0" eaLnBrk="1" latinLnBrk="0" hangingPunct="1">
        <a:spcBef>
          <a:spcPct val="20000"/>
        </a:spcBef>
        <a:buFont typeface="Arial" pitchFamily="34" charset="0"/>
        <a:buChar char="–"/>
        <a:defRPr sz="6200" kern="1200">
          <a:solidFill>
            <a:schemeClr val="tx1"/>
          </a:solidFill>
          <a:latin typeface="+mn-lt"/>
          <a:ea typeface="+mn-ea"/>
          <a:cs typeface="+mn-cs"/>
        </a:defRPr>
      </a:lvl4pPr>
      <a:lvl5pPr marL="6348231" indent="-705359" algn="l" defTabSz="2821436" rtl="0" eaLnBrk="1" latinLnBrk="0" hangingPunct="1">
        <a:spcBef>
          <a:spcPct val="20000"/>
        </a:spcBef>
        <a:buFont typeface="Arial" pitchFamily="34" charset="0"/>
        <a:buChar char="»"/>
        <a:defRPr sz="6200" kern="1200">
          <a:solidFill>
            <a:schemeClr val="tx1"/>
          </a:solidFill>
          <a:latin typeface="+mn-lt"/>
          <a:ea typeface="+mn-ea"/>
          <a:cs typeface="+mn-cs"/>
        </a:defRPr>
      </a:lvl5pPr>
      <a:lvl6pPr marL="7758950" indent="-705359" algn="l" defTabSz="2821436" rtl="0" eaLnBrk="1" latinLnBrk="0" hangingPunct="1">
        <a:spcBef>
          <a:spcPct val="20000"/>
        </a:spcBef>
        <a:buFont typeface="Arial" pitchFamily="34" charset="0"/>
        <a:buChar char="•"/>
        <a:defRPr sz="6200" kern="1200">
          <a:solidFill>
            <a:schemeClr val="tx1"/>
          </a:solidFill>
          <a:latin typeface="+mn-lt"/>
          <a:ea typeface="+mn-ea"/>
          <a:cs typeface="+mn-cs"/>
        </a:defRPr>
      </a:lvl6pPr>
      <a:lvl7pPr marL="9169667" indent="-705359" algn="l" defTabSz="2821436" rtl="0" eaLnBrk="1" latinLnBrk="0" hangingPunct="1">
        <a:spcBef>
          <a:spcPct val="20000"/>
        </a:spcBef>
        <a:buFont typeface="Arial" pitchFamily="34" charset="0"/>
        <a:buChar char="•"/>
        <a:defRPr sz="6200" kern="1200">
          <a:solidFill>
            <a:schemeClr val="tx1"/>
          </a:solidFill>
          <a:latin typeface="+mn-lt"/>
          <a:ea typeface="+mn-ea"/>
          <a:cs typeface="+mn-cs"/>
        </a:defRPr>
      </a:lvl7pPr>
      <a:lvl8pPr marL="10580386" indent="-705359" algn="l" defTabSz="2821436" rtl="0" eaLnBrk="1" latinLnBrk="0" hangingPunct="1">
        <a:spcBef>
          <a:spcPct val="20000"/>
        </a:spcBef>
        <a:buFont typeface="Arial" pitchFamily="34" charset="0"/>
        <a:buChar char="•"/>
        <a:defRPr sz="6200" kern="1200">
          <a:solidFill>
            <a:schemeClr val="tx1"/>
          </a:solidFill>
          <a:latin typeface="+mn-lt"/>
          <a:ea typeface="+mn-ea"/>
          <a:cs typeface="+mn-cs"/>
        </a:defRPr>
      </a:lvl8pPr>
      <a:lvl9pPr marL="11991103" indent="-705359" algn="l" defTabSz="2821436" rtl="0" eaLnBrk="1" latinLnBrk="0" hangingPunct="1">
        <a:spcBef>
          <a:spcPct val="20000"/>
        </a:spcBef>
        <a:buFont typeface="Arial" pitchFamily="34" charset="0"/>
        <a:buChar char="•"/>
        <a:defRPr sz="6200" kern="1200">
          <a:solidFill>
            <a:schemeClr val="tx1"/>
          </a:solidFill>
          <a:latin typeface="+mn-lt"/>
          <a:ea typeface="+mn-ea"/>
          <a:cs typeface="+mn-cs"/>
        </a:defRPr>
      </a:lvl9pPr>
    </p:bodyStyle>
    <p:other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0A7C401-CE16-5964-1544-7F64CE79578B}"/>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ED2A431F-AD30-A305-68B7-C932B8084A1A}"/>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B7876581-501B-FFE1-CBE5-A283F707A862}"/>
              </a:ext>
            </a:extLst>
          </p:cNvPr>
          <p:cNvSpPr>
            <a:spLocks noGrp="1"/>
          </p:cNvSpPr>
          <p:nvPr>
            <p:ph type="body" sz="quarter" idx="20"/>
          </p:nvPr>
        </p:nvSpPr>
        <p:spPr/>
        <p:txBody>
          <a:bodyPr/>
          <a:lstStyle/>
          <a:p>
            <a:endParaRPr lang="en-US"/>
          </a:p>
        </p:txBody>
      </p:sp>
      <p:sp>
        <p:nvSpPr>
          <p:cNvPr id="5" name="Text Placeholder 4">
            <a:extLst>
              <a:ext uri="{FF2B5EF4-FFF2-40B4-BE49-F238E27FC236}">
                <a16:creationId xmlns:a16="http://schemas.microsoft.com/office/drawing/2014/main" id="{19949EA7-2012-B371-F21B-5E08797DD6F4}"/>
              </a:ext>
            </a:extLst>
          </p:cNvPr>
          <p:cNvSpPr>
            <a:spLocks noGrp="1"/>
          </p:cNvSpPr>
          <p:nvPr>
            <p:ph type="body" sz="quarter" idx="21"/>
          </p:nvPr>
        </p:nvSpPr>
        <p:spPr/>
        <p:txBody>
          <a:bodyPr/>
          <a:lstStyle/>
          <a:p>
            <a:endParaRPr lang="en-US"/>
          </a:p>
        </p:txBody>
      </p:sp>
      <p:sp>
        <p:nvSpPr>
          <p:cNvPr id="6" name="Text Placeholder 5">
            <a:extLst>
              <a:ext uri="{FF2B5EF4-FFF2-40B4-BE49-F238E27FC236}">
                <a16:creationId xmlns:a16="http://schemas.microsoft.com/office/drawing/2014/main" id="{4E9191CF-995D-57F4-E606-15176D679C4B}"/>
              </a:ext>
            </a:extLst>
          </p:cNvPr>
          <p:cNvSpPr>
            <a:spLocks noGrp="1"/>
          </p:cNvSpPr>
          <p:nvPr>
            <p:ph type="body" sz="quarter" idx="22"/>
          </p:nvPr>
        </p:nvSpPr>
        <p:spPr/>
        <p:txBody>
          <a:bodyPr/>
          <a:lstStyle/>
          <a:p>
            <a:endParaRPr lang="en-US"/>
          </a:p>
        </p:txBody>
      </p:sp>
      <p:sp>
        <p:nvSpPr>
          <p:cNvPr id="7" name="Text Placeholder 6">
            <a:extLst>
              <a:ext uri="{FF2B5EF4-FFF2-40B4-BE49-F238E27FC236}">
                <a16:creationId xmlns:a16="http://schemas.microsoft.com/office/drawing/2014/main" id="{5C12E83D-86E3-2CCC-9F71-2D1B2D55FE80}"/>
              </a:ext>
            </a:extLst>
          </p:cNvPr>
          <p:cNvSpPr>
            <a:spLocks noGrp="1"/>
          </p:cNvSpPr>
          <p:nvPr>
            <p:ph type="body" sz="quarter" idx="25"/>
          </p:nvPr>
        </p:nvSpPr>
        <p:spPr/>
        <p:txBody>
          <a:bodyPr/>
          <a:lstStyle/>
          <a:p>
            <a:endParaRPr lang="en-US"/>
          </a:p>
        </p:txBody>
      </p:sp>
      <p:sp>
        <p:nvSpPr>
          <p:cNvPr id="8" name="Text Placeholder 7">
            <a:extLst>
              <a:ext uri="{FF2B5EF4-FFF2-40B4-BE49-F238E27FC236}">
                <a16:creationId xmlns:a16="http://schemas.microsoft.com/office/drawing/2014/main" id="{A4F80491-F8B7-8AC8-55B9-681089419DC8}"/>
              </a:ext>
            </a:extLst>
          </p:cNvPr>
          <p:cNvSpPr>
            <a:spLocks noGrp="1"/>
          </p:cNvSpPr>
          <p:nvPr>
            <p:ph type="body" sz="quarter" idx="26"/>
          </p:nvPr>
        </p:nvSpPr>
        <p:spPr/>
        <p:txBody>
          <a:bodyPr/>
          <a:lstStyle/>
          <a:p>
            <a:endParaRPr lang="en-US"/>
          </a:p>
        </p:txBody>
      </p:sp>
      <p:sp>
        <p:nvSpPr>
          <p:cNvPr id="9" name="Text Placeholder 8">
            <a:extLst>
              <a:ext uri="{FF2B5EF4-FFF2-40B4-BE49-F238E27FC236}">
                <a16:creationId xmlns:a16="http://schemas.microsoft.com/office/drawing/2014/main" id="{7AA8E5E4-0A7E-C8CF-E90A-944E45A69488}"/>
              </a:ext>
            </a:extLst>
          </p:cNvPr>
          <p:cNvSpPr>
            <a:spLocks noGrp="1"/>
          </p:cNvSpPr>
          <p:nvPr>
            <p:ph type="body" sz="quarter" idx="27"/>
          </p:nvPr>
        </p:nvSpPr>
        <p:spPr/>
        <p:txBody>
          <a:bodyPr/>
          <a:lstStyle/>
          <a:p>
            <a:endParaRPr lang="en-US"/>
          </a:p>
        </p:txBody>
      </p:sp>
      <p:sp>
        <p:nvSpPr>
          <p:cNvPr id="10" name="Text Placeholder 9">
            <a:extLst>
              <a:ext uri="{FF2B5EF4-FFF2-40B4-BE49-F238E27FC236}">
                <a16:creationId xmlns:a16="http://schemas.microsoft.com/office/drawing/2014/main" id="{02202B70-C6A2-1FBA-9F81-F85A0A591D41}"/>
              </a:ext>
            </a:extLst>
          </p:cNvPr>
          <p:cNvSpPr>
            <a:spLocks noGrp="1"/>
          </p:cNvSpPr>
          <p:nvPr>
            <p:ph type="body" sz="quarter" idx="28"/>
          </p:nvPr>
        </p:nvSpPr>
        <p:spPr/>
        <p:txBody>
          <a:bodyPr/>
          <a:lstStyle/>
          <a:p>
            <a:endParaRPr lang="en-US"/>
          </a:p>
        </p:txBody>
      </p:sp>
      <p:sp>
        <p:nvSpPr>
          <p:cNvPr id="11" name="Text Placeholder 10">
            <a:extLst>
              <a:ext uri="{FF2B5EF4-FFF2-40B4-BE49-F238E27FC236}">
                <a16:creationId xmlns:a16="http://schemas.microsoft.com/office/drawing/2014/main" id="{E5C0BCF5-4C49-DD42-B031-464376795B8F}"/>
              </a:ext>
            </a:extLst>
          </p:cNvPr>
          <p:cNvSpPr>
            <a:spLocks noGrp="1"/>
          </p:cNvSpPr>
          <p:nvPr>
            <p:ph type="body" sz="quarter" idx="29"/>
          </p:nvPr>
        </p:nvSpPr>
        <p:spPr/>
        <p:txBody>
          <a:bodyPr/>
          <a:lstStyle/>
          <a:p>
            <a:endParaRPr lang="en-US"/>
          </a:p>
        </p:txBody>
      </p:sp>
      <p:sp>
        <p:nvSpPr>
          <p:cNvPr id="12" name="Text Placeholder 11">
            <a:extLst>
              <a:ext uri="{FF2B5EF4-FFF2-40B4-BE49-F238E27FC236}">
                <a16:creationId xmlns:a16="http://schemas.microsoft.com/office/drawing/2014/main" id="{8D9C6218-9B52-4883-CD33-DBE7E003C80C}"/>
              </a:ext>
            </a:extLst>
          </p:cNvPr>
          <p:cNvSpPr>
            <a:spLocks noGrp="1"/>
          </p:cNvSpPr>
          <p:nvPr>
            <p:ph type="body" sz="quarter" idx="30"/>
          </p:nvPr>
        </p:nvSpPr>
        <p:spPr/>
        <p:txBody>
          <a:bodyPr/>
          <a:lstStyle/>
          <a:p>
            <a:endParaRPr lang="en-US"/>
          </a:p>
        </p:txBody>
      </p:sp>
      <p:sp>
        <p:nvSpPr>
          <p:cNvPr id="13" name="Text Placeholder 12">
            <a:extLst>
              <a:ext uri="{FF2B5EF4-FFF2-40B4-BE49-F238E27FC236}">
                <a16:creationId xmlns:a16="http://schemas.microsoft.com/office/drawing/2014/main" id="{1D6C3BAA-EE0D-4625-7688-C4D10E388899}"/>
              </a:ext>
            </a:extLst>
          </p:cNvPr>
          <p:cNvSpPr>
            <a:spLocks noGrp="1"/>
          </p:cNvSpPr>
          <p:nvPr>
            <p:ph type="body" sz="quarter" idx="96"/>
          </p:nvPr>
        </p:nvSpPr>
        <p:spPr/>
        <p:txBody>
          <a:bodyPr/>
          <a:lstStyle/>
          <a:p>
            <a:endParaRPr lang="en-US"/>
          </a:p>
        </p:txBody>
      </p:sp>
      <p:sp>
        <p:nvSpPr>
          <p:cNvPr id="14" name="Text Placeholder 13">
            <a:extLst>
              <a:ext uri="{FF2B5EF4-FFF2-40B4-BE49-F238E27FC236}">
                <a16:creationId xmlns:a16="http://schemas.microsoft.com/office/drawing/2014/main" id="{DC50DBD6-C2F8-62EA-D452-06BB85B4DD1C}"/>
              </a:ext>
            </a:extLst>
          </p:cNvPr>
          <p:cNvSpPr>
            <a:spLocks noGrp="1"/>
          </p:cNvSpPr>
          <p:nvPr>
            <p:ph type="body" sz="quarter" idx="136"/>
          </p:nvPr>
        </p:nvSpPr>
        <p:spPr/>
        <p:txBody>
          <a:bodyPr/>
          <a:lstStyle/>
          <a:p>
            <a:endParaRPr lang="en-US"/>
          </a:p>
        </p:txBody>
      </p:sp>
      <p:sp>
        <p:nvSpPr>
          <p:cNvPr id="15" name="Text Placeholder 14">
            <a:extLst>
              <a:ext uri="{FF2B5EF4-FFF2-40B4-BE49-F238E27FC236}">
                <a16:creationId xmlns:a16="http://schemas.microsoft.com/office/drawing/2014/main" id="{79D33376-BB8E-2CDC-EBDC-98CE268365DB}"/>
              </a:ext>
            </a:extLst>
          </p:cNvPr>
          <p:cNvSpPr>
            <a:spLocks noGrp="1"/>
          </p:cNvSpPr>
          <p:nvPr>
            <p:ph type="body" sz="quarter" idx="137"/>
          </p:nvPr>
        </p:nvSpPr>
        <p:spPr/>
        <p:txBody>
          <a:bodyPr/>
          <a:lstStyle/>
          <a:p>
            <a:endParaRPr lang="en-US"/>
          </a:p>
        </p:txBody>
      </p:sp>
      <p:sp>
        <p:nvSpPr>
          <p:cNvPr id="16" name="Text Placeholder 15">
            <a:extLst>
              <a:ext uri="{FF2B5EF4-FFF2-40B4-BE49-F238E27FC236}">
                <a16:creationId xmlns:a16="http://schemas.microsoft.com/office/drawing/2014/main" id="{366879F5-8A25-E47D-3DD6-8BE79BCAC1CD}"/>
              </a:ext>
            </a:extLst>
          </p:cNvPr>
          <p:cNvSpPr>
            <a:spLocks noGrp="1"/>
          </p:cNvSpPr>
          <p:nvPr>
            <p:ph type="body" sz="quarter" idx="150"/>
          </p:nvPr>
        </p:nvSpPr>
        <p:spPr/>
        <p:txBody>
          <a:bodyPr/>
          <a:lstStyle/>
          <a:p>
            <a:endParaRPr lang="en-US"/>
          </a:p>
        </p:txBody>
      </p:sp>
      <p:sp>
        <p:nvSpPr>
          <p:cNvPr id="17" name="Text Placeholder 16">
            <a:extLst>
              <a:ext uri="{FF2B5EF4-FFF2-40B4-BE49-F238E27FC236}">
                <a16:creationId xmlns:a16="http://schemas.microsoft.com/office/drawing/2014/main" id="{5C4F48B6-1929-8A11-1022-F35F52E1AF0F}"/>
              </a:ext>
            </a:extLst>
          </p:cNvPr>
          <p:cNvSpPr>
            <a:spLocks noGrp="1"/>
          </p:cNvSpPr>
          <p:nvPr>
            <p:ph type="body" sz="quarter" idx="195"/>
          </p:nvPr>
        </p:nvSpPr>
        <p:spPr/>
        <p:txBody>
          <a:bodyPr/>
          <a:lstStyle/>
          <a:p>
            <a:endParaRPr lang="en-US"/>
          </a:p>
        </p:txBody>
      </p:sp>
      <p:sp>
        <p:nvSpPr>
          <p:cNvPr id="18" name="Text Placeholder 17">
            <a:extLst>
              <a:ext uri="{FF2B5EF4-FFF2-40B4-BE49-F238E27FC236}">
                <a16:creationId xmlns:a16="http://schemas.microsoft.com/office/drawing/2014/main" id="{08EF1A76-D961-EFE9-E76E-10DB74D47AB0}"/>
              </a:ext>
            </a:extLst>
          </p:cNvPr>
          <p:cNvSpPr>
            <a:spLocks noGrp="1"/>
          </p:cNvSpPr>
          <p:nvPr>
            <p:ph type="body" sz="quarter" idx="196"/>
          </p:nvPr>
        </p:nvSpPr>
        <p:spPr/>
        <p:txBody>
          <a:bodyPr/>
          <a:lstStyle/>
          <a:p>
            <a:endParaRPr lang="en-US"/>
          </a:p>
        </p:txBody>
      </p:sp>
    </p:spTree>
    <p:extLst>
      <p:ext uri="{BB962C8B-B14F-4D97-AF65-F5344CB8AC3E}">
        <p14:creationId xmlns:p14="http://schemas.microsoft.com/office/powerpoint/2010/main" val="716551155"/>
      </p:ext>
    </p:extLst>
  </p:cSld>
  <p:clrMapOvr>
    <a:masterClrMapping/>
  </p:clrMapOvr>
</p:sld>
</file>

<file path=ppt/theme/theme1.xml><?xml version="1.0" encoding="utf-8"?>
<a:theme xmlns:a="http://schemas.openxmlformats.org/drawingml/2006/main" name="PosterPresentations.com-36x72-Template-V2b">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Quick Gu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1_PosterPresentations.com-36x72-Template-V2">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a:latin typeface="Times New Roman" panose="02020603050405020304" pitchFamily="18" charset="0"/>
            <a:cs typeface="Times New Roman" panose="02020603050405020304" pitchFamily="18" charset="0"/>
          </a:defRPr>
        </a:defPPr>
      </a:lstStyle>
    </a:txDef>
  </a:objectDefaults>
  <a:extraClrSchemeLst/>
</a:theme>
</file>

<file path=ppt/theme/theme4.xml><?xml version="1.0" encoding="utf-8"?>
<a:theme xmlns:a="http://schemas.openxmlformats.org/drawingml/2006/main" name="1_Classic 3 Column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a:latin typeface="Times New Roman" panose="02020603050405020304" pitchFamily="18" charset="0"/>
            <a:cs typeface="Times New Roman" panose="02020603050405020304" pitchFamily="18" charset="0"/>
          </a:defRPr>
        </a:defPPr>
      </a:lst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PosterPresentations.com-36x72-Template-V2b</Template>
  <TotalTime>207</TotalTime>
  <Words>0</Words>
  <Application>Microsoft Office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vt:i4>
      </vt:variant>
    </vt:vector>
  </HeadingPairs>
  <TitlesOfParts>
    <vt:vector size="10" baseType="lpstr">
      <vt:lpstr>Arial</vt:lpstr>
      <vt:lpstr>Arial Black</vt:lpstr>
      <vt:lpstr>Calibri</vt:lpstr>
      <vt:lpstr>Times New Roman</vt:lpstr>
      <vt:lpstr>Trebuchet MS</vt:lpstr>
      <vt:lpstr>PosterPresentations.com-36x72-Template-V2b</vt:lpstr>
      <vt:lpstr>Without Quick Guides</vt:lpstr>
      <vt:lpstr>1_PosterPresentations.com-36x72-Template-V2</vt:lpstr>
      <vt:lpstr>1_Classic 3 Columns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PosterPresentations.com - 510.649.3001</dc:creator>
  <cp:lastModifiedBy>Station 5</cp:lastModifiedBy>
  <cp:revision>40</cp:revision>
  <dcterms:created xsi:type="dcterms:W3CDTF">2011-04-21T17:12:27Z</dcterms:created>
  <dcterms:modified xsi:type="dcterms:W3CDTF">2022-06-10T20:03:07Z</dcterms:modified>
</cp:coreProperties>
</file>