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sldIdLst>
    <p:sldId id="257" r:id="rId5"/>
  </p:sldIdLst>
  <p:sldSz cx="43891200" cy="16459200"/>
  <p:notesSz cx="6858000" cy="9144000"/>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7647">
          <p15:clr>
            <a:srgbClr val="A4A3A4"/>
          </p15:clr>
        </p15:guide>
        <p15:guide id="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30" autoAdjust="0"/>
    <p:restoredTop sz="94706" autoAdjust="0"/>
  </p:normalViewPr>
  <p:slideViewPr>
    <p:cSldViewPr snapToGrid="0" snapToObjects="1" showGuides="1">
      <p:cViewPr varScale="1">
        <p:scale>
          <a:sx n="31" d="100"/>
          <a:sy n="31" d="100"/>
        </p:scale>
        <p:origin x="186" y="864"/>
      </p:cViewPr>
      <p:guideLst>
        <p:guide orient="horz" pos="10367"/>
        <p:guide orient="horz" pos="30"/>
        <p:guide pos="27647"/>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1143000" y="685800"/>
            <a:ext cx="914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22453999"/>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8301764"/>
            <a:ext cx="8290965"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4664" y="2656413"/>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38491" y="2656413"/>
            <a:ext cx="8269287"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74664" y="3129094"/>
            <a:ext cx="8290965"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4" y="7810034"/>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3129094"/>
            <a:ext cx="8274926"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04524" y="2656413"/>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06906" y="2656413"/>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06906" y="3129094"/>
            <a:ext cx="8272463"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06906" y="7122495"/>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06906" y="7614225"/>
            <a:ext cx="8272462"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06906" y="12443307"/>
            <a:ext cx="8272462"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06906" y="12915988"/>
            <a:ext cx="8272463"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3129094"/>
            <a:ext cx="8271345"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3129094"/>
            <a:ext cx="8274926"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62419" y="2656413"/>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891526"/>
            <a:ext cx="33440914" cy="769441"/>
          </a:xfrm>
          <a:prstGeom prst="rect">
            <a:avLst/>
          </a:prstGeom>
        </p:spPr>
        <p:txBody>
          <a:bodyPr anchor="t" anchorCtr="0">
            <a:spAutoFit/>
          </a:bodyPr>
          <a:lstStyle>
            <a:lvl1pPr marL="0" indent="0" algn="ctr">
              <a:lnSpc>
                <a:spcPct val="100000"/>
              </a:lnSpc>
              <a:buFontTx/>
              <a:buNone/>
              <a:defRPr sz="4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1640400"/>
            <a:ext cx="33440914" cy="584775"/>
          </a:xfrm>
          <a:prstGeom prst="rect">
            <a:avLst/>
          </a:prstGeom>
        </p:spPr>
        <p:txBody>
          <a:bodyPr anchor="t" anchorCtr="0">
            <a:spAutoFit/>
          </a:bodyPr>
          <a:lstStyle>
            <a:lvl1pPr marL="0" indent="0" algn="ctr">
              <a:lnSpc>
                <a:spcPct val="100000"/>
              </a:lnSpc>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29629"/>
            <a:ext cx="33440914" cy="923330"/>
          </a:xfrm>
          <a:prstGeom prst="rect">
            <a:avLst/>
          </a:prstGeom>
        </p:spPr>
        <p:txBody>
          <a:bodyPr anchor="t" anchorCtr="0">
            <a:spAutoFit/>
          </a:bodyPr>
          <a:lstStyle>
            <a:lvl1pPr marL="0" indent="0" algn="ctr">
              <a:lnSpc>
                <a:spcPct val="100000"/>
              </a:lnSpc>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5184" userDrawn="1">
          <p15:clr>
            <a:srgbClr val="FBAE40"/>
          </p15:clr>
        </p15:guide>
        <p15:guide id="2" pos="138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4" y="8301764"/>
            <a:ext cx="8290965"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4664" y="2656413"/>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38491" y="2656413"/>
            <a:ext cx="8269287"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74664" y="3129094"/>
            <a:ext cx="8290965"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4" y="7810034"/>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3129094"/>
            <a:ext cx="8274926"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804524" y="2656413"/>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06906" y="2656413"/>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06906" y="3129094"/>
            <a:ext cx="8272463"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06906" y="7122495"/>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06906" y="7614225"/>
            <a:ext cx="8272462"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06906" y="12443307"/>
            <a:ext cx="8272462"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06906" y="12915988"/>
            <a:ext cx="8272463"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3129094"/>
            <a:ext cx="8271345"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3129094"/>
            <a:ext cx="8274926"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62419" y="2656413"/>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RESULTS</a:t>
            </a:r>
          </a:p>
        </p:txBody>
      </p:sp>
      <p:sp>
        <p:nvSpPr>
          <p:cNvPr id="34" name="Text Placeholder 76">
            <a:extLst>
              <a:ext uri="{FF2B5EF4-FFF2-40B4-BE49-F238E27FC236}">
                <a16:creationId xmlns:a16="http://schemas.microsoft.com/office/drawing/2014/main" id="{4EC4029F-95F9-C843-B922-7BD810E347D1}"/>
              </a:ext>
            </a:extLst>
          </p:cNvPr>
          <p:cNvSpPr>
            <a:spLocks noGrp="1"/>
          </p:cNvSpPr>
          <p:nvPr>
            <p:ph type="body" sz="quarter" idx="161" hasCustomPrompt="1"/>
          </p:nvPr>
        </p:nvSpPr>
        <p:spPr>
          <a:xfrm>
            <a:off x="5225143" y="891526"/>
            <a:ext cx="33440914" cy="769441"/>
          </a:xfrm>
          <a:prstGeom prst="rect">
            <a:avLst/>
          </a:prstGeom>
        </p:spPr>
        <p:txBody>
          <a:bodyPr anchor="t" anchorCtr="0">
            <a:spAutoFit/>
          </a:bodyPr>
          <a:lstStyle>
            <a:lvl1pPr marL="0" indent="0" algn="ctr">
              <a:buFontTx/>
              <a:buNone/>
              <a:defRPr sz="4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5" name="Text Placeholder 76">
            <a:extLst>
              <a:ext uri="{FF2B5EF4-FFF2-40B4-BE49-F238E27FC236}">
                <a16:creationId xmlns:a16="http://schemas.microsoft.com/office/drawing/2014/main" id="{B12CCAB4-F0AB-5947-B3D0-4DEB4D21B141}"/>
              </a:ext>
            </a:extLst>
          </p:cNvPr>
          <p:cNvSpPr>
            <a:spLocks noGrp="1"/>
          </p:cNvSpPr>
          <p:nvPr>
            <p:ph type="body" sz="quarter" idx="195" hasCustomPrompt="1"/>
          </p:nvPr>
        </p:nvSpPr>
        <p:spPr>
          <a:xfrm>
            <a:off x="5225143" y="1640400"/>
            <a:ext cx="33440914" cy="584775"/>
          </a:xfrm>
          <a:prstGeom prst="rect">
            <a:avLst/>
          </a:prstGeom>
        </p:spPr>
        <p:txBody>
          <a:bodyPr anchor="t" anchorCtr="0">
            <a:sp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6" name="Text Placeholder 76">
            <a:extLst>
              <a:ext uri="{FF2B5EF4-FFF2-40B4-BE49-F238E27FC236}">
                <a16:creationId xmlns:a16="http://schemas.microsoft.com/office/drawing/2014/main" id="{A64622DE-D4AD-4B40-B2E6-DC2E57BCE3C6}"/>
              </a:ext>
            </a:extLst>
          </p:cNvPr>
          <p:cNvSpPr>
            <a:spLocks noGrp="1"/>
          </p:cNvSpPr>
          <p:nvPr>
            <p:ph type="body" sz="quarter" idx="196" hasCustomPrompt="1"/>
          </p:nvPr>
        </p:nvSpPr>
        <p:spPr>
          <a:xfrm>
            <a:off x="5225143" y="129629"/>
            <a:ext cx="33440914" cy="923330"/>
          </a:xfrm>
          <a:prstGeom prst="rect">
            <a:avLst/>
          </a:prstGeom>
        </p:spPr>
        <p:txBody>
          <a:bodyPr anchor="t" anchorCtr="0">
            <a:sp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2287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4" y="8388268"/>
            <a:ext cx="8290965"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74664" y="2633560"/>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62475" y="12471018"/>
            <a:ext cx="8269287"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474664" y="3098759"/>
            <a:ext cx="8290965"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74664" y="7842599"/>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MATERIALS &amp; METHODS</a:t>
            </a:r>
          </a:p>
        </p:txBody>
      </p:sp>
      <p:sp>
        <p:nvSpPr>
          <p:cNvPr id="74" name="Text Placeholder 3"/>
          <p:cNvSpPr>
            <a:spLocks noGrp="1"/>
          </p:cNvSpPr>
          <p:nvPr>
            <p:ph type="body" sz="quarter" idx="23" hasCustomPrompt="1"/>
          </p:nvPr>
        </p:nvSpPr>
        <p:spPr>
          <a:xfrm>
            <a:off x="9151227" y="3135144"/>
            <a:ext cx="7427201"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5"/>
          <p:cNvSpPr>
            <a:spLocks noGrp="1"/>
          </p:cNvSpPr>
          <p:nvPr>
            <p:ph type="body" sz="quarter" idx="24" hasCustomPrompt="1"/>
          </p:nvPr>
        </p:nvSpPr>
        <p:spPr>
          <a:xfrm>
            <a:off x="9151226" y="2687421"/>
            <a:ext cx="25595974" cy="373722"/>
          </a:xfrm>
          <a:prstGeom prst="rect">
            <a:avLst/>
          </a:prstGeom>
          <a:noFill/>
        </p:spPr>
        <p:txBody>
          <a:bodyPr wrap="square" lIns="78374" tIns="78374" rIns="78374" bIns="78374" anchor="t" anchorCtr="0">
            <a:spAutoFit/>
          </a:bodyPr>
          <a:lstStyle>
            <a:lvl1pPr marL="0" indent="0" algn="ctr">
              <a:buNone/>
              <a:defRPr sz="1400" b="1" u="sng" baseline="0">
                <a:solidFill>
                  <a:schemeClr val="tx1"/>
                </a:solidFill>
                <a:latin typeface="Times New Roman" panose="02020603050405020304" pitchFamily="18" charset="0"/>
                <a:cs typeface="Times New Roman" panose="02020603050405020304" pitchFamily="18" charset="0"/>
              </a:defRPr>
            </a:lvl1pPr>
          </a:lstStyle>
          <a:p>
            <a:pPr lvl="0"/>
            <a:r>
              <a:rPr lang="en-US" dirty="0"/>
              <a:t>(click to edit)  RESULTS</a:t>
            </a:r>
          </a:p>
        </p:txBody>
      </p:sp>
      <p:sp>
        <p:nvSpPr>
          <p:cNvPr id="105" name="Text Placeholder 5"/>
          <p:cNvSpPr>
            <a:spLocks noGrp="1"/>
          </p:cNvSpPr>
          <p:nvPr>
            <p:ph type="body" sz="quarter" idx="25" hasCustomPrompt="1"/>
          </p:nvPr>
        </p:nvSpPr>
        <p:spPr>
          <a:xfrm>
            <a:off x="35147251" y="2633560"/>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5147250" y="3103613"/>
            <a:ext cx="8272463"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5147250" y="7155060"/>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5147250" y="7700729"/>
            <a:ext cx="8272462"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5147250" y="12543606"/>
            <a:ext cx="8272462"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5147250" y="13021542"/>
            <a:ext cx="8272463"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78190" y="12953808"/>
            <a:ext cx="8271345"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8" name="Text Placeholder 3"/>
          <p:cNvSpPr>
            <a:spLocks noGrp="1"/>
          </p:cNvSpPr>
          <p:nvPr>
            <p:ph type="body" sz="quarter" idx="150" hasCustomPrompt="1"/>
          </p:nvPr>
        </p:nvSpPr>
        <p:spPr>
          <a:xfrm>
            <a:off x="18235614" y="3111495"/>
            <a:ext cx="7427201"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9" name="Text Placeholder 3"/>
          <p:cNvSpPr>
            <a:spLocks noGrp="1"/>
          </p:cNvSpPr>
          <p:nvPr>
            <p:ph type="body" sz="quarter" idx="151" hasCustomPrompt="1"/>
          </p:nvPr>
        </p:nvSpPr>
        <p:spPr>
          <a:xfrm>
            <a:off x="27319999" y="3111495"/>
            <a:ext cx="7427201"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76">
            <a:extLst>
              <a:ext uri="{FF2B5EF4-FFF2-40B4-BE49-F238E27FC236}">
                <a16:creationId xmlns:a16="http://schemas.microsoft.com/office/drawing/2014/main" id="{EFFE9DE7-0468-0A46-BB10-47B9AFDDCDC4}"/>
              </a:ext>
            </a:extLst>
          </p:cNvPr>
          <p:cNvSpPr>
            <a:spLocks noGrp="1"/>
          </p:cNvSpPr>
          <p:nvPr>
            <p:ph type="body" sz="quarter" idx="161" hasCustomPrompt="1"/>
          </p:nvPr>
        </p:nvSpPr>
        <p:spPr>
          <a:xfrm>
            <a:off x="5225143" y="891526"/>
            <a:ext cx="33440914" cy="769441"/>
          </a:xfrm>
          <a:prstGeom prst="rect">
            <a:avLst/>
          </a:prstGeom>
        </p:spPr>
        <p:txBody>
          <a:bodyPr anchor="t" anchorCtr="0">
            <a:spAutoFit/>
          </a:bodyPr>
          <a:lstStyle>
            <a:lvl1pPr marL="0" indent="0" algn="ctr">
              <a:buFontTx/>
              <a:buNone/>
              <a:defRPr sz="4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8" name="Text Placeholder 76">
            <a:extLst>
              <a:ext uri="{FF2B5EF4-FFF2-40B4-BE49-F238E27FC236}">
                <a16:creationId xmlns:a16="http://schemas.microsoft.com/office/drawing/2014/main" id="{280A7C79-EB1E-FD46-9043-6060F1D8158B}"/>
              </a:ext>
            </a:extLst>
          </p:cNvPr>
          <p:cNvSpPr>
            <a:spLocks noGrp="1"/>
          </p:cNvSpPr>
          <p:nvPr>
            <p:ph type="body" sz="quarter" idx="195" hasCustomPrompt="1"/>
          </p:nvPr>
        </p:nvSpPr>
        <p:spPr>
          <a:xfrm>
            <a:off x="5225143" y="1640400"/>
            <a:ext cx="33440914" cy="584775"/>
          </a:xfrm>
          <a:prstGeom prst="rect">
            <a:avLst/>
          </a:prstGeom>
        </p:spPr>
        <p:txBody>
          <a:bodyPr anchor="t" anchorCtr="0">
            <a:sp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9" name="Text Placeholder 76">
            <a:extLst>
              <a:ext uri="{FF2B5EF4-FFF2-40B4-BE49-F238E27FC236}">
                <a16:creationId xmlns:a16="http://schemas.microsoft.com/office/drawing/2014/main" id="{22D1757E-B6DA-5A4C-81E4-62EE2BD96435}"/>
              </a:ext>
            </a:extLst>
          </p:cNvPr>
          <p:cNvSpPr>
            <a:spLocks noGrp="1"/>
          </p:cNvSpPr>
          <p:nvPr>
            <p:ph type="body" sz="quarter" idx="196" hasCustomPrompt="1"/>
          </p:nvPr>
        </p:nvSpPr>
        <p:spPr>
          <a:xfrm>
            <a:off x="5225143" y="129629"/>
            <a:ext cx="33440914" cy="923330"/>
          </a:xfrm>
          <a:prstGeom prst="rect">
            <a:avLst/>
          </a:prstGeom>
        </p:spPr>
        <p:txBody>
          <a:bodyPr anchor="t" anchorCtr="0">
            <a:sp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4" y="7702031"/>
            <a:ext cx="8290965"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74664" y="2811335"/>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96342" y="12560048"/>
            <a:ext cx="8269287" cy="373722"/>
          </a:xfrm>
          <a:prstGeom prst="rect">
            <a:avLst/>
          </a:prstGeom>
          <a:noFill/>
        </p:spPr>
        <p:txBody>
          <a:bodyPr wrap="square" lIns="78374" tIns="78374" rIns="78374" bIns="78374" anchor="t" anchorCtr="0">
            <a:spAutoFit/>
          </a:bodyPr>
          <a:lstStyle>
            <a:lvl1pPr marL="0" indent="0" algn="ctr">
              <a:buNone/>
              <a:defRPr sz="1400" b="1" u="sng" baseline="0">
                <a:solidFill>
                  <a:schemeClr val="tx1"/>
                </a:solidFill>
                <a:latin typeface="Times New Roman" panose="02020603050405020304" pitchFamily="18" charset="0"/>
                <a:cs typeface="Times New Roman" panose="02020603050405020304" pitchFamily="18" charset="0"/>
              </a:defRPr>
            </a:lvl1pPr>
          </a:lstStyle>
          <a:p>
            <a:pPr lvl="0"/>
            <a:r>
              <a:rPr lang="en-US" dirty="0"/>
              <a:t>(click to edit)  OBJECTIVES</a:t>
            </a:r>
          </a:p>
        </p:txBody>
      </p:sp>
      <p:sp>
        <p:nvSpPr>
          <p:cNvPr id="101" name="Text Placeholder 3"/>
          <p:cNvSpPr>
            <a:spLocks noGrp="1"/>
          </p:cNvSpPr>
          <p:nvPr>
            <p:ph type="body" sz="quarter" idx="21" hasCustomPrompt="1"/>
          </p:nvPr>
        </p:nvSpPr>
        <p:spPr>
          <a:xfrm>
            <a:off x="474664" y="3323138"/>
            <a:ext cx="8290965"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74664" y="7190229"/>
            <a:ext cx="8290965"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7804524" y="3323138"/>
            <a:ext cx="8274926"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7804524" y="2811335"/>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5147251" y="2811335"/>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5147250" y="3323138"/>
            <a:ext cx="8272463"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5147250" y="7190229"/>
            <a:ext cx="8272463"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5147250" y="7702031"/>
            <a:ext cx="8272462"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5147250" y="12511041"/>
            <a:ext cx="8272462"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5147250" y="12955110"/>
            <a:ext cx="8272463"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78190" y="12988977"/>
            <a:ext cx="8271345"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6462419" y="3323138"/>
            <a:ext cx="8274926"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6462419" y="2811335"/>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9151225" y="3323138"/>
            <a:ext cx="8274926"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9151225" y="2811335"/>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7804524" y="10087077"/>
            <a:ext cx="8274926"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7804524" y="9575274"/>
            <a:ext cx="8274926" cy="481444"/>
          </a:xfrm>
          <a:prstGeom prst="rect">
            <a:avLst/>
          </a:prstGeom>
          <a:noFill/>
        </p:spPr>
        <p:txBody>
          <a:bodyPr wrap="square" lIns="78374" tIns="78374" rIns="78374" bIns="78374" anchor="t" anchorCtr="0">
            <a:spAutoFit/>
          </a:bodyPr>
          <a:lstStyle>
            <a:lvl1pPr marL="0" indent="0" algn="ctr">
              <a:buNone/>
              <a:tabLst/>
              <a:defRPr sz="2100" b="1" u="sng" baseline="0">
                <a:solidFill>
                  <a:schemeClr val="tx1"/>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6462419" y="10087077"/>
            <a:ext cx="8274926"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6462419" y="9575274"/>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9151225" y="10063429"/>
            <a:ext cx="8274926" cy="400110"/>
          </a:xfrm>
          <a:prstGeom prst="rect">
            <a:avLst/>
          </a:prstGeom>
        </p:spPr>
        <p:txBody>
          <a:bodyPr wrap="square" lIns="91440" tIns="91440" rIns="91440" bIns="91440" anchor="t" anchorCtr="0">
            <a:spAutoFit/>
          </a:bodyPr>
          <a:lstStyle>
            <a:lvl1pPr marL="0" indent="0">
              <a:buNone/>
              <a:defRPr sz="1400">
                <a:solidFill>
                  <a:schemeClr val="tx1"/>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9151225" y="9551626"/>
            <a:ext cx="8274926" cy="481444"/>
          </a:xfrm>
          <a:prstGeom prst="rect">
            <a:avLst/>
          </a:prstGeom>
          <a:noFill/>
        </p:spPr>
        <p:txBody>
          <a:bodyPr wrap="square" lIns="78374" tIns="78374" rIns="78374" bIns="78374" anchor="t" anchorCtr="0">
            <a:spAutoFit/>
          </a:bodyPr>
          <a:lstStyle>
            <a:lvl1pPr marL="0" indent="0" algn="ctr">
              <a:buNone/>
              <a:defRPr sz="2100" b="1" u="sng" baseline="0">
                <a:solidFill>
                  <a:schemeClr val="tx1"/>
                </a:solidFill>
              </a:defRPr>
            </a:lvl1pPr>
          </a:lstStyle>
          <a:p>
            <a:pPr lvl="0"/>
            <a:r>
              <a:rPr lang="en-US" dirty="0"/>
              <a:t>(click to edit)  RESULTS</a:t>
            </a:r>
          </a:p>
        </p:txBody>
      </p:sp>
      <p:sp>
        <p:nvSpPr>
          <p:cNvPr id="35" name="Text Placeholder 76">
            <a:extLst>
              <a:ext uri="{FF2B5EF4-FFF2-40B4-BE49-F238E27FC236}">
                <a16:creationId xmlns:a16="http://schemas.microsoft.com/office/drawing/2014/main" id="{65C03104-73D3-6F44-BA32-56060A957144}"/>
              </a:ext>
            </a:extLst>
          </p:cNvPr>
          <p:cNvSpPr>
            <a:spLocks noGrp="1"/>
          </p:cNvSpPr>
          <p:nvPr>
            <p:ph type="body" sz="quarter" idx="161" hasCustomPrompt="1"/>
          </p:nvPr>
        </p:nvSpPr>
        <p:spPr>
          <a:xfrm>
            <a:off x="5225143" y="891526"/>
            <a:ext cx="33440914" cy="769441"/>
          </a:xfrm>
          <a:prstGeom prst="rect">
            <a:avLst/>
          </a:prstGeom>
        </p:spPr>
        <p:txBody>
          <a:bodyPr anchor="t" anchorCtr="0">
            <a:spAutoFit/>
          </a:bodyPr>
          <a:lstStyle>
            <a:lvl1pPr marL="0" indent="0" algn="ctr">
              <a:buFontTx/>
              <a:buNone/>
              <a:defRPr sz="4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6" name="Text Placeholder 76">
            <a:extLst>
              <a:ext uri="{FF2B5EF4-FFF2-40B4-BE49-F238E27FC236}">
                <a16:creationId xmlns:a16="http://schemas.microsoft.com/office/drawing/2014/main" id="{0D967892-122A-DF4E-A82F-102A966EB0AF}"/>
              </a:ext>
            </a:extLst>
          </p:cNvPr>
          <p:cNvSpPr>
            <a:spLocks noGrp="1"/>
          </p:cNvSpPr>
          <p:nvPr>
            <p:ph type="body" sz="quarter" idx="195" hasCustomPrompt="1"/>
          </p:nvPr>
        </p:nvSpPr>
        <p:spPr>
          <a:xfrm>
            <a:off x="5225143" y="1640400"/>
            <a:ext cx="33440914" cy="584775"/>
          </a:xfrm>
          <a:prstGeom prst="rect">
            <a:avLst/>
          </a:prstGeom>
        </p:spPr>
        <p:txBody>
          <a:bodyPr anchor="t" anchorCtr="0">
            <a:spAutoFit/>
          </a:bodyPr>
          <a:lstStyle>
            <a:lvl1pPr marL="0" indent="0" algn="ctr">
              <a:buFontTx/>
              <a:buNone/>
              <a:defRPr sz="32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7" name="Text Placeholder 76">
            <a:extLst>
              <a:ext uri="{FF2B5EF4-FFF2-40B4-BE49-F238E27FC236}">
                <a16:creationId xmlns:a16="http://schemas.microsoft.com/office/drawing/2014/main" id="{21FCBA19-166A-1C41-8FFD-360045DF167D}"/>
              </a:ext>
            </a:extLst>
          </p:cNvPr>
          <p:cNvSpPr>
            <a:spLocks noGrp="1"/>
          </p:cNvSpPr>
          <p:nvPr>
            <p:ph type="body" sz="quarter" idx="196" hasCustomPrompt="1"/>
          </p:nvPr>
        </p:nvSpPr>
        <p:spPr>
          <a:xfrm>
            <a:off x="5225143" y="129629"/>
            <a:ext cx="33440914" cy="923330"/>
          </a:xfrm>
          <a:prstGeom prst="rect">
            <a:avLst/>
          </a:prstGeom>
        </p:spPr>
        <p:txBody>
          <a:bodyPr anchor="t" anchorCtr="0">
            <a:spAutoFit/>
          </a:bodyPr>
          <a:lstStyle>
            <a:lvl1pPr marL="0" indent="0" algn="ctr">
              <a:buFontTx/>
              <a:buNone/>
              <a:defRPr sz="54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ounded Rectangle 42"/>
          <p:cNvSpPr/>
          <p:nvPr userDrawn="1"/>
        </p:nvSpPr>
        <p:spPr>
          <a:xfrm>
            <a:off x="465975" y="2628900"/>
            <a:ext cx="8287500" cy="1256702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7801850" y="2628900"/>
            <a:ext cx="8287500" cy="1256702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9150242" y="2628900"/>
            <a:ext cx="8287500" cy="1256702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26453458" y="2628900"/>
            <a:ext cx="8287500" cy="1256702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35063951" y="2628900"/>
            <a:ext cx="8287500" cy="1256702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userDrawn="1"/>
        </p:nvGrpSpPr>
        <p:grpSpPr>
          <a:xfrm rot="10800000">
            <a:off x="-18785" y="15429167"/>
            <a:ext cx="43909983" cy="1028957"/>
            <a:chOff x="-14192" y="1382"/>
            <a:chExt cx="27451941" cy="4572641"/>
          </a:xfrm>
        </p:grpSpPr>
        <p:sp>
          <p:nvSpPr>
            <p:cNvPr id="8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7" name="Text Box 14"/>
          <p:cNvSpPr txBox="1">
            <a:spLocks noChangeArrowheads="1"/>
          </p:cNvSpPr>
          <p:nvPr userDrawn="1"/>
        </p:nvSpPr>
        <p:spPr bwMode="auto">
          <a:xfrm>
            <a:off x="503109" y="15826399"/>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75" name="Table 74">
            <a:extLst>
              <a:ext uri="{FF2B5EF4-FFF2-40B4-BE49-F238E27FC236}">
                <a16:creationId xmlns:a16="http://schemas.microsoft.com/office/drawing/2014/main" id="{91FD36C1-2562-9444-A57A-39B4E1F51D85}"/>
              </a:ext>
            </a:extLst>
          </p:cNvPr>
          <p:cNvGraphicFramePr>
            <a:graphicFrameLocks noGrp="1"/>
          </p:cNvGraphicFramePr>
          <p:nvPr userDrawn="1">
            <p:extLst>
              <p:ext uri="{D42A27DB-BD31-4B8C-83A1-F6EECF244321}">
                <p14:modId xmlns:p14="http://schemas.microsoft.com/office/powerpoint/2010/main" val="1994589382"/>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8" name="Table 17">
            <a:extLst>
              <a:ext uri="{FF2B5EF4-FFF2-40B4-BE49-F238E27FC236}">
                <a16:creationId xmlns:a16="http://schemas.microsoft.com/office/drawing/2014/main" id="{8179F6CC-49A8-4979-9876-E02400F20CD1}"/>
              </a:ext>
            </a:extLst>
          </p:cNvPr>
          <p:cNvGraphicFramePr>
            <a:graphicFrameLocks noGrp="1"/>
          </p:cNvGraphicFramePr>
          <p:nvPr userDrawn="1">
            <p:extLst>
              <p:ext uri="{D42A27DB-BD31-4B8C-83A1-F6EECF244321}">
                <p14:modId xmlns:p14="http://schemas.microsoft.com/office/powerpoint/2010/main" val="3739196069"/>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9" name="Group 18">
            <a:extLst>
              <a:ext uri="{FF2B5EF4-FFF2-40B4-BE49-F238E27FC236}">
                <a16:creationId xmlns:a16="http://schemas.microsoft.com/office/drawing/2014/main" id="{D1E29ABE-B8A4-8B47-862A-3F5D51055B57}"/>
              </a:ext>
            </a:extLst>
          </p:cNvPr>
          <p:cNvGrpSpPr/>
          <p:nvPr userDrawn="1"/>
        </p:nvGrpSpPr>
        <p:grpSpPr>
          <a:xfrm>
            <a:off x="-43304" y="11287"/>
            <a:ext cx="43934504" cy="2336497"/>
            <a:chOff x="-43304" y="11286"/>
            <a:chExt cx="43905392" cy="4120075"/>
          </a:xfrm>
        </p:grpSpPr>
        <p:sp>
          <p:nvSpPr>
            <p:cNvPr id="20" name="Rectangle 19">
              <a:extLst>
                <a:ext uri="{FF2B5EF4-FFF2-40B4-BE49-F238E27FC236}">
                  <a16:creationId xmlns:a16="http://schemas.microsoft.com/office/drawing/2014/main" id="{06A50C58-547B-CF4B-9D95-9CCB36C01F8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2D60C1A0-4C31-4644-9936-9EBC33B0322B}"/>
                </a:ext>
              </a:extLst>
            </p:cNvPr>
            <p:cNvGrpSpPr/>
            <p:nvPr userDrawn="1"/>
          </p:nvGrpSpPr>
          <p:grpSpPr>
            <a:xfrm>
              <a:off x="-43304" y="11286"/>
              <a:ext cx="43905392" cy="4036528"/>
              <a:chOff x="-14192" y="1382"/>
              <a:chExt cx="27451941" cy="4572641"/>
            </a:xfrm>
          </p:grpSpPr>
          <p:sp>
            <p:nvSpPr>
              <p:cNvPr id="22" name="Rectangle 16">
                <a:extLst>
                  <a:ext uri="{FF2B5EF4-FFF2-40B4-BE49-F238E27FC236}">
                    <a16:creationId xmlns:a16="http://schemas.microsoft.com/office/drawing/2014/main" id="{E5941285-D72C-A34B-8793-3607E717D466}"/>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6">
                <a:extLst>
                  <a:ext uri="{FF2B5EF4-FFF2-40B4-BE49-F238E27FC236}">
                    <a16:creationId xmlns:a16="http://schemas.microsoft.com/office/drawing/2014/main" id="{AAAA138B-FB51-6B46-83C8-DCA46DE11BC1}"/>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504B7B1E-1519-1040-B2C1-7DEAB7E5F178}"/>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ounded Rectangle 42"/>
          <p:cNvSpPr/>
          <p:nvPr userDrawn="1"/>
        </p:nvSpPr>
        <p:spPr>
          <a:xfrm>
            <a:off x="465975" y="2628900"/>
            <a:ext cx="8287500" cy="1256702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17801850" y="2628900"/>
            <a:ext cx="8287500" cy="1256702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9150242" y="2628900"/>
            <a:ext cx="8287500" cy="1256702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26453458" y="2628900"/>
            <a:ext cx="8287500" cy="1256702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userDrawn="1"/>
        </p:nvSpPr>
        <p:spPr>
          <a:xfrm>
            <a:off x="35063951" y="2628900"/>
            <a:ext cx="8287500" cy="1256702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userDrawn="1"/>
        </p:nvGrpSpPr>
        <p:grpSpPr>
          <a:xfrm rot="10800000">
            <a:off x="-18785" y="15429167"/>
            <a:ext cx="43909983" cy="1028957"/>
            <a:chOff x="-14192" y="1382"/>
            <a:chExt cx="27451941" cy="4572641"/>
          </a:xfrm>
        </p:grpSpPr>
        <p:sp>
          <p:nvSpPr>
            <p:cNvPr id="84"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87" name="Text Box 14"/>
          <p:cNvSpPr txBox="1">
            <a:spLocks noChangeArrowheads="1"/>
          </p:cNvSpPr>
          <p:nvPr userDrawn="1"/>
        </p:nvSpPr>
        <p:spPr bwMode="auto">
          <a:xfrm>
            <a:off x="503109" y="15826399"/>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16" name="Group 15">
            <a:extLst>
              <a:ext uri="{FF2B5EF4-FFF2-40B4-BE49-F238E27FC236}">
                <a16:creationId xmlns:a16="http://schemas.microsoft.com/office/drawing/2014/main" id="{BB54533E-1EE4-5341-B9D7-78482026A49C}"/>
              </a:ext>
            </a:extLst>
          </p:cNvPr>
          <p:cNvGrpSpPr/>
          <p:nvPr userDrawn="1"/>
        </p:nvGrpSpPr>
        <p:grpSpPr>
          <a:xfrm>
            <a:off x="-43304" y="11287"/>
            <a:ext cx="43934504" cy="2336497"/>
            <a:chOff x="-43304" y="11286"/>
            <a:chExt cx="43905392" cy="4120075"/>
          </a:xfrm>
        </p:grpSpPr>
        <p:sp>
          <p:nvSpPr>
            <p:cNvPr id="17" name="Rectangle 16">
              <a:extLst>
                <a:ext uri="{FF2B5EF4-FFF2-40B4-BE49-F238E27FC236}">
                  <a16:creationId xmlns:a16="http://schemas.microsoft.com/office/drawing/2014/main" id="{1A4FE73C-1F07-D849-9B2E-E2C52EF6BE27}"/>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F693A1F5-2328-BC42-BE9D-C3D70F8AAE19}"/>
                </a:ext>
              </a:extLst>
            </p:cNvPr>
            <p:cNvGrpSpPr/>
            <p:nvPr userDrawn="1"/>
          </p:nvGrpSpPr>
          <p:grpSpPr>
            <a:xfrm>
              <a:off x="-43304" y="11286"/>
              <a:ext cx="43905392" cy="4036528"/>
              <a:chOff x="-14192" y="1382"/>
              <a:chExt cx="27451941" cy="4572641"/>
            </a:xfrm>
          </p:grpSpPr>
          <p:sp>
            <p:nvSpPr>
              <p:cNvPr id="19" name="Rectangle 16">
                <a:extLst>
                  <a:ext uri="{FF2B5EF4-FFF2-40B4-BE49-F238E27FC236}">
                    <a16:creationId xmlns:a16="http://schemas.microsoft.com/office/drawing/2014/main" id="{529666EC-2C19-C141-ABB3-6EA14D61D7FF}"/>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6">
                <a:extLst>
                  <a:ext uri="{FF2B5EF4-FFF2-40B4-BE49-F238E27FC236}">
                    <a16:creationId xmlns:a16="http://schemas.microsoft.com/office/drawing/2014/main" id="{EE73B777-F290-C749-A183-5CD928E0F8AD}"/>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5">
                <a:extLst>
                  <a:ext uri="{FF2B5EF4-FFF2-40B4-BE49-F238E27FC236}">
                    <a16:creationId xmlns:a16="http://schemas.microsoft.com/office/drawing/2014/main" id="{9C1679C9-DA09-9D44-BADB-E91C480B853B}"/>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1651182839"/>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 name="Rounded Rectangle 47"/>
          <p:cNvSpPr/>
          <p:nvPr userDrawn="1"/>
        </p:nvSpPr>
        <p:spPr>
          <a:xfrm>
            <a:off x="465975" y="2628900"/>
            <a:ext cx="8287500" cy="12478386"/>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35139313" y="2628900"/>
            <a:ext cx="8287500" cy="12478386"/>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userDrawn="1"/>
        </p:nvSpPr>
        <p:spPr>
          <a:xfrm>
            <a:off x="9143192" y="2628900"/>
            <a:ext cx="25598514" cy="12478386"/>
          </a:xfrm>
          <a:prstGeom prst="roundRect">
            <a:avLst>
              <a:gd name="adj" fmla="val 116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userDrawn="1"/>
        </p:nvGrpSpPr>
        <p:grpSpPr>
          <a:xfrm rot="10800000">
            <a:off x="-18785" y="15429167"/>
            <a:ext cx="43909983" cy="1028957"/>
            <a:chOff x="-14192" y="1382"/>
            <a:chExt cx="27451941" cy="4572641"/>
          </a:xfrm>
        </p:grpSpPr>
        <p:sp>
          <p:nvSpPr>
            <p:cNvPr id="83"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51" name="Text Box 14"/>
          <p:cNvSpPr txBox="1">
            <a:spLocks noChangeArrowheads="1"/>
          </p:cNvSpPr>
          <p:nvPr userDrawn="1"/>
        </p:nvSpPr>
        <p:spPr bwMode="auto">
          <a:xfrm>
            <a:off x="503109" y="15826399"/>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52" name="Table 51">
            <a:extLst>
              <a:ext uri="{FF2B5EF4-FFF2-40B4-BE49-F238E27FC236}">
                <a16:creationId xmlns:a16="http://schemas.microsoft.com/office/drawing/2014/main" id="{19A2245F-CE62-0145-B381-4C589222443F}"/>
              </a:ext>
            </a:extLst>
          </p:cNvPr>
          <p:cNvGraphicFramePr>
            <a:graphicFrameLocks noGrp="1"/>
          </p:cNvGraphicFramePr>
          <p:nvPr userDrawn="1">
            <p:extLst>
              <p:ext uri="{D42A27DB-BD31-4B8C-83A1-F6EECF244321}">
                <p14:modId xmlns:p14="http://schemas.microsoft.com/office/powerpoint/2010/main" val="1994589382"/>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0659AC64-5445-472F-BD1C-DC7345E83BE4}"/>
              </a:ext>
            </a:extLst>
          </p:cNvPr>
          <p:cNvGraphicFramePr>
            <a:graphicFrameLocks noGrp="1"/>
          </p:cNvGraphicFramePr>
          <p:nvPr userDrawn="1">
            <p:extLst>
              <p:ext uri="{D42A27DB-BD31-4B8C-83A1-F6EECF244321}">
                <p14:modId xmlns:p14="http://schemas.microsoft.com/office/powerpoint/2010/main" val="3739196069"/>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38D6B07F-08B6-FE4C-81D2-3D78E587B894}"/>
              </a:ext>
            </a:extLst>
          </p:cNvPr>
          <p:cNvGrpSpPr/>
          <p:nvPr userDrawn="1"/>
        </p:nvGrpSpPr>
        <p:grpSpPr>
          <a:xfrm>
            <a:off x="-43304" y="11287"/>
            <a:ext cx="43934504" cy="2336497"/>
            <a:chOff x="-43304" y="11286"/>
            <a:chExt cx="43905392" cy="4120075"/>
          </a:xfrm>
        </p:grpSpPr>
        <p:sp>
          <p:nvSpPr>
            <p:cNvPr id="18" name="Rectangle 17">
              <a:extLst>
                <a:ext uri="{FF2B5EF4-FFF2-40B4-BE49-F238E27FC236}">
                  <a16:creationId xmlns:a16="http://schemas.microsoft.com/office/drawing/2014/main" id="{0BB0DD85-7B77-3F45-B9F8-4905BA2B1CC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8185810-CD11-7E4C-8A00-6E258806592E}"/>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CACB90EE-D1AE-004B-9992-B4D9758E1F99}"/>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061C3223-A106-EC45-B6F2-A3D7B35B7DD6}"/>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92D8B76C-AC11-FC4B-8037-45515CDA7225}"/>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 name="Rounded Rectangle 42"/>
          <p:cNvSpPr/>
          <p:nvPr userDrawn="1"/>
        </p:nvSpPr>
        <p:spPr>
          <a:xfrm>
            <a:off x="465975" y="2769038"/>
            <a:ext cx="8287500" cy="124240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userDrawn="1"/>
        </p:nvSpPr>
        <p:spPr>
          <a:xfrm>
            <a:off x="9132535" y="9230711"/>
            <a:ext cx="8287500" cy="5912667"/>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userDrawn="1"/>
        </p:nvSpPr>
        <p:spPr>
          <a:xfrm>
            <a:off x="35160925" y="2719310"/>
            <a:ext cx="8287500" cy="12424070"/>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userDrawn="1"/>
        </p:nvSpPr>
        <p:spPr>
          <a:xfrm>
            <a:off x="17819117" y="9230711"/>
            <a:ext cx="8287500" cy="5912667"/>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userDrawn="1"/>
        </p:nvSpPr>
        <p:spPr>
          <a:xfrm>
            <a:off x="26435012" y="9230711"/>
            <a:ext cx="8287500" cy="5912667"/>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userDrawn="1"/>
        </p:nvSpPr>
        <p:spPr>
          <a:xfrm>
            <a:off x="9132535" y="2769037"/>
            <a:ext cx="8287500" cy="6101923"/>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userDrawn="1"/>
        </p:nvSpPr>
        <p:spPr>
          <a:xfrm>
            <a:off x="17819117" y="2769037"/>
            <a:ext cx="8287500" cy="6101923"/>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userDrawn="1"/>
        </p:nvSpPr>
        <p:spPr>
          <a:xfrm>
            <a:off x="26435012" y="2769037"/>
            <a:ext cx="8287500" cy="6101923"/>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userDrawn="1"/>
        </p:nvGrpSpPr>
        <p:grpSpPr>
          <a:xfrm rot="10800000">
            <a:off x="-18785" y="15429167"/>
            <a:ext cx="43909983" cy="1028957"/>
            <a:chOff x="-14192" y="1382"/>
            <a:chExt cx="27451941" cy="4572641"/>
          </a:xfrm>
        </p:grpSpPr>
        <p:sp>
          <p:nvSpPr>
            <p:cNvPr id="5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66" name="Text Box 14"/>
          <p:cNvSpPr txBox="1">
            <a:spLocks noChangeArrowheads="1"/>
          </p:cNvSpPr>
          <p:nvPr userDrawn="1"/>
        </p:nvSpPr>
        <p:spPr bwMode="auto">
          <a:xfrm>
            <a:off x="503109" y="15826399"/>
            <a:ext cx="2514600" cy="35143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65" name="Table 64">
            <a:extLst>
              <a:ext uri="{FF2B5EF4-FFF2-40B4-BE49-F238E27FC236}">
                <a16:creationId xmlns:a16="http://schemas.microsoft.com/office/drawing/2014/main" id="{95296166-2B6F-784F-AC33-989D9569EA7A}"/>
              </a:ext>
            </a:extLst>
          </p:cNvPr>
          <p:cNvGraphicFramePr>
            <a:graphicFrameLocks noGrp="1"/>
          </p:cNvGraphicFramePr>
          <p:nvPr userDrawn="1">
            <p:extLst>
              <p:ext uri="{D42A27DB-BD31-4B8C-83A1-F6EECF244321}">
                <p14:modId xmlns:p14="http://schemas.microsoft.com/office/powerpoint/2010/main" val="4207676739"/>
              </p:ext>
            </p:extLst>
          </p:nvPr>
        </p:nvGraphicFramePr>
        <p:xfrm>
          <a:off x="-6363995" y="-33327"/>
          <a:ext cx="6099844" cy="16628808"/>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7356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282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36"x96"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3267">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96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24 tall x 64 wide</a:t>
                      </a:r>
                      <a:br>
                        <a:rPr lang="en-US" sz="1100" b="0" baseline="0" dirty="0">
                          <a:solidFill>
                            <a:srgbClr val="FFC000"/>
                          </a:solidFill>
                          <a:latin typeface="Arial" panose="020B0604020202020204" pitchFamily="34" charset="0"/>
                          <a:cs typeface="Arial" panose="020B0604020202020204" pitchFamily="34" charset="0"/>
                        </a:rPr>
                      </a:br>
                      <a:endParaRPr lang="en-US" sz="11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2169725">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49117">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34800">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80392">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20289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60156">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7041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1249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21" name="Table 20">
            <a:extLst>
              <a:ext uri="{FF2B5EF4-FFF2-40B4-BE49-F238E27FC236}">
                <a16:creationId xmlns:a16="http://schemas.microsoft.com/office/drawing/2014/main" id="{85B117C6-AC8E-443A-BF69-028AAD03E9BC}"/>
              </a:ext>
            </a:extLst>
          </p:cNvPr>
          <p:cNvGraphicFramePr>
            <a:graphicFrameLocks noGrp="1"/>
          </p:cNvGraphicFramePr>
          <p:nvPr userDrawn="1">
            <p:extLst>
              <p:ext uri="{D42A27DB-BD31-4B8C-83A1-F6EECF244321}">
                <p14:modId xmlns:p14="http://schemas.microsoft.com/office/powerpoint/2010/main" val="3739196069"/>
              </p:ext>
            </p:extLst>
          </p:nvPr>
        </p:nvGraphicFramePr>
        <p:xfrm>
          <a:off x="44072222" y="-37434"/>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22" name="Group 21">
            <a:extLst>
              <a:ext uri="{FF2B5EF4-FFF2-40B4-BE49-F238E27FC236}">
                <a16:creationId xmlns:a16="http://schemas.microsoft.com/office/drawing/2014/main" id="{F87E9C22-32E5-B54C-9E33-6D1B7D158620}"/>
              </a:ext>
            </a:extLst>
          </p:cNvPr>
          <p:cNvGrpSpPr/>
          <p:nvPr userDrawn="1"/>
        </p:nvGrpSpPr>
        <p:grpSpPr>
          <a:xfrm>
            <a:off x="-43304" y="11287"/>
            <a:ext cx="43934504" cy="2336497"/>
            <a:chOff x="-43304" y="11286"/>
            <a:chExt cx="43905392" cy="4120075"/>
          </a:xfrm>
        </p:grpSpPr>
        <p:sp>
          <p:nvSpPr>
            <p:cNvPr id="23" name="Rectangle 22">
              <a:extLst>
                <a:ext uri="{FF2B5EF4-FFF2-40B4-BE49-F238E27FC236}">
                  <a16:creationId xmlns:a16="http://schemas.microsoft.com/office/drawing/2014/main" id="{68B490B6-790A-5F46-8F0D-1246A946F86D}"/>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1219BD6-563C-D344-8D4C-9B41858A977E}"/>
                </a:ext>
              </a:extLst>
            </p:cNvPr>
            <p:cNvGrpSpPr/>
            <p:nvPr userDrawn="1"/>
          </p:nvGrpSpPr>
          <p:grpSpPr>
            <a:xfrm>
              <a:off x="-43304" y="11286"/>
              <a:ext cx="43905392" cy="4036528"/>
              <a:chOff x="-14192" y="1382"/>
              <a:chExt cx="27451941" cy="4572641"/>
            </a:xfrm>
          </p:grpSpPr>
          <p:sp>
            <p:nvSpPr>
              <p:cNvPr id="25" name="Rectangle 16">
                <a:extLst>
                  <a:ext uri="{FF2B5EF4-FFF2-40B4-BE49-F238E27FC236}">
                    <a16:creationId xmlns:a16="http://schemas.microsoft.com/office/drawing/2014/main" id="{CE8D6E19-AF2F-D94B-9487-EECD4533E29C}"/>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A8A8BAA4-C5D3-DD44-AAB3-DC20F1C23797}"/>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701B026E-ACC3-644E-8F98-13A5F8483A60}"/>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61452-B9AC-9D07-4D3D-541E66A9EBC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41638B2D-3DFB-A562-4D49-1641A764E8E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D0E0A6B-9630-2E3F-93D6-7488CEF3D635}"/>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00978B6A-7E9F-281E-3536-CD58A80BD9F4}"/>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C1B18711-F2D3-756E-7252-EDB27EBA9D1A}"/>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468DB527-DF13-AC3F-6566-19B24756EB5C}"/>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E6681876-4C6E-1A60-16E2-DA96EE826E59}"/>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E3D10C75-3C4C-5ABD-7D5F-E703B3219390}"/>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0752AE8F-D35E-2D10-D2DE-5FBDA5CEDE4E}"/>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BE1F672D-196A-DC46-87FD-D343F27DF0D4}"/>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8A8C8CC3-8CB3-1ABF-8470-BC3B4DB8871B}"/>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97635786-0D3A-5B6C-90A2-D87B2743350D}"/>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E8CEDDD9-3B1C-ECCB-7C35-7F0E9A55BDAB}"/>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6046D0D6-6E6D-CE84-FAC4-643A3E16EFAF}"/>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2319BC4E-733D-9028-25CC-282A3CAC6517}"/>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291B8716-7A8E-DE01-F642-12FBD4A9059B}"/>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B9CD0ABD-686A-0E01-655E-4B210BA7B9B0}"/>
              </a:ext>
            </a:extLst>
          </p:cNvPr>
          <p:cNvSpPr>
            <a:spLocks noGrp="1"/>
          </p:cNvSpPr>
          <p:nvPr>
            <p:ph type="body" sz="quarter" idx="161"/>
          </p:nvPr>
        </p:nvSpPr>
        <p:spPr/>
        <p:txBody>
          <a:bodyPr/>
          <a:lstStyle/>
          <a:p>
            <a:endParaRPr lang="en-US"/>
          </a:p>
        </p:txBody>
      </p:sp>
      <p:sp>
        <p:nvSpPr>
          <p:cNvPr id="19" name="Text Placeholder 18">
            <a:extLst>
              <a:ext uri="{FF2B5EF4-FFF2-40B4-BE49-F238E27FC236}">
                <a16:creationId xmlns:a16="http://schemas.microsoft.com/office/drawing/2014/main" id="{5342E620-39A3-1F23-45D1-497AB9F1A1EA}"/>
              </a:ext>
            </a:extLst>
          </p:cNvPr>
          <p:cNvSpPr>
            <a:spLocks noGrp="1"/>
          </p:cNvSpPr>
          <p:nvPr>
            <p:ph type="body" sz="quarter" idx="195"/>
          </p:nvPr>
        </p:nvSpPr>
        <p:spPr/>
        <p:txBody>
          <a:bodyPr/>
          <a:lstStyle/>
          <a:p>
            <a:endParaRPr lang="en-US"/>
          </a:p>
        </p:txBody>
      </p:sp>
      <p:sp>
        <p:nvSpPr>
          <p:cNvPr id="20" name="Text Placeholder 19">
            <a:extLst>
              <a:ext uri="{FF2B5EF4-FFF2-40B4-BE49-F238E27FC236}">
                <a16:creationId xmlns:a16="http://schemas.microsoft.com/office/drawing/2014/main" id="{6DDF4689-5494-4649-4C45-8705676FC1B2}"/>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2571562621"/>
      </p:ext>
    </p:extLst>
  </p:cSld>
  <p:clrMapOvr>
    <a:masterClrMapping/>
  </p:clrMapOvr>
</p:sld>
</file>

<file path=ppt/theme/theme1.xml><?xml version="1.0" encoding="utf-8"?>
<a:theme xmlns:a="http://schemas.openxmlformats.org/drawingml/2006/main" name="PosterPresentations.com-36x96-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PosterPresentations.com-36x96-Template</Template>
  <TotalTime>263</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PosterPresentations.com-36x96-Template</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42</cp:revision>
  <dcterms:created xsi:type="dcterms:W3CDTF">2012-02-06T23:51:39Z</dcterms:created>
  <dcterms:modified xsi:type="dcterms:W3CDTF">2022-06-10T21:59:08Z</dcterms:modified>
</cp:coreProperties>
</file>