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sldIdLst>
    <p:sldId id="258" r:id="rId5"/>
  </p:sldIdLst>
  <p:sldSz cx="27432000" cy="192024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168">
          <p15:clr>
            <a:srgbClr val="A4A3A4"/>
          </p15:clr>
        </p15:guide>
        <p15:guide id="3" orient="horz" pos="11821">
          <p15:clr>
            <a:srgbClr val="A4A3A4"/>
          </p15:clr>
        </p15:guide>
        <p15:guide id="4" orient="horz" pos="2016" userDrawn="1">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67" autoAdjust="0"/>
    <p:restoredTop sz="94694" autoAdjust="0"/>
  </p:normalViewPr>
  <p:slideViewPr>
    <p:cSldViewPr snapToGrid="0" snapToObjects="1" showGuides="1">
      <p:cViewPr varScale="1">
        <p:scale>
          <a:sx n="37" d="100"/>
          <a:sy n="37" d="100"/>
        </p:scale>
        <p:origin x="1224" y="90"/>
      </p:cViewPr>
      <p:guideLst>
        <p:guide orient="horz" pos="168"/>
        <p:guide orient="horz" pos="11821"/>
        <p:guide orient="horz" pos="2016"/>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6/10/2022</a:t>
            </a:fld>
            <a:endParaRPr lang="en-US" dirty="0"/>
          </a:p>
        </p:txBody>
      </p:sp>
      <p:sp>
        <p:nvSpPr>
          <p:cNvPr id="4" name="Slide Image Placeholder 3"/>
          <p:cNvSpPr>
            <a:spLocks noGrp="1" noRot="1" noChangeAspect="1"/>
          </p:cNvSpPr>
          <p:nvPr>
            <p:ph type="sldImg" idx="2"/>
          </p:nvPr>
        </p:nvSpPr>
        <p:spPr>
          <a:xfrm>
            <a:off x="979488" y="685800"/>
            <a:ext cx="48990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955874534"/>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693222"/>
            <a:ext cx="6285508" cy="448461"/>
          </a:xfrm>
          <a:prstGeom prst="rect">
            <a:avLst/>
          </a:prstGeom>
        </p:spPr>
        <p:txBody>
          <a:bodyPr wrap="square" lIns="130622" tIns="130622" rIns="130622" bIns="130622" anchor="t" anchorCtr="0">
            <a:spAutoFit/>
          </a:bodyPr>
          <a:lstStyle>
            <a:lvl1pPr marL="0" indent="0">
              <a:buNone/>
              <a:defRPr sz="12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65116" y="3241334"/>
            <a:ext cx="6280547" cy="413295"/>
          </a:xfrm>
          <a:prstGeom prst="rect">
            <a:avLst/>
          </a:prstGeom>
          <a:noFill/>
        </p:spPr>
        <p:txBody>
          <a:bodyPr lIns="52249" tIns="52249" rIns="52249" bIns="52249" anchor="t" anchorCtr="0">
            <a:spAutoFit/>
          </a:bodyPr>
          <a:lstStyle>
            <a:lvl1pPr marL="0" indent="0" algn="ctr">
              <a:buNone/>
              <a:defRPr sz="20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65116" y="8368664"/>
            <a:ext cx="6281539" cy="413295"/>
          </a:xfrm>
          <a:prstGeom prst="rect">
            <a:avLst/>
          </a:prstGeom>
          <a:noFill/>
        </p:spPr>
        <p:txBody>
          <a:bodyPr wrap="square" lIns="52249" tIns="52249" rIns="52249" bIns="52249" anchor="t" anchorCtr="0">
            <a:spAutoFit/>
          </a:bodyPr>
          <a:lstStyle>
            <a:lvl1pPr marL="0" indent="0" algn="ctr">
              <a:buNone/>
              <a:defRPr sz="2000"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664528"/>
            <a:ext cx="6280546" cy="448461"/>
          </a:xfrm>
          <a:prstGeom prst="rect">
            <a:avLst/>
          </a:prstGeom>
        </p:spPr>
        <p:txBody>
          <a:bodyPr wrap="square" lIns="130622" tIns="130622" rIns="130622" bIns="130622" anchor="t" anchorCtr="0">
            <a:spAutoFit/>
          </a:bodyPr>
          <a:lstStyle>
            <a:lvl1pPr marL="0" indent="0">
              <a:buNone/>
              <a:defRPr sz="12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32897" y="3241334"/>
            <a:ext cx="6280547" cy="413295"/>
          </a:xfrm>
          <a:prstGeom prst="rect">
            <a:avLst/>
          </a:prstGeom>
          <a:noFill/>
        </p:spPr>
        <p:txBody>
          <a:bodyPr lIns="52249" tIns="52249" rIns="52249" bIns="52249" anchor="t" anchorCtr="0">
            <a:spAutoFit/>
          </a:bodyPr>
          <a:lstStyle>
            <a:lvl1pPr marL="0" indent="0" algn="ctr">
              <a:buNone/>
              <a:defRPr sz="2000"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669159"/>
            <a:ext cx="6280546" cy="448461"/>
          </a:xfrm>
          <a:prstGeom prst="rect">
            <a:avLst/>
          </a:prstGeom>
        </p:spPr>
        <p:txBody>
          <a:bodyPr wrap="square" lIns="130622" tIns="130622" rIns="130622" bIns="130622" anchor="t" anchorCtr="0">
            <a:spAutoFit/>
          </a:bodyPr>
          <a:lstStyle>
            <a:lvl1pPr marL="0" indent="0">
              <a:buNone/>
              <a:defRPr sz="12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0678" y="3241334"/>
            <a:ext cx="6286500" cy="413295"/>
          </a:xfrm>
          <a:prstGeom prst="rect">
            <a:avLst/>
          </a:prstGeom>
          <a:noFill/>
        </p:spPr>
        <p:txBody>
          <a:bodyPr lIns="52249" tIns="52249" rIns="52249" bIns="52249" anchor="t" anchorCtr="0">
            <a:spAutoFit/>
          </a:bodyPr>
          <a:lstStyle>
            <a:lvl1pPr marL="0" indent="0" algn="ctr">
              <a:buNone/>
              <a:defRPr sz="2000"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4412" y="3241334"/>
            <a:ext cx="6279386" cy="413295"/>
          </a:xfrm>
          <a:prstGeom prst="rect">
            <a:avLst/>
          </a:prstGeom>
          <a:noFill/>
        </p:spPr>
        <p:txBody>
          <a:bodyPr wrap="square" lIns="52249" tIns="52249" rIns="52249" bIns="52249" anchor="t" anchorCtr="0">
            <a:spAutoFit/>
          </a:bodyPr>
          <a:lstStyle>
            <a:lvl1pPr marL="0" indent="0" algn="ctr">
              <a:buNone/>
              <a:defRPr sz="20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4412" y="3669159"/>
            <a:ext cx="6279386" cy="448461"/>
          </a:xfrm>
          <a:prstGeom prst="rect">
            <a:avLst/>
          </a:prstGeom>
        </p:spPr>
        <p:txBody>
          <a:bodyPr wrap="square" lIns="130622" tIns="130622" rIns="130622" bIns="130622" anchor="t" anchorCtr="0">
            <a:spAutoFit/>
          </a:bodyPr>
          <a:lstStyle>
            <a:lvl1pPr marL="0" indent="0">
              <a:buNone/>
              <a:defRPr sz="12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4412" y="8403795"/>
            <a:ext cx="6279386" cy="413295"/>
          </a:xfrm>
          <a:prstGeom prst="rect">
            <a:avLst/>
          </a:prstGeom>
          <a:noFill/>
        </p:spPr>
        <p:txBody>
          <a:bodyPr wrap="square" lIns="52249" tIns="52249" rIns="52249" bIns="52249" anchor="t" anchorCtr="0">
            <a:spAutoFit/>
          </a:bodyPr>
          <a:lstStyle>
            <a:lvl1pPr marL="0" indent="0" algn="ctr">
              <a:buNone/>
              <a:defRPr sz="20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8826989"/>
            <a:ext cx="6282531" cy="448461"/>
          </a:xfrm>
          <a:prstGeom prst="rect">
            <a:avLst/>
          </a:prstGeom>
        </p:spPr>
        <p:txBody>
          <a:bodyPr wrap="square" lIns="130622" tIns="130622" rIns="130622" bIns="130622" anchor="t" anchorCtr="0">
            <a:spAutoFit/>
          </a:bodyPr>
          <a:lstStyle>
            <a:lvl1pPr marL="0" indent="0">
              <a:buNone/>
              <a:defRPr sz="12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4412" y="15057682"/>
            <a:ext cx="6279386" cy="413295"/>
          </a:xfrm>
          <a:prstGeom prst="rect">
            <a:avLst/>
          </a:prstGeom>
          <a:noFill/>
        </p:spPr>
        <p:txBody>
          <a:bodyPr wrap="square" lIns="52249" tIns="52249" rIns="52249" bIns="52249" anchor="t" anchorCtr="0">
            <a:spAutoFit/>
          </a:bodyPr>
          <a:lstStyle>
            <a:lvl1pPr marL="0" indent="0" algn="ctr">
              <a:buNone/>
              <a:defRPr sz="2000" b="1" u="sng" baseline="0">
                <a:solidFill>
                  <a:schemeClr val="tx1"/>
                </a:solidFill>
              </a:defRPr>
            </a:lvl1pPr>
          </a:lstStyle>
          <a:p>
            <a:pPr lvl="0"/>
            <a:r>
              <a:rPr lang="en-US" dirty="0"/>
              <a:t>(click to edit)  ACKNOWLEDGEMENTS</a:t>
            </a:r>
          </a:p>
        </p:txBody>
      </p:sp>
      <p:sp>
        <p:nvSpPr>
          <p:cNvPr id="30" name="Text Placeholder 3"/>
          <p:cNvSpPr>
            <a:spLocks noGrp="1"/>
          </p:cNvSpPr>
          <p:nvPr>
            <p:ph type="body" sz="quarter" idx="30" hasCustomPrompt="1"/>
          </p:nvPr>
        </p:nvSpPr>
        <p:spPr>
          <a:xfrm>
            <a:off x="20574412" y="15480876"/>
            <a:ext cx="6282531" cy="448461"/>
          </a:xfrm>
          <a:prstGeom prst="rect">
            <a:avLst/>
          </a:prstGeom>
        </p:spPr>
        <p:txBody>
          <a:bodyPr wrap="square" lIns="130622" tIns="130622" rIns="130622" bIns="130622" anchor="t" anchorCtr="0">
            <a:spAutoFit/>
          </a:bodyPr>
          <a:lstStyle>
            <a:lvl1pPr marL="0" indent="0">
              <a:buNone/>
              <a:defRPr sz="12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6" y="8792076"/>
            <a:ext cx="6285508" cy="448461"/>
          </a:xfrm>
          <a:prstGeom prst="rect">
            <a:avLst/>
          </a:prstGeom>
        </p:spPr>
        <p:txBody>
          <a:bodyPr wrap="square" lIns="130622" tIns="130622" rIns="130622" bIns="130622" anchor="t" anchorCtr="0">
            <a:spAutoFit/>
          </a:bodyPr>
          <a:lstStyle>
            <a:lvl1pPr marL="0" indent="0">
              <a:buNone/>
              <a:defRPr sz="12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662362" y="1450656"/>
            <a:ext cx="20107276" cy="646331"/>
          </a:xfrm>
          <a:prstGeom prst="rect">
            <a:avLst/>
          </a:prstGeom>
        </p:spPr>
        <p:txBody>
          <a:bodyPr anchor="t" anchorCtr="0">
            <a:spAutoFit/>
          </a:bodyPr>
          <a:lstStyle>
            <a:lvl1pPr marL="0" indent="0" algn="ctr">
              <a:buFontTx/>
              <a:buNone/>
              <a:defRPr sz="36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7" name="Text Placeholder 76"/>
          <p:cNvSpPr>
            <a:spLocks noGrp="1"/>
          </p:cNvSpPr>
          <p:nvPr>
            <p:ph type="body" sz="quarter" idx="184" hasCustomPrompt="1"/>
          </p:nvPr>
        </p:nvSpPr>
        <p:spPr>
          <a:xfrm>
            <a:off x="3662362" y="2039900"/>
            <a:ext cx="20107276" cy="523220"/>
          </a:xfrm>
          <a:prstGeom prst="rect">
            <a:avLst/>
          </a:prstGeom>
        </p:spPr>
        <p:txBody>
          <a:bodyPr anchor="t" anchorCtr="0">
            <a:spAutoFit/>
          </a:bodyPr>
          <a:lstStyle>
            <a:lvl1pPr marL="0" indent="0"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85" hasCustomPrompt="1"/>
          </p:nvPr>
        </p:nvSpPr>
        <p:spPr>
          <a:xfrm>
            <a:off x="3662362" y="457905"/>
            <a:ext cx="20107276" cy="1015663"/>
          </a:xfrm>
          <a:prstGeom prst="rect">
            <a:avLst/>
          </a:prstGeom>
        </p:spPr>
        <p:txBody>
          <a:bodyPr anchor="t" anchorCtr="0">
            <a:spAutoFit/>
          </a:bodyPr>
          <a:lstStyle>
            <a:lvl1pPr marL="0" indent="0" algn="ctr">
              <a:buFontTx/>
              <a:buNone/>
              <a:defRPr sz="60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693222"/>
            <a:ext cx="6285508" cy="448461"/>
          </a:xfrm>
          <a:prstGeom prst="rect">
            <a:avLst/>
          </a:prstGeom>
        </p:spPr>
        <p:txBody>
          <a:bodyPr wrap="square" lIns="130622" tIns="130622" rIns="130622" bIns="130622" anchor="t" anchorCtr="0">
            <a:spAutoFit/>
          </a:bodyPr>
          <a:lstStyle>
            <a:lvl1pPr marL="0" indent="0">
              <a:buNone/>
              <a:defRPr sz="12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65116" y="3241334"/>
            <a:ext cx="6280547" cy="413295"/>
          </a:xfrm>
          <a:prstGeom prst="rect">
            <a:avLst/>
          </a:prstGeom>
          <a:noFill/>
        </p:spPr>
        <p:txBody>
          <a:bodyPr lIns="52249" tIns="52249" rIns="52249" bIns="52249" anchor="t" anchorCtr="0">
            <a:spAutoFit/>
          </a:bodyPr>
          <a:lstStyle>
            <a:lvl1pPr marL="0" indent="0" algn="ctr">
              <a:buNone/>
              <a:defRPr sz="20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65116" y="8368664"/>
            <a:ext cx="6281539" cy="413295"/>
          </a:xfrm>
          <a:prstGeom prst="rect">
            <a:avLst/>
          </a:prstGeom>
          <a:noFill/>
        </p:spPr>
        <p:txBody>
          <a:bodyPr wrap="square" lIns="52249" tIns="52249" rIns="52249" bIns="52249" anchor="t" anchorCtr="0">
            <a:spAutoFit/>
          </a:bodyPr>
          <a:lstStyle>
            <a:lvl1pPr marL="0" indent="0" algn="ctr">
              <a:buNone/>
              <a:defRPr sz="2000" b="1" u="sng" baseline="0">
                <a:solidFill>
                  <a:schemeClr val="tx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241978" y="3664528"/>
            <a:ext cx="6280546" cy="448461"/>
          </a:xfrm>
          <a:prstGeom prst="rect">
            <a:avLst/>
          </a:prstGeom>
        </p:spPr>
        <p:txBody>
          <a:bodyPr wrap="square" lIns="130622" tIns="130622" rIns="130622" bIns="130622" anchor="t" anchorCtr="0">
            <a:spAutoFit/>
          </a:bodyPr>
          <a:lstStyle>
            <a:lvl1pPr marL="0" indent="0">
              <a:buNone/>
              <a:defRPr sz="12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232897" y="3241334"/>
            <a:ext cx="6280547" cy="413295"/>
          </a:xfrm>
          <a:prstGeom prst="rect">
            <a:avLst/>
          </a:prstGeom>
          <a:noFill/>
        </p:spPr>
        <p:txBody>
          <a:bodyPr lIns="52249" tIns="52249" rIns="52249" bIns="52249" anchor="t" anchorCtr="0">
            <a:spAutoFit/>
          </a:bodyPr>
          <a:lstStyle>
            <a:lvl1pPr marL="0" indent="0" algn="ctr">
              <a:buNone/>
              <a:defRPr sz="2000" b="1" u="sng" baseline="0">
                <a:solidFill>
                  <a:schemeClr val="tx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911462" y="3669159"/>
            <a:ext cx="6280546" cy="448461"/>
          </a:xfrm>
          <a:prstGeom prst="rect">
            <a:avLst/>
          </a:prstGeom>
        </p:spPr>
        <p:txBody>
          <a:bodyPr wrap="square" lIns="130622" tIns="130622" rIns="130622" bIns="130622" anchor="t" anchorCtr="0">
            <a:spAutoFit/>
          </a:bodyPr>
          <a:lstStyle>
            <a:lvl1pPr marL="0" indent="0">
              <a:buNone/>
              <a:defRPr sz="12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900678" y="3241334"/>
            <a:ext cx="6286500" cy="413295"/>
          </a:xfrm>
          <a:prstGeom prst="rect">
            <a:avLst/>
          </a:prstGeom>
          <a:noFill/>
        </p:spPr>
        <p:txBody>
          <a:bodyPr lIns="52249" tIns="52249" rIns="52249" bIns="52249" anchor="t" anchorCtr="0">
            <a:spAutoFit/>
          </a:bodyPr>
          <a:lstStyle>
            <a:lvl1pPr marL="0" indent="0" algn="ctr">
              <a:buNone/>
              <a:defRPr sz="2000" b="1" u="sng" baseline="0">
                <a:solidFill>
                  <a:schemeClr val="tx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0574412" y="3241334"/>
            <a:ext cx="6279386" cy="413295"/>
          </a:xfrm>
          <a:prstGeom prst="rect">
            <a:avLst/>
          </a:prstGeom>
          <a:noFill/>
        </p:spPr>
        <p:txBody>
          <a:bodyPr wrap="square" lIns="52249" tIns="52249" rIns="52249" bIns="52249" anchor="t" anchorCtr="0">
            <a:spAutoFit/>
          </a:bodyPr>
          <a:lstStyle>
            <a:lvl1pPr marL="0" indent="0" algn="ctr">
              <a:buNone/>
              <a:defRPr sz="20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574412" y="3669159"/>
            <a:ext cx="6279386" cy="448461"/>
          </a:xfrm>
          <a:prstGeom prst="rect">
            <a:avLst/>
          </a:prstGeom>
        </p:spPr>
        <p:txBody>
          <a:bodyPr wrap="square" lIns="130622" tIns="130622" rIns="130622" bIns="130622" anchor="t" anchorCtr="0">
            <a:spAutoFit/>
          </a:bodyPr>
          <a:lstStyle>
            <a:lvl1pPr marL="0" indent="0">
              <a:buNone/>
              <a:defRPr sz="12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574412" y="8403795"/>
            <a:ext cx="6279386" cy="413295"/>
          </a:xfrm>
          <a:prstGeom prst="rect">
            <a:avLst/>
          </a:prstGeom>
          <a:noFill/>
        </p:spPr>
        <p:txBody>
          <a:bodyPr wrap="square" lIns="52249" tIns="52249" rIns="52249" bIns="52249" anchor="t" anchorCtr="0">
            <a:spAutoFit/>
          </a:bodyPr>
          <a:lstStyle>
            <a:lvl1pPr marL="0" indent="0" algn="ctr">
              <a:buNone/>
              <a:defRPr sz="20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0574412" y="8826989"/>
            <a:ext cx="6282531" cy="448461"/>
          </a:xfrm>
          <a:prstGeom prst="rect">
            <a:avLst/>
          </a:prstGeom>
        </p:spPr>
        <p:txBody>
          <a:bodyPr wrap="square" lIns="130622" tIns="130622" rIns="130622" bIns="130622" anchor="t" anchorCtr="0">
            <a:spAutoFit/>
          </a:bodyPr>
          <a:lstStyle>
            <a:lvl1pPr marL="0" indent="0">
              <a:buNone/>
              <a:defRPr sz="12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574412" y="15057682"/>
            <a:ext cx="6279386" cy="413295"/>
          </a:xfrm>
          <a:prstGeom prst="rect">
            <a:avLst/>
          </a:prstGeom>
          <a:noFill/>
        </p:spPr>
        <p:txBody>
          <a:bodyPr wrap="square" lIns="52249" tIns="52249" rIns="52249" bIns="52249" anchor="t" anchorCtr="0">
            <a:spAutoFit/>
          </a:bodyPr>
          <a:lstStyle>
            <a:lvl1pPr marL="0" indent="0" algn="ctr">
              <a:buNone/>
              <a:defRPr sz="2000" b="1" u="sng" baseline="0">
                <a:solidFill>
                  <a:schemeClr val="tx1"/>
                </a:solidFill>
              </a:defRPr>
            </a:lvl1pPr>
          </a:lstStyle>
          <a:p>
            <a:pPr lvl="0"/>
            <a:r>
              <a:rPr lang="en-US" dirty="0"/>
              <a:t>(click to edit)  ACKNOWLEDGEMENTS</a:t>
            </a:r>
          </a:p>
        </p:txBody>
      </p:sp>
      <p:sp>
        <p:nvSpPr>
          <p:cNvPr id="30" name="Text Placeholder 3"/>
          <p:cNvSpPr>
            <a:spLocks noGrp="1"/>
          </p:cNvSpPr>
          <p:nvPr>
            <p:ph type="body" sz="quarter" idx="30" hasCustomPrompt="1"/>
          </p:nvPr>
        </p:nvSpPr>
        <p:spPr>
          <a:xfrm>
            <a:off x="20574412" y="15480876"/>
            <a:ext cx="6282531" cy="448461"/>
          </a:xfrm>
          <a:prstGeom prst="rect">
            <a:avLst/>
          </a:prstGeom>
        </p:spPr>
        <p:txBody>
          <a:bodyPr wrap="square" lIns="130622" tIns="130622" rIns="130622" bIns="130622" anchor="t" anchorCtr="0">
            <a:spAutoFit/>
          </a:bodyPr>
          <a:lstStyle>
            <a:lvl1pPr marL="0" indent="0">
              <a:buNone/>
              <a:defRPr sz="12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65116" y="8792076"/>
            <a:ext cx="6285508" cy="448461"/>
          </a:xfrm>
          <a:prstGeom prst="rect">
            <a:avLst/>
          </a:prstGeom>
        </p:spPr>
        <p:txBody>
          <a:bodyPr wrap="square" lIns="130622" tIns="130622" rIns="130622" bIns="130622" anchor="t" anchorCtr="0">
            <a:spAutoFit/>
          </a:bodyPr>
          <a:lstStyle>
            <a:lvl1pPr marL="0" indent="0">
              <a:buNone/>
              <a:defRPr sz="12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C608F3FD-E62A-BA42-A3B2-59CE3FD71D81}"/>
              </a:ext>
            </a:extLst>
          </p:cNvPr>
          <p:cNvSpPr>
            <a:spLocks noGrp="1"/>
          </p:cNvSpPr>
          <p:nvPr>
            <p:ph type="body" sz="quarter" idx="150" hasCustomPrompt="1"/>
          </p:nvPr>
        </p:nvSpPr>
        <p:spPr>
          <a:xfrm>
            <a:off x="3662362" y="1450656"/>
            <a:ext cx="20107276" cy="646331"/>
          </a:xfrm>
          <a:prstGeom prst="rect">
            <a:avLst/>
          </a:prstGeom>
        </p:spPr>
        <p:txBody>
          <a:bodyPr anchor="t" anchorCtr="0">
            <a:spAutoFit/>
          </a:bodyPr>
          <a:lstStyle>
            <a:lvl1pPr marL="0" indent="0" algn="ctr">
              <a:buFontTx/>
              <a:buNone/>
              <a:defRPr sz="36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1" name="Text Placeholder 76">
            <a:extLst>
              <a:ext uri="{FF2B5EF4-FFF2-40B4-BE49-F238E27FC236}">
                <a16:creationId xmlns:a16="http://schemas.microsoft.com/office/drawing/2014/main" id="{754D3AA4-9FF0-BE45-BC73-B6DEB354544D}"/>
              </a:ext>
            </a:extLst>
          </p:cNvPr>
          <p:cNvSpPr>
            <a:spLocks noGrp="1"/>
          </p:cNvSpPr>
          <p:nvPr>
            <p:ph type="body" sz="quarter" idx="184" hasCustomPrompt="1"/>
          </p:nvPr>
        </p:nvSpPr>
        <p:spPr>
          <a:xfrm>
            <a:off x="3662362" y="2039900"/>
            <a:ext cx="20107276" cy="523220"/>
          </a:xfrm>
          <a:prstGeom prst="rect">
            <a:avLst/>
          </a:prstGeom>
        </p:spPr>
        <p:txBody>
          <a:bodyPr anchor="t" anchorCtr="0">
            <a:spAutoFit/>
          </a:bodyPr>
          <a:lstStyle>
            <a:lvl1pPr marL="0" indent="0"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2" name="Text Placeholder 76">
            <a:extLst>
              <a:ext uri="{FF2B5EF4-FFF2-40B4-BE49-F238E27FC236}">
                <a16:creationId xmlns:a16="http://schemas.microsoft.com/office/drawing/2014/main" id="{DF769E30-1D5E-DF48-AE9F-56D5A1E909C2}"/>
              </a:ext>
            </a:extLst>
          </p:cNvPr>
          <p:cNvSpPr>
            <a:spLocks noGrp="1"/>
          </p:cNvSpPr>
          <p:nvPr>
            <p:ph type="body" sz="quarter" idx="185" hasCustomPrompt="1"/>
          </p:nvPr>
        </p:nvSpPr>
        <p:spPr>
          <a:xfrm>
            <a:off x="3662362" y="457905"/>
            <a:ext cx="20107276" cy="1015663"/>
          </a:xfrm>
          <a:prstGeom prst="rect">
            <a:avLst/>
          </a:prstGeom>
        </p:spPr>
        <p:txBody>
          <a:bodyPr anchor="t" anchorCtr="0">
            <a:spAutoFit/>
          </a:bodyPr>
          <a:lstStyle>
            <a:lvl1pPr marL="0" indent="0" algn="ctr">
              <a:buFontTx/>
              <a:buNone/>
              <a:defRPr sz="60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851492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89179" y="3668542"/>
            <a:ext cx="8494548" cy="448461"/>
          </a:xfrm>
          <a:prstGeom prst="rect">
            <a:avLst/>
          </a:prstGeom>
        </p:spPr>
        <p:txBody>
          <a:bodyPr wrap="square" lIns="130622" tIns="130622" rIns="130622" bIns="130622" anchor="t" anchorCtr="0">
            <a:spAutoFit/>
          </a:bodyPr>
          <a:lstStyle>
            <a:lvl1pPr marL="0" indent="0">
              <a:buNone/>
              <a:defRPr sz="12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89179" y="3237654"/>
            <a:ext cx="8483204" cy="428684"/>
          </a:xfrm>
          <a:prstGeom prst="rect">
            <a:avLst/>
          </a:prstGeom>
          <a:noFill/>
        </p:spPr>
        <p:txBody>
          <a:bodyPr wrap="square" lIns="52249" tIns="52249" rIns="52249" bIns="52249" anchor="t" anchorCtr="0">
            <a:spAutoFit/>
          </a:bodyPr>
          <a:lstStyle>
            <a:lvl1pPr marL="0" indent="0" algn="ctr">
              <a:buNone/>
              <a:defRPr sz="2100"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89179" y="10615143"/>
            <a:ext cx="8495540" cy="448461"/>
          </a:xfrm>
          <a:prstGeom prst="rect">
            <a:avLst/>
          </a:prstGeom>
        </p:spPr>
        <p:txBody>
          <a:bodyPr wrap="square" lIns="130622" tIns="130622" rIns="130622" bIns="130622" anchor="t" anchorCtr="0">
            <a:spAutoFit/>
          </a:bodyPr>
          <a:lstStyle>
            <a:lvl1pPr marL="0" indent="0">
              <a:buNone/>
              <a:defRPr sz="12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589179" y="10152185"/>
            <a:ext cx="8483203" cy="428684"/>
          </a:xfrm>
          <a:prstGeom prst="rect">
            <a:avLst/>
          </a:prstGeom>
          <a:noFill/>
        </p:spPr>
        <p:txBody>
          <a:bodyPr wrap="square" lIns="52249" tIns="52249" rIns="52249" bIns="52249" anchor="t" anchorCtr="0">
            <a:spAutoFit/>
          </a:bodyPr>
          <a:lstStyle>
            <a:lvl1pPr marL="0" indent="0" algn="ctr">
              <a:buNone/>
              <a:defRPr sz="210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9471423" y="12521195"/>
            <a:ext cx="8482209" cy="448461"/>
          </a:xfrm>
          <a:prstGeom prst="rect">
            <a:avLst/>
          </a:prstGeom>
        </p:spPr>
        <p:txBody>
          <a:bodyPr wrap="square" lIns="130622" tIns="130622" rIns="130622" bIns="130622" anchor="t" anchorCtr="0">
            <a:spAutoFit/>
          </a:bodyPr>
          <a:lstStyle>
            <a:lvl1pPr marL="0" indent="0">
              <a:buNone/>
              <a:defRPr sz="12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9471423" y="12094938"/>
            <a:ext cx="8482209" cy="428684"/>
          </a:xfrm>
          <a:prstGeom prst="rect">
            <a:avLst/>
          </a:prstGeom>
          <a:noFill/>
        </p:spPr>
        <p:txBody>
          <a:bodyPr wrap="square" lIns="52249" tIns="52249" rIns="52249" bIns="52249" anchor="t" anchorCtr="0">
            <a:spAutoFit/>
          </a:bodyPr>
          <a:lstStyle>
            <a:lvl1pPr marL="0" indent="0" algn="ctr">
              <a:buNone/>
              <a:defRPr sz="2100" b="1" u="sng" baseline="0">
                <a:solidFill>
                  <a:schemeClr val="tx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9476384" y="3673172"/>
            <a:ext cx="8482209" cy="448461"/>
          </a:xfrm>
          <a:prstGeom prst="rect">
            <a:avLst/>
          </a:prstGeom>
        </p:spPr>
        <p:txBody>
          <a:bodyPr wrap="square" lIns="130622" tIns="130622" rIns="130622" bIns="130622" anchor="t" anchorCtr="0">
            <a:spAutoFit/>
          </a:bodyPr>
          <a:lstStyle>
            <a:lvl1pPr marL="0" indent="0">
              <a:buNone/>
              <a:defRPr sz="12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9471422" y="3237654"/>
            <a:ext cx="8487172" cy="428684"/>
          </a:xfrm>
          <a:prstGeom prst="rect">
            <a:avLst/>
          </a:prstGeom>
          <a:noFill/>
        </p:spPr>
        <p:txBody>
          <a:bodyPr wrap="square" lIns="52249" tIns="52249" rIns="52249" bIns="52249" anchor="t" anchorCtr="0">
            <a:spAutoFit/>
          </a:bodyPr>
          <a:lstStyle>
            <a:lvl1pPr marL="0" indent="0" algn="ctr">
              <a:buNone/>
              <a:defRPr sz="210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18372338" y="3237654"/>
            <a:ext cx="8485018" cy="428684"/>
          </a:xfrm>
          <a:prstGeom prst="rect">
            <a:avLst/>
          </a:prstGeom>
          <a:noFill/>
        </p:spPr>
        <p:txBody>
          <a:bodyPr wrap="square" lIns="52249" tIns="52249" rIns="52249" bIns="52249" anchor="t" anchorCtr="0">
            <a:spAutoFit/>
          </a:bodyPr>
          <a:lstStyle>
            <a:lvl1pPr marL="0" indent="0" algn="ctr">
              <a:buNone/>
              <a:defRPr sz="210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18372338" y="3668542"/>
            <a:ext cx="8485018" cy="448461"/>
          </a:xfrm>
          <a:prstGeom prst="rect">
            <a:avLst/>
          </a:prstGeom>
        </p:spPr>
        <p:txBody>
          <a:bodyPr wrap="square" lIns="130622" tIns="130622" rIns="130622" bIns="130622" anchor="t" anchorCtr="0">
            <a:spAutoFit/>
          </a:bodyPr>
          <a:lstStyle>
            <a:lvl1pPr marL="0" indent="0">
              <a:buNone/>
              <a:defRPr sz="12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372338" y="10133455"/>
            <a:ext cx="8485018" cy="428684"/>
          </a:xfrm>
          <a:prstGeom prst="rect">
            <a:avLst/>
          </a:prstGeom>
          <a:noFill/>
        </p:spPr>
        <p:txBody>
          <a:bodyPr wrap="square" lIns="52249" tIns="52249" rIns="52249" bIns="52249" anchor="t" anchorCtr="0">
            <a:spAutoFit/>
          </a:bodyPr>
          <a:lstStyle>
            <a:lvl1pPr marL="0" indent="0" algn="ctr">
              <a:buNone/>
              <a:defRPr sz="210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18370766" y="10564343"/>
            <a:ext cx="8488163" cy="448461"/>
          </a:xfrm>
          <a:prstGeom prst="rect">
            <a:avLst/>
          </a:prstGeom>
        </p:spPr>
        <p:txBody>
          <a:bodyPr wrap="square" lIns="130622" tIns="130622" rIns="130622" bIns="130622" anchor="t" anchorCtr="0">
            <a:spAutoFit/>
          </a:bodyPr>
          <a:lstStyle>
            <a:lvl1pPr marL="0" indent="0">
              <a:buNone/>
              <a:defRPr sz="12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372338" y="15073434"/>
            <a:ext cx="8485018" cy="428684"/>
          </a:xfrm>
          <a:prstGeom prst="rect">
            <a:avLst/>
          </a:prstGeom>
          <a:noFill/>
        </p:spPr>
        <p:txBody>
          <a:bodyPr wrap="square" lIns="52249" tIns="52249" rIns="52249" bIns="52249" anchor="t" anchorCtr="0">
            <a:spAutoFit/>
          </a:bodyPr>
          <a:lstStyle>
            <a:lvl1pPr marL="0" indent="0" algn="ctr">
              <a:buNone/>
              <a:defRPr sz="2100"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18370766" y="15504322"/>
            <a:ext cx="8488163" cy="448461"/>
          </a:xfrm>
          <a:prstGeom prst="rect">
            <a:avLst/>
          </a:prstGeom>
        </p:spPr>
        <p:txBody>
          <a:bodyPr wrap="square" lIns="130622" tIns="130622" rIns="130622" bIns="130622" anchor="t" anchorCtr="0">
            <a:spAutoFit/>
          </a:bodyPr>
          <a:lstStyle>
            <a:lvl1pPr marL="0" indent="0">
              <a:buNone/>
              <a:defRPr sz="12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Type in or paste your text here</a:t>
            </a:r>
          </a:p>
        </p:txBody>
      </p:sp>
      <p:sp>
        <p:nvSpPr>
          <p:cNvPr id="31" name="Text Placeholder 76">
            <a:extLst>
              <a:ext uri="{FF2B5EF4-FFF2-40B4-BE49-F238E27FC236}">
                <a16:creationId xmlns:a16="http://schemas.microsoft.com/office/drawing/2014/main" id="{CF634826-70EF-DC46-B69D-49474F49561F}"/>
              </a:ext>
            </a:extLst>
          </p:cNvPr>
          <p:cNvSpPr>
            <a:spLocks noGrp="1"/>
          </p:cNvSpPr>
          <p:nvPr>
            <p:ph type="body" sz="quarter" idx="150" hasCustomPrompt="1"/>
          </p:nvPr>
        </p:nvSpPr>
        <p:spPr>
          <a:xfrm>
            <a:off x="3662362" y="1450656"/>
            <a:ext cx="20107276" cy="646331"/>
          </a:xfrm>
          <a:prstGeom prst="rect">
            <a:avLst/>
          </a:prstGeom>
        </p:spPr>
        <p:txBody>
          <a:bodyPr anchor="t" anchorCtr="0">
            <a:spAutoFit/>
          </a:bodyPr>
          <a:lstStyle>
            <a:lvl1pPr marL="0" indent="0" algn="ctr">
              <a:buFontTx/>
              <a:buNone/>
              <a:defRPr sz="36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2" name="Text Placeholder 76">
            <a:extLst>
              <a:ext uri="{FF2B5EF4-FFF2-40B4-BE49-F238E27FC236}">
                <a16:creationId xmlns:a16="http://schemas.microsoft.com/office/drawing/2014/main" id="{3123D64C-F3F4-ED44-939F-12CDAFECB7A2}"/>
              </a:ext>
            </a:extLst>
          </p:cNvPr>
          <p:cNvSpPr>
            <a:spLocks noGrp="1"/>
          </p:cNvSpPr>
          <p:nvPr>
            <p:ph type="body" sz="quarter" idx="184" hasCustomPrompt="1"/>
          </p:nvPr>
        </p:nvSpPr>
        <p:spPr>
          <a:xfrm>
            <a:off x="3662362" y="2039900"/>
            <a:ext cx="20107276" cy="523220"/>
          </a:xfrm>
          <a:prstGeom prst="rect">
            <a:avLst/>
          </a:prstGeom>
        </p:spPr>
        <p:txBody>
          <a:bodyPr anchor="t" anchorCtr="0">
            <a:spAutoFit/>
          </a:bodyPr>
          <a:lstStyle>
            <a:lvl1pPr marL="0" indent="0"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3" name="Text Placeholder 76">
            <a:extLst>
              <a:ext uri="{FF2B5EF4-FFF2-40B4-BE49-F238E27FC236}">
                <a16:creationId xmlns:a16="http://schemas.microsoft.com/office/drawing/2014/main" id="{7101585F-BDA8-804D-928B-43FBC4A8F347}"/>
              </a:ext>
            </a:extLst>
          </p:cNvPr>
          <p:cNvSpPr>
            <a:spLocks noGrp="1"/>
          </p:cNvSpPr>
          <p:nvPr>
            <p:ph type="body" sz="quarter" idx="185" hasCustomPrompt="1"/>
          </p:nvPr>
        </p:nvSpPr>
        <p:spPr>
          <a:xfrm>
            <a:off x="3662362" y="457905"/>
            <a:ext cx="20107276" cy="1015663"/>
          </a:xfrm>
          <a:prstGeom prst="rect">
            <a:avLst/>
          </a:prstGeom>
        </p:spPr>
        <p:txBody>
          <a:bodyPr anchor="t" anchorCtr="0">
            <a:spAutoFit/>
          </a:bodyPr>
          <a:lstStyle>
            <a:lvl1pPr marL="0" indent="0" algn="ctr">
              <a:buFontTx/>
              <a:buNone/>
              <a:defRPr sz="60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666691"/>
            <a:ext cx="6285508" cy="448461"/>
          </a:xfrm>
          <a:prstGeom prst="rect">
            <a:avLst/>
          </a:prstGeom>
        </p:spPr>
        <p:txBody>
          <a:bodyPr wrap="square" lIns="130622" tIns="130622" rIns="130622" bIns="130622" anchor="t" anchorCtr="0">
            <a:spAutoFit/>
          </a:bodyPr>
          <a:lstStyle>
            <a:lvl1pPr marL="0" indent="0">
              <a:buNone/>
              <a:defRPr sz="12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576462" y="3235803"/>
            <a:ext cx="6280547" cy="428684"/>
          </a:xfrm>
          <a:prstGeom prst="rect">
            <a:avLst/>
          </a:prstGeom>
          <a:noFill/>
        </p:spPr>
        <p:txBody>
          <a:bodyPr lIns="52249" tIns="52249" rIns="52249" bIns="52249" anchor="t" anchorCtr="0">
            <a:spAutoFit/>
          </a:bodyPr>
          <a:lstStyle>
            <a:lvl1pPr marL="0" indent="0" algn="ctr">
              <a:buNone/>
              <a:defRPr sz="2100"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564124" y="8866912"/>
            <a:ext cx="6286500" cy="448461"/>
          </a:xfrm>
          <a:prstGeom prst="rect">
            <a:avLst/>
          </a:prstGeom>
        </p:spPr>
        <p:txBody>
          <a:bodyPr wrap="square" lIns="130622" tIns="130622" rIns="130622" bIns="130622" anchor="t" anchorCtr="0">
            <a:spAutoFit/>
          </a:bodyPr>
          <a:lstStyle>
            <a:lvl1pPr marL="0" indent="0">
              <a:buNone/>
              <a:defRPr sz="12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576461" y="8454754"/>
            <a:ext cx="6281539" cy="428684"/>
          </a:xfrm>
          <a:prstGeom prst="rect">
            <a:avLst/>
          </a:prstGeom>
          <a:noFill/>
        </p:spPr>
        <p:txBody>
          <a:bodyPr wrap="square" lIns="52249" tIns="52249" rIns="52249" bIns="52249" anchor="t" anchorCtr="0">
            <a:spAutoFit/>
          </a:bodyPr>
          <a:lstStyle>
            <a:lvl1pPr marL="0" indent="0" algn="ctr">
              <a:buNone/>
              <a:defRPr sz="210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241977" y="3662060"/>
            <a:ext cx="12950030" cy="448461"/>
          </a:xfrm>
          <a:prstGeom prst="rect">
            <a:avLst/>
          </a:prstGeom>
        </p:spPr>
        <p:txBody>
          <a:bodyPr wrap="square" lIns="130622" tIns="130622" rIns="130622" bIns="130622" anchor="t" anchorCtr="0">
            <a:spAutoFit/>
          </a:bodyPr>
          <a:lstStyle>
            <a:lvl1pPr marL="0" indent="0">
              <a:buNone/>
              <a:defRPr sz="12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241978" y="3235803"/>
            <a:ext cx="12950031" cy="428684"/>
          </a:xfrm>
          <a:prstGeom prst="rect">
            <a:avLst/>
          </a:prstGeom>
          <a:noFill/>
        </p:spPr>
        <p:txBody>
          <a:bodyPr wrap="square" lIns="52249" tIns="52249" rIns="52249" bIns="52249" anchor="t" anchorCtr="0">
            <a:spAutoFit/>
          </a:bodyPr>
          <a:lstStyle>
            <a:lvl1pPr marL="0" indent="0" algn="ctr">
              <a:buNone/>
              <a:defRPr sz="2100" b="1" u="sng" baseline="0">
                <a:solidFill>
                  <a:schemeClr val="tx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241978" y="12888611"/>
            <a:ext cx="12950031" cy="448461"/>
          </a:xfrm>
          <a:prstGeom prst="rect">
            <a:avLst/>
          </a:prstGeom>
        </p:spPr>
        <p:txBody>
          <a:bodyPr wrap="square" lIns="130622" tIns="130622" rIns="130622" bIns="130622" anchor="t" anchorCtr="0">
            <a:spAutoFit/>
          </a:bodyPr>
          <a:lstStyle>
            <a:lvl1pPr marL="0" indent="0">
              <a:buNone/>
              <a:defRPr sz="12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241977" y="12457723"/>
            <a:ext cx="12950031" cy="428684"/>
          </a:xfrm>
          <a:prstGeom prst="rect">
            <a:avLst/>
          </a:prstGeom>
          <a:noFill/>
        </p:spPr>
        <p:txBody>
          <a:bodyPr wrap="square" lIns="52249" tIns="52249" rIns="52249" bIns="52249" anchor="t" anchorCtr="0">
            <a:spAutoFit/>
          </a:bodyPr>
          <a:lstStyle>
            <a:lvl1pPr marL="0" indent="0" algn="ctr">
              <a:buNone/>
              <a:defRPr sz="210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574412" y="3235803"/>
            <a:ext cx="6279386" cy="428684"/>
          </a:xfrm>
          <a:prstGeom prst="rect">
            <a:avLst/>
          </a:prstGeom>
          <a:noFill/>
        </p:spPr>
        <p:txBody>
          <a:bodyPr wrap="square" lIns="52249" tIns="52249" rIns="52249" bIns="52249" anchor="t" anchorCtr="0">
            <a:spAutoFit/>
          </a:bodyPr>
          <a:lstStyle>
            <a:lvl1pPr marL="0" indent="0" algn="ctr">
              <a:buNone/>
              <a:defRPr sz="210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574412" y="3666691"/>
            <a:ext cx="6279386" cy="448461"/>
          </a:xfrm>
          <a:prstGeom prst="rect">
            <a:avLst/>
          </a:prstGeom>
        </p:spPr>
        <p:txBody>
          <a:bodyPr wrap="square" lIns="130622" tIns="130622" rIns="130622" bIns="130622" anchor="t" anchorCtr="0">
            <a:spAutoFit/>
          </a:bodyPr>
          <a:lstStyle>
            <a:lvl1pPr marL="0" indent="0">
              <a:buNone/>
              <a:defRPr sz="12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0574412" y="8489885"/>
            <a:ext cx="6279386" cy="428684"/>
          </a:xfrm>
          <a:prstGeom prst="rect">
            <a:avLst/>
          </a:prstGeom>
          <a:noFill/>
        </p:spPr>
        <p:txBody>
          <a:bodyPr wrap="square" lIns="52249" tIns="52249" rIns="52249" bIns="52249" anchor="t" anchorCtr="0">
            <a:spAutoFit/>
          </a:bodyPr>
          <a:lstStyle>
            <a:lvl1pPr marL="0" indent="0" algn="ctr">
              <a:buNone/>
              <a:defRPr sz="210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574412" y="8920773"/>
            <a:ext cx="6282531" cy="448461"/>
          </a:xfrm>
          <a:prstGeom prst="rect">
            <a:avLst/>
          </a:prstGeom>
        </p:spPr>
        <p:txBody>
          <a:bodyPr wrap="square" lIns="130622" tIns="130622" rIns="130622" bIns="130622" anchor="t" anchorCtr="0">
            <a:spAutoFit/>
          </a:bodyPr>
          <a:lstStyle>
            <a:lvl1pPr marL="0" indent="0">
              <a:buNone/>
              <a:defRPr sz="12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0574412" y="15143772"/>
            <a:ext cx="6279386" cy="428684"/>
          </a:xfrm>
          <a:prstGeom prst="rect">
            <a:avLst/>
          </a:prstGeom>
          <a:noFill/>
        </p:spPr>
        <p:txBody>
          <a:bodyPr wrap="square" lIns="52249" tIns="52249" rIns="52249" bIns="52249" anchor="t" anchorCtr="0">
            <a:spAutoFit/>
          </a:bodyPr>
          <a:lstStyle>
            <a:lvl1pPr marL="0" indent="0" algn="ctr">
              <a:buNone/>
              <a:defRPr sz="2100"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574412" y="15574660"/>
            <a:ext cx="6282531" cy="448461"/>
          </a:xfrm>
          <a:prstGeom prst="rect">
            <a:avLst/>
          </a:prstGeom>
        </p:spPr>
        <p:txBody>
          <a:bodyPr wrap="square" lIns="130622" tIns="130622" rIns="130622" bIns="130622" anchor="t" anchorCtr="0">
            <a:spAutoFit/>
          </a:bodyPr>
          <a:lstStyle>
            <a:lvl1pPr marL="0" indent="0">
              <a:buNone/>
              <a:defRPr sz="1200">
                <a:solidFill>
                  <a:schemeClr val="tx1"/>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Enter your text here</a:t>
            </a:r>
          </a:p>
        </p:txBody>
      </p:sp>
      <p:sp>
        <p:nvSpPr>
          <p:cNvPr id="31" name="Text Placeholder 76">
            <a:extLst>
              <a:ext uri="{FF2B5EF4-FFF2-40B4-BE49-F238E27FC236}">
                <a16:creationId xmlns:a16="http://schemas.microsoft.com/office/drawing/2014/main" id="{149B2797-AFE4-5D44-B853-252D572DA125}"/>
              </a:ext>
            </a:extLst>
          </p:cNvPr>
          <p:cNvSpPr>
            <a:spLocks noGrp="1"/>
          </p:cNvSpPr>
          <p:nvPr>
            <p:ph type="body" sz="quarter" idx="150" hasCustomPrompt="1"/>
          </p:nvPr>
        </p:nvSpPr>
        <p:spPr>
          <a:xfrm>
            <a:off x="3662362" y="1450656"/>
            <a:ext cx="20107276" cy="646331"/>
          </a:xfrm>
          <a:prstGeom prst="rect">
            <a:avLst/>
          </a:prstGeom>
        </p:spPr>
        <p:txBody>
          <a:bodyPr anchor="t" anchorCtr="0">
            <a:spAutoFit/>
          </a:bodyPr>
          <a:lstStyle>
            <a:lvl1pPr marL="0" indent="0" algn="ctr">
              <a:buFontTx/>
              <a:buNone/>
              <a:defRPr sz="36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2" name="Text Placeholder 76">
            <a:extLst>
              <a:ext uri="{FF2B5EF4-FFF2-40B4-BE49-F238E27FC236}">
                <a16:creationId xmlns:a16="http://schemas.microsoft.com/office/drawing/2014/main" id="{1F5EB3AD-A266-7B4A-B0C1-68D26D9C038B}"/>
              </a:ext>
            </a:extLst>
          </p:cNvPr>
          <p:cNvSpPr>
            <a:spLocks noGrp="1"/>
          </p:cNvSpPr>
          <p:nvPr>
            <p:ph type="body" sz="quarter" idx="184" hasCustomPrompt="1"/>
          </p:nvPr>
        </p:nvSpPr>
        <p:spPr>
          <a:xfrm>
            <a:off x="3662362" y="2039900"/>
            <a:ext cx="20107276" cy="523220"/>
          </a:xfrm>
          <a:prstGeom prst="rect">
            <a:avLst/>
          </a:prstGeom>
        </p:spPr>
        <p:txBody>
          <a:bodyPr anchor="t" anchorCtr="0">
            <a:spAutoFit/>
          </a:bodyPr>
          <a:lstStyle>
            <a:lvl1pPr marL="0" indent="0"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3" name="Text Placeholder 76">
            <a:extLst>
              <a:ext uri="{FF2B5EF4-FFF2-40B4-BE49-F238E27FC236}">
                <a16:creationId xmlns:a16="http://schemas.microsoft.com/office/drawing/2014/main" id="{8D41AE4D-51AF-0446-B693-0D449B356781}"/>
              </a:ext>
            </a:extLst>
          </p:cNvPr>
          <p:cNvSpPr>
            <a:spLocks noGrp="1"/>
          </p:cNvSpPr>
          <p:nvPr>
            <p:ph type="body" sz="quarter" idx="185" hasCustomPrompt="1"/>
          </p:nvPr>
        </p:nvSpPr>
        <p:spPr>
          <a:xfrm>
            <a:off x="3662362" y="457905"/>
            <a:ext cx="20107276" cy="1015663"/>
          </a:xfrm>
          <a:prstGeom prst="rect">
            <a:avLst/>
          </a:prstGeom>
        </p:spPr>
        <p:txBody>
          <a:bodyPr anchor="t" anchorCtr="0">
            <a:spAutoFit/>
          </a:bodyPr>
          <a:lstStyle>
            <a:lvl1pPr marL="0" indent="0" algn="ctr">
              <a:buFontTx/>
              <a:buNone/>
              <a:defRPr sz="60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 name="Rounded Rectangle 38"/>
          <p:cNvSpPr/>
          <p:nvPr userDrawn="1"/>
        </p:nvSpPr>
        <p:spPr>
          <a:xfrm>
            <a:off x="574675" y="3209577"/>
            <a:ext cx="6288286" cy="14809229"/>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7258482" y="3209577"/>
            <a:ext cx="6288286" cy="14809229"/>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userDrawn="1"/>
        </p:nvSpPr>
        <p:spPr>
          <a:xfrm>
            <a:off x="13895563" y="3209577"/>
            <a:ext cx="6288286" cy="14809229"/>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0570825" y="3209577"/>
            <a:ext cx="6288286" cy="14809229"/>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userDrawn="1"/>
        </p:nvGrpSpPr>
        <p:grpSpPr>
          <a:xfrm rot="10800000">
            <a:off x="-19942" y="18177163"/>
            <a:ext cx="27476995" cy="1031422"/>
            <a:chOff x="-14192" y="1382"/>
            <a:chExt cx="27451941" cy="4572641"/>
          </a:xfrm>
        </p:grpSpPr>
        <p:sp>
          <p:nvSpPr>
            <p:cNvPr id="65"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68" name="Text Box 14"/>
          <p:cNvSpPr txBox="1">
            <a:spLocks noChangeArrowheads="1"/>
          </p:cNvSpPr>
          <p:nvPr userDrawn="1"/>
        </p:nvSpPr>
        <p:spPr bwMode="auto">
          <a:xfrm>
            <a:off x="1044833" y="18658562"/>
            <a:ext cx="2366237" cy="292054"/>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44" name="Table 43">
            <a:extLst>
              <a:ext uri="{FF2B5EF4-FFF2-40B4-BE49-F238E27FC236}">
                <a16:creationId xmlns:a16="http://schemas.microsoft.com/office/drawing/2014/main" id="{76F390C8-37A2-C940-8A3F-645D6D21EE6A}"/>
              </a:ext>
            </a:extLst>
          </p:cNvPr>
          <p:cNvGraphicFramePr>
            <a:graphicFrameLocks noGrp="1"/>
          </p:cNvGraphicFramePr>
          <p:nvPr userDrawn="1">
            <p:extLst>
              <p:ext uri="{D42A27DB-BD31-4B8C-83A1-F6EECF244321}">
                <p14:modId xmlns:p14="http://schemas.microsoft.com/office/powerpoint/2010/main" val="2751482110"/>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42x60”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a:t>
                      </a:r>
                    </a:p>
                    <a:p>
                      <a:pPr marL="0" marR="0" lvl="0" indent="0" algn="ctr" defTabSz="1706843"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presentation poster </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60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51.42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68.57 wide</a:t>
                      </a: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7" name="Table 16">
            <a:extLst>
              <a:ext uri="{FF2B5EF4-FFF2-40B4-BE49-F238E27FC236}">
                <a16:creationId xmlns:a16="http://schemas.microsoft.com/office/drawing/2014/main" id="{E1DFF6F1-B2EE-4BB8-B8D6-E8FD13BA45A7}"/>
              </a:ext>
            </a:extLst>
          </p:cNvPr>
          <p:cNvGraphicFramePr>
            <a:graphicFrameLocks noGrp="1"/>
          </p:cNvGraphicFramePr>
          <p:nvPr userDrawn="1">
            <p:extLst>
              <p:ext uri="{D42A27DB-BD31-4B8C-83A1-F6EECF244321}">
                <p14:modId xmlns:p14="http://schemas.microsoft.com/office/powerpoint/2010/main" val="3874725373"/>
              </p:ext>
            </p:extLst>
          </p:nvPr>
        </p:nvGraphicFramePr>
        <p:xfrm>
          <a:off x="27918589"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18" name="Group 17">
            <a:extLst>
              <a:ext uri="{FF2B5EF4-FFF2-40B4-BE49-F238E27FC236}">
                <a16:creationId xmlns:a16="http://schemas.microsoft.com/office/drawing/2014/main" id="{4F62D6A1-74A5-6F46-8B78-6DE3E740775E}"/>
              </a:ext>
            </a:extLst>
          </p:cNvPr>
          <p:cNvGrpSpPr/>
          <p:nvPr userDrawn="1"/>
        </p:nvGrpSpPr>
        <p:grpSpPr>
          <a:xfrm>
            <a:off x="-43304" y="11287"/>
            <a:ext cx="27475304" cy="2790908"/>
            <a:chOff x="-43304" y="11286"/>
            <a:chExt cx="43905392" cy="4120075"/>
          </a:xfrm>
        </p:grpSpPr>
        <p:sp>
          <p:nvSpPr>
            <p:cNvPr id="19" name="Rectangle 18">
              <a:extLst>
                <a:ext uri="{FF2B5EF4-FFF2-40B4-BE49-F238E27FC236}">
                  <a16:creationId xmlns:a16="http://schemas.microsoft.com/office/drawing/2014/main" id="{A9FA5A12-E7D3-3445-B7AC-E081D94CFBB9}"/>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90A50F9-8167-7B4F-A3D3-FA8AB0274D56}"/>
                </a:ext>
              </a:extLst>
            </p:cNvPr>
            <p:cNvGrpSpPr/>
            <p:nvPr userDrawn="1"/>
          </p:nvGrpSpPr>
          <p:grpSpPr>
            <a:xfrm>
              <a:off x="-43304" y="11286"/>
              <a:ext cx="43905392" cy="4036528"/>
              <a:chOff x="-14192" y="1382"/>
              <a:chExt cx="27451941" cy="4572641"/>
            </a:xfrm>
          </p:grpSpPr>
          <p:sp>
            <p:nvSpPr>
              <p:cNvPr id="21" name="Rectangle 16">
                <a:extLst>
                  <a:ext uri="{FF2B5EF4-FFF2-40B4-BE49-F238E27FC236}">
                    <a16:creationId xmlns:a16="http://schemas.microsoft.com/office/drawing/2014/main" id="{E6EC65C4-D95B-1A4D-B91E-8ED7BBD51D7C}"/>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16">
                <a:extLst>
                  <a:ext uri="{FF2B5EF4-FFF2-40B4-BE49-F238E27FC236}">
                    <a16:creationId xmlns:a16="http://schemas.microsoft.com/office/drawing/2014/main" id="{A39F55FD-4B0B-E648-AF94-C1FF57CEDA59}"/>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70CDBCA9-69BD-234A-8829-C151CDFE3BC9}"/>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 name="Rounded Rectangle 38"/>
          <p:cNvSpPr/>
          <p:nvPr userDrawn="1"/>
        </p:nvSpPr>
        <p:spPr>
          <a:xfrm>
            <a:off x="574675" y="3209577"/>
            <a:ext cx="6288286" cy="14809229"/>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7258482" y="3209577"/>
            <a:ext cx="6288286" cy="14809229"/>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userDrawn="1"/>
        </p:nvSpPr>
        <p:spPr>
          <a:xfrm>
            <a:off x="13895563" y="3209577"/>
            <a:ext cx="6288286" cy="14809229"/>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0570825" y="3209577"/>
            <a:ext cx="6288286" cy="14809229"/>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userDrawn="1"/>
        </p:nvGrpSpPr>
        <p:grpSpPr>
          <a:xfrm rot="10800000">
            <a:off x="-19942" y="18177163"/>
            <a:ext cx="27476995" cy="1031422"/>
            <a:chOff x="-14192" y="1382"/>
            <a:chExt cx="27451941" cy="4572641"/>
          </a:xfrm>
        </p:grpSpPr>
        <p:sp>
          <p:nvSpPr>
            <p:cNvPr id="65"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68" name="Text Box 14"/>
          <p:cNvSpPr txBox="1">
            <a:spLocks noChangeArrowheads="1"/>
          </p:cNvSpPr>
          <p:nvPr userDrawn="1"/>
        </p:nvSpPr>
        <p:spPr bwMode="auto">
          <a:xfrm>
            <a:off x="1044833" y="18658562"/>
            <a:ext cx="2366237" cy="292054"/>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pSp>
        <p:nvGrpSpPr>
          <p:cNvPr id="15" name="Group 14">
            <a:extLst>
              <a:ext uri="{FF2B5EF4-FFF2-40B4-BE49-F238E27FC236}">
                <a16:creationId xmlns:a16="http://schemas.microsoft.com/office/drawing/2014/main" id="{C42DC934-F6B1-5548-BE6D-CA18F181480B}"/>
              </a:ext>
            </a:extLst>
          </p:cNvPr>
          <p:cNvGrpSpPr/>
          <p:nvPr userDrawn="1"/>
        </p:nvGrpSpPr>
        <p:grpSpPr>
          <a:xfrm>
            <a:off x="-43304" y="11287"/>
            <a:ext cx="27475304" cy="2790908"/>
            <a:chOff x="-43304" y="11286"/>
            <a:chExt cx="43905392" cy="4120075"/>
          </a:xfrm>
        </p:grpSpPr>
        <p:sp>
          <p:nvSpPr>
            <p:cNvPr id="16" name="Rectangle 15">
              <a:extLst>
                <a:ext uri="{FF2B5EF4-FFF2-40B4-BE49-F238E27FC236}">
                  <a16:creationId xmlns:a16="http://schemas.microsoft.com/office/drawing/2014/main" id="{E5BF342C-E65D-744E-98B1-15C02266424D}"/>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445E923-E237-9F48-B8A8-F4C73CFA2946}"/>
                </a:ext>
              </a:extLst>
            </p:cNvPr>
            <p:cNvGrpSpPr/>
            <p:nvPr userDrawn="1"/>
          </p:nvGrpSpPr>
          <p:grpSpPr>
            <a:xfrm>
              <a:off x="-43304" y="11286"/>
              <a:ext cx="43905392" cy="4036528"/>
              <a:chOff x="-14192" y="1382"/>
              <a:chExt cx="27451941" cy="4572641"/>
            </a:xfrm>
          </p:grpSpPr>
          <p:sp>
            <p:nvSpPr>
              <p:cNvPr id="18" name="Rectangle 16">
                <a:extLst>
                  <a:ext uri="{FF2B5EF4-FFF2-40B4-BE49-F238E27FC236}">
                    <a16:creationId xmlns:a16="http://schemas.microsoft.com/office/drawing/2014/main" id="{7764483B-3339-8242-95E6-E6B4EDCDDFA4}"/>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6">
                <a:extLst>
                  <a:ext uri="{FF2B5EF4-FFF2-40B4-BE49-F238E27FC236}">
                    <a16:creationId xmlns:a16="http://schemas.microsoft.com/office/drawing/2014/main" id="{FE8038AD-6301-F74B-B40B-ACA2D6F7B873}"/>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5">
                <a:extLst>
                  <a:ext uri="{FF2B5EF4-FFF2-40B4-BE49-F238E27FC236}">
                    <a16:creationId xmlns:a16="http://schemas.microsoft.com/office/drawing/2014/main" id="{2C92D6E3-B66B-6B4A-9D7E-BB2582EC254C}"/>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extLst>
      <p:ext uri="{BB962C8B-B14F-4D97-AF65-F5344CB8AC3E}">
        <p14:creationId xmlns:p14="http://schemas.microsoft.com/office/powerpoint/2010/main" val="334102782"/>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 name="Rounded Rectangle 38"/>
          <p:cNvSpPr/>
          <p:nvPr userDrawn="1"/>
        </p:nvSpPr>
        <p:spPr>
          <a:xfrm>
            <a:off x="574674" y="3209577"/>
            <a:ext cx="8487683" cy="14809229"/>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9463469" y="3209577"/>
            <a:ext cx="8487683" cy="14809229"/>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userDrawn="1"/>
        </p:nvSpPr>
        <p:spPr>
          <a:xfrm>
            <a:off x="18352265" y="3209577"/>
            <a:ext cx="8487683" cy="14809229"/>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userDrawn="1"/>
        </p:nvGrpSpPr>
        <p:grpSpPr>
          <a:xfrm rot="10800000">
            <a:off x="-19942" y="18177163"/>
            <a:ext cx="27476995" cy="1031422"/>
            <a:chOff x="-14192" y="1382"/>
            <a:chExt cx="27451941" cy="4572641"/>
          </a:xfrm>
        </p:grpSpPr>
        <p:sp>
          <p:nvSpPr>
            <p:cNvPr id="6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0" name="Text Box 14"/>
          <p:cNvSpPr txBox="1">
            <a:spLocks noChangeArrowheads="1"/>
          </p:cNvSpPr>
          <p:nvPr userDrawn="1"/>
        </p:nvSpPr>
        <p:spPr bwMode="auto">
          <a:xfrm>
            <a:off x="1044833" y="18658562"/>
            <a:ext cx="2366237" cy="292054"/>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74" name="Table 73">
            <a:extLst>
              <a:ext uri="{FF2B5EF4-FFF2-40B4-BE49-F238E27FC236}">
                <a16:creationId xmlns:a16="http://schemas.microsoft.com/office/drawing/2014/main" id="{16BBF88A-6677-A64D-95F9-18575CE7D8DD}"/>
              </a:ext>
            </a:extLst>
          </p:cNvPr>
          <p:cNvGraphicFramePr>
            <a:graphicFrameLocks noGrp="1"/>
          </p:cNvGraphicFramePr>
          <p:nvPr userDrawn="1">
            <p:extLst>
              <p:ext uri="{D42A27DB-BD31-4B8C-83A1-F6EECF244321}">
                <p14:modId xmlns:p14="http://schemas.microsoft.com/office/powerpoint/2010/main" val="2751482110"/>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42x60”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a:t>
                      </a:r>
                    </a:p>
                    <a:p>
                      <a:pPr marL="0" marR="0" lvl="0" indent="0" algn="ctr" defTabSz="1706843"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presentation poster </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60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51.42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68.57 wide</a:t>
                      </a: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6" name="Table 15">
            <a:extLst>
              <a:ext uri="{FF2B5EF4-FFF2-40B4-BE49-F238E27FC236}">
                <a16:creationId xmlns:a16="http://schemas.microsoft.com/office/drawing/2014/main" id="{CEA6AFE9-D795-4FDB-BBF4-D7265D701C5D}"/>
              </a:ext>
            </a:extLst>
          </p:cNvPr>
          <p:cNvGraphicFramePr>
            <a:graphicFrameLocks noGrp="1"/>
          </p:cNvGraphicFramePr>
          <p:nvPr userDrawn="1">
            <p:extLst>
              <p:ext uri="{D42A27DB-BD31-4B8C-83A1-F6EECF244321}">
                <p14:modId xmlns:p14="http://schemas.microsoft.com/office/powerpoint/2010/main" val="3874725373"/>
              </p:ext>
            </p:extLst>
          </p:nvPr>
        </p:nvGraphicFramePr>
        <p:xfrm>
          <a:off x="27918589"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17" name="Group 16">
            <a:extLst>
              <a:ext uri="{FF2B5EF4-FFF2-40B4-BE49-F238E27FC236}">
                <a16:creationId xmlns:a16="http://schemas.microsoft.com/office/drawing/2014/main" id="{3FB87BAE-D3BC-2F45-98FE-9CB46AC02A14}"/>
              </a:ext>
            </a:extLst>
          </p:cNvPr>
          <p:cNvGrpSpPr/>
          <p:nvPr userDrawn="1"/>
        </p:nvGrpSpPr>
        <p:grpSpPr>
          <a:xfrm>
            <a:off x="-43304" y="11287"/>
            <a:ext cx="27475304" cy="2790908"/>
            <a:chOff x="-43304" y="11286"/>
            <a:chExt cx="43905392" cy="4120075"/>
          </a:xfrm>
        </p:grpSpPr>
        <p:sp>
          <p:nvSpPr>
            <p:cNvPr id="18" name="Rectangle 17">
              <a:extLst>
                <a:ext uri="{FF2B5EF4-FFF2-40B4-BE49-F238E27FC236}">
                  <a16:creationId xmlns:a16="http://schemas.microsoft.com/office/drawing/2014/main" id="{2E2C19A1-781F-C340-86E6-28FAA00E5B5D}"/>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B749000-9A3D-7843-82B7-8989B8A8F25D}"/>
                </a:ext>
              </a:extLst>
            </p:cNvPr>
            <p:cNvGrpSpPr/>
            <p:nvPr userDrawn="1"/>
          </p:nvGrpSpPr>
          <p:grpSpPr>
            <a:xfrm>
              <a:off x="-43304" y="11286"/>
              <a:ext cx="43905392" cy="4036528"/>
              <a:chOff x="-14192" y="1382"/>
              <a:chExt cx="27451941" cy="4572641"/>
            </a:xfrm>
          </p:grpSpPr>
          <p:sp>
            <p:nvSpPr>
              <p:cNvPr id="20" name="Rectangle 16">
                <a:extLst>
                  <a:ext uri="{FF2B5EF4-FFF2-40B4-BE49-F238E27FC236}">
                    <a16:creationId xmlns:a16="http://schemas.microsoft.com/office/drawing/2014/main" id="{5B003D37-BBFD-E544-8147-84D5D0BF9B13}"/>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16">
                <a:extLst>
                  <a:ext uri="{FF2B5EF4-FFF2-40B4-BE49-F238E27FC236}">
                    <a16:creationId xmlns:a16="http://schemas.microsoft.com/office/drawing/2014/main" id="{90BFF8CF-3A14-584B-AA4D-1CE9F6A0BCAD}"/>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15">
                <a:extLst>
                  <a:ext uri="{FF2B5EF4-FFF2-40B4-BE49-F238E27FC236}">
                    <a16:creationId xmlns:a16="http://schemas.microsoft.com/office/drawing/2014/main" id="{AC998E51-A539-FA47-A7D1-A7BF64401C9E}"/>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 name="Rounded Rectangle 39"/>
          <p:cNvSpPr/>
          <p:nvPr userDrawn="1"/>
        </p:nvSpPr>
        <p:spPr>
          <a:xfrm>
            <a:off x="574675" y="3210125"/>
            <a:ext cx="6288286" cy="1480868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userDrawn="1"/>
        </p:nvSpPr>
        <p:spPr>
          <a:xfrm>
            <a:off x="20548930" y="3210125"/>
            <a:ext cx="6288286" cy="14808681"/>
          </a:xfrm>
          <a:prstGeom prst="roundRect">
            <a:avLst>
              <a:gd name="adj" fmla="val 1956"/>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userDrawn="1"/>
        </p:nvSpPr>
        <p:spPr>
          <a:xfrm>
            <a:off x="7256792" y="3210125"/>
            <a:ext cx="12934124" cy="14808681"/>
          </a:xfrm>
          <a:prstGeom prst="roundRect">
            <a:avLst>
              <a:gd name="adj" fmla="val 105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rot="10800000">
            <a:off x="-19942" y="18177163"/>
            <a:ext cx="27476995" cy="1031422"/>
            <a:chOff x="-14192" y="1382"/>
            <a:chExt cx="27451941" cy="4572641"/>
          </a:xfrm>
        </p:grpSpPr>
        <p:sp>
          <p:nvSpPr>
            <p:cNvPr id="6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0" name="Text Box 14"/>
          <p:cNvSpPr txBox="1">
            <a:spLocks noChangeArrowheads="1"/>
          </p:cNvSpPr>
          <p:nvPr userDrawn="1"/>
        </p:nvSpPr>
        <p:spPr bwMode="auto">
          <a:xfrm>
            <a:off x="1044833" y="18658562"/>
            <a:ext cx="2366237" cy="292054"/>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74" name="Table 73">
            <a:extLst>
              <a:ext uri="{FF2B5EF4-FFF2-40B4-BE49-F238E27FC236}">
                <a16:creationId xmlns:a16="http://schemas.microsoft.com/office/drawing/2014/main" id="{255E49E5-E060-5540-A59C-97107163555D}"/>
              </a:ext>
            </a:extLst>
          </p:cNvPr>
          <p:cNvGraphicFramePr>
            <a:graphicFrameLocks noGrp="1"/>
          </p:cNvGraphicFramePr>
          <p:nvPr userDrawn="1">
            <p:extLst>
              <p:ext uri="{D42A27DB-BD31-4B8C-83A1-F6EECF244321}">
                <p14:modId xmlns:p14="http://schemas.microsoft.com/office/powerpoint/2010/main" val="2751482110"/>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42x60”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a:t>
                      </a:r>
                    </a:p>
                    <a:p>
                      <a:pPr marL="0" marR="0" lvl="0" indent="0" algn="ctr" defTabSz="1706843"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presentation poster </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60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51.42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68.57 wide</a:t>
                      </a: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6" name="Table 15">
            <a:extLst>
              <a:ext uri="{FF2B5EF4-FFF2-40B4-BE49-F238E27FC236}">
                <a16:creationId xmlns:a16="http://schemas.microsoft.com/office/drawing/2014/main" id="{4CA0EAFC-0E42-4387-B4A5-D0EC30ECA5AB}"/>
              </a:ext>
            </a:extLst>
          </p:cNvPr>
          <p:cNvGraphicFramePr>
            <a:graphicFrameLocks noGrp="1"/>
          </p:cNvGraphicFramePr>
          <p:nvPr userDrawn="1">
            <p:extLst>
              <p:ext uri="{D42A27DB-BD31-4B8C-83A1-F6EECF244321}">
                <p14:modId xmlns:p14="http://schemas.microsoft.com/office/powerpoint/2010/main" val="3874725373"/>
              </p:ext>
            </p:extLst>
          </p:nvPr>
        </p:nvGraphicFramePr>
        <p:xfrm>
          <a:off x="27918589"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grpSp>
        <p:nvGrpSpPr>
          <p:cNvPr id="17" name="Group 16">
            <a:extLst>
              <a:ext uri="{FF2B5EF4-FFF2-40B4-BE49-F238E27FC236}">
                <a16:creationId xmlns:a16="http://schemas.microsoft.com/office/drawing/2014/main" id="{459972C7-571A-3E4B-9898-D75045AF58F5}"/>
              </a:ext>
            </a:extLst>
          </p:cNvPr>
          <p:cNvGrpSpPr/>
          <p:nvPr userDrawn="1"/>
        </p:nvGrpSpPr>
        <p:grpSpPr>
          <a:xfrm>
            <a:off x="-43304" y="11287"/>
            <a:ext cx="27475304" cy="2790908"/>
            <a:chOff x="-43304" y="11286"/>
            <a:chExt cx="43905392" cy="4120075"/>
          </a:xfrm>
        </p:grpSpPr>
        <p:sp>
          <p:nvSpPr>
            <p:cNvPr id="18" name="Rectangle 17">
              <a:extLst>
                <a:ext uri="{FF2B5EF4-FFF2-40B4-BE49-F238E27FC236}">
                  <a16:creationId xmlns:a16="http://schemas.microsoft.com/office/drawing/2014/main" id="{412AF11D-90A6-3E48-A8C5-D4D0FC0EB948}"/>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C603F913-374A-E242-A380-F6D5536BB70E}"/>
                </a:ext>
              </a:extLst>
            </p:cNvPr>
            <p:cNvGrpSpPr/>
            <p:nvPr userDrawn="1"/>
          </p:nvGrpSpPr>
          <p:grpSpPr>
            <a:xfrm>
              <a:off x="-43304" y="11286"/>
              <a:ext cx="43905392" cy="4036528"/>
              <a:chOff x="-14192" y="1382"/>
              <a:chExt cx="27451941" cy="4572641"/>
            </a:xfrm>
          </p:grpSpPr>
          <p:sp>
            <p:nvSpPr>
              <p:cNvPr id="20" name="Rectangle 16">
                <a:extLst>
                  <a:ext uri="{FF2B5EF4-FFF2-40B4-BE49-F238E27FC236}">
                    <a16:creationId xmlns:a16="http://schemas.microsoft.com/office/drawing/2014/main" id="{9A54ECB5-820D-7944-98D9-FC9EE0FB9F55}"/>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16">
                <a:extLst>
                  <a:ext uri="{FF2B5EF4-FFF2-40B4-BE49-F238E27FC236}">
                    <a16:creationId xmlns:a16="http://schemas.microsoft.com/office/drawing/2014/main" id="{5AFF60F3-B7C8-EC4B-A78F-8377DD918F5D}"/>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15">
                <a:extLst>
                  <a:ext uri="{FF2B5EF4-FFF2-40B4-BE49-F238E27FC236}">
                    <a16:creationId xmlns:a16="http://schemas.microsoft.com/office/drawing/2014/main" id="{158CB564-0240-AB46-8675-FA3614B9451C}"/>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C1F9EE-E563-63F5-610C-30D37A792FC8}"/>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C8C5194E-33A6-92CA-76AF-00ACC5FA8609}"/>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2AE25C39-B4E9-9898-24B8-98C2874C78A2}"/>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7B77C057-25E3-CAE4-64DC-D8E5AEF96CA3}"/>
              </a:ext>
            </a:extLst>
          </p:cNvPr>
          <p:cNvSpPr>
            <a:spLocks noGrp="1"/>
          </p:cNvSpPr>
          <p:nvPr>
            <p:ph type="body" sz="quarter" idx="20"/>
          </p:nvPr>
        </p:nvSpPr>
        <p:spPr/>
        <p:txBody>
          <a:bodyPr/>
          <a:lstStyle/>
          <a:p>
            <a:endParaRPr lang="en-US"/>
          </a:p>
        </p:txBody>
      </p:sp>
      <p:sp>
        <p:nvSpPr>
          <p:cNvPr id="6" name="Text Placeholder 5">
            <a:extLst>
              <a:ext uri="{FF2B5EF4-FFF2-40B4-BE49-F238E27FC236}">
                <a16:creationId xmlns:a16="http://schemas.microsoft.com/office/drawing/2014/main" id="{AF8372C4-046D-F97A-45A0-3C5F8BD3DD41}"/>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6125A7D4-0187-709D-7DAD-E5B5EA8BEE7D}"/>
              </a:ext>
            </a:extLst>
          </p:cNvPr>
          <p:cNvSpPr>
            <a:spLocks noGrp="1"/>
          </p:cNvSpPr>
          <p:nvPr>
            <p:ph type="body" sz="quarter" idx="22"/>
          </p:nvPr>
        </p:nvSpPr>
        <p:spPr/>
        <p:txBody>
          <a:bodyPr/>
          <a:lstStyle/>
          <a:p>
            <a:endParaRPr lang="en-US"/>
          </a:p>
        </p:txBody>
      </p:sp>
      <p:sp>
        <p:nvSpPr>
          <p:cNvPr id="8" name="Text Placeholder 7">
            <a:extLst>
              <a:ext uri="{FF2B5EF4-FFF2-40B4-BE49-F238E27FC236}">
                <a16:creationId xmlns:a16="http://schemas.microsoft.com/office/drawing/2014/main" id="{F1A2E9E6-ADDB-BBFD-5A8B-D1106992C765}"/>
              </a:ext>
            </a:extLst>
          </p:cNvPr>
          <p:cNvSpPr>
            <a:spLocks noGrp="1"/>
          </p:cNvSpPr>
          <p:nvPr>
            <p:ph type="body" sz="quarter" idx="23"/>
          </p:nvPr>
        </p:nvSpPr>
        <p:spPr/>
        <p:txBody>
          <a:bodyPr/>
          <a:lstStyle/>
          <a:p>
            <a:endParaRPr lang="en-US"/>
          </a:p>
        </p:txBody>
      </p:sp>
      <p:sp>
        <p:nvSpPr>
          <p:cNvPr id="9" name="Text Placeholder 8">
            <a:extLst>
              <a:ext uri="{FF2B5EF4-FFF2-40B4-BE49-F238E27FC236}">
                <a16:creationId xmlns:a16="http://schemas.microsoft.com/office/drawing/2014/main" id="{158CE696-3A5A-6C7A-0A4E-54E5D7D4733A}"/>
              </a:ext>
            </a:extLst>
          </p:cNvPr>
          <p:cNvSpPr>
            <a:spLocks noGrp="1"/>
          </p:cNvSpPr>
          <p:nvPr>
            <p:ph type="body" sz="quarter" idx="24"/>
          </p:nvPr>
        </p:nvSpPr>
        <p:spPr/>
        <p:txBody>
          <a:bodyPr/>
          <a:lstStyle/>
          <a:p>
            <a:endParaRPr lang="en-US"/>
          </a:p>
        </p:txBody>
      </p:sp>
      <p:sp>
        <p:nvSpPr>
          <p:cNvPr id="10" name="Text Placeholder 9">
            <a:extLst>
              <a:ext uri="{FF2B5EF4-FFF2-40B4-BE49-F238E27FC236}">
                <a16:creationId xmlns:a16="http://schemas.microsoft.com/office/drawing/2014/main" id="{417A9687-9A5F-A0EC-ACD5-F4E4AA5831EF}"/>
              </a:ext>
            </a:extLst>
          </p:cNvPr>
          <p:cNvSpPr>
            <a:spLocks noGrp="1"/>
          </p:cNvSpPr>
          <p:nvPr>
            <p:ph type="body" sz="quarter" idx="25"/>
          </p:nvPr>
        </p:nvSpPr>
        <p:spPr/>
        <p:txBody>
          <a:bodyPr/>
          <a:lstStyle/>
          <a:p>
            <a:endParaRPr lang="en-US"/>
          </a:p>
        </p:txBody>
      </p:sp>
      <p:sp>
        <p:nvSpPr>
          <p:cNvPr id="11" name="Text Placeholder 10">
            <a:extLst>
              <a:ext uri="{FF2B5EF4-FFF2-40B4-BE49-F238E27FC236}">
                <a16:creationId xmlns:a16="http://schemas.microsoft.com/office/drawing/2014/main" id="{9DC14D0D-E5C1-CEE7-D017-37EDA4438D04}"/>
              </a:ext>
            </a:extLst>
          </p:cNvPr>
          <p:cNvSpPr>
            <a:spLocks noGrp="1"/>
          </p:cNvSpPr>
          <p:nvPr>
            <p:ph type="body" sz="quarter" idx="26"/>
          </p:nvPr>
        </p:nvSpPr>
        <p:spPr/>
        <p:txBody>
          <a:bodyPr/>
          <a:lstStyle/>
          <a:p>
            <a:endParaRPr lang="en-US"/>
          </a:p>
        </p:txBody>
      </p:sp>
      <p:sp>
        <p:nvSpPr>
          <p:cNvPr id="12" name="Text Placeholder 11">
            <a:extLst>
              <a:ext uri="{FF2B5EF4-FFF2-40B4-BE49-F238E27FC236}">
                <a16:creationId xmlns:a16="http://schemas.microsoft.com/office/drawing/2014/main" id="{E3CE81A4-2355-37C4-90F5-B651F7564B58}"/>
              </a:ext>
            </a:extLst>
          </p:cNvPr>
          <p:cNvSpPr>
            <a:spLocks noGrp="1"/>
          </p:cNvSpPr>
          <p:nvPr>
            <p:ph type="body" sz="quarter" idx="27"/>
          </p:nvPr>
        </p:nvSpPr>
        <p:spPr/>
        <p:txBody>
          <a:bodyPr/>
          <a:lstStyle/>
          <a:p>
            <a:endParaRPr lang="en-US"/>
          </a:p>
        </p:txBody>
      </p:sp>
      <p:sp>
        <p:nvSpPr>
          <p:cNvPr id="13" name="Text Placeholder 12">
            <a:extLst>
              <a:ext uri="{FF2B5EF4-FFF2-40B4-BE49-F238E27FC236}">
                <a16:creationId xmlns:a16="http://schemas.microsoft.com/office/drawing/2014/main" id="{C855F501-1AF2-E67C-2F40-2FF6D7DFEB35}"/>
              </a:ext>
            </a:extLst>
          </p:cNvPr>
          <p:cNvSpPr>
            <a:spLocks noGrp="1"/>
          </p:cNvSpPr>
          <p:nvPr>
            <p:ph type="body" sz="quarter" idx="28"/>
          </p:nvPr>
        </p:nvSpPr>
        <p:spPr/>
        <p:txBody>
          <a:bodyPr/>
          <a:lstStyle/>
          <a:p>
            <a:endParaRPr lang="en-US"/>
          </a:p>
        </p:txBody>
      </p:sp>
      <p:sp>
        <p:nvSpPr>
          <p:cNvPr id="14" name="Text Placeholder 13">
            <a:extLst>
              <a:ext uri="{FF2B5EF4-FFF2-40B4-BE49-F238E27FC236}">
                <a16:creationId xmlns:a16="http://schemas.microsoft.com/office/drawing/2014/main" id="{3B1CDC17-24A1-9ACD-83F6-2A550041474A}"/>
              </a:ext>
            </a:extLst>
          </p:cNvPr>
          <p:cNvSpPr>
            <a:spLocks noGrp="1"/>
          </p:cNvSpPr>
          <p:nvPr>
            <p:ph type="body" sz="quarter" idx="29"/>
          </p:nvPr>
        </p:nvSpPr>
        <p:spPr/>
        <p:txBody>
          <a:bodyPr/>
          <a:lstStyle/>
          <a:p>
            <a:endParaRPr lang="en-US"/>
          </a:p>
        </p:txBody>
      </p:sp>
      <p:sp>
        <p:nvSpPr>
          <p:cNvPr id="15" name="Text Placeholder 14">
            <a:extLst>
              <a:ext uri="{FF2B5EF4-FFF2-40B4-BE49-F238E27FC236}">
                <a16:creationId xmlns:a16="http://schemas.microsoft.com/office/drawing/2014/main" id="{EF7F1992-C637-D4A2-ADB0-153517B3786F}"/>
              </a:ext>
            </a:extLst>
          </p:cNvPr>
          <p:cNvSpPr>
            <a:spLocks noGrp="1"/>
          </p:cNvSpPr>
          <p:nvPr>
            <p:ph type="body" sz="quarter" idx="30"/>
          </p:nvPr>
        </p:nvSpPr>
        <p:spPr/>
        <p:txBody>
          <a:bodyPr/>
          <a:lstStyle/>
          <a:p>
            <a:endParaRPr lang="en-US"/>
          </a:p>
        </p:txBody>
      </p:sp>
      <p:sp>
        <p:nvSpPr>
          <p:cNvPr id="16" name="Text Placeholder 15">
            <a:extLst>
              <a:ext uri="{FF2B5EF4-FFF2-40B4-BE49-F238E27FC236}">
                <a16:creationId xmlns:a16="http://schemas.microsoft.com/office/drawing/2014/main" id="{79B89484-F285-21E6-8E77-58B300E1E012}"/>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2C45108C-EF3D-C185-307D-D170CA2E0513}"/>
              </a:ext>
            </a:extLst>
          </p:cNvPr>
          <p:cNvSpPr>
            <a:spLocks noGrp="1"/>
          </p:cNvSpPr>
          <p:nvPr>
            <p:ph type="body" sz="quarter" idx="184"/>
          </p:nvPr>
        </p:nvSpPr>
        <p:spPr/>
        <p:txBody>
          <a:bodyPr/>
          <a:lstStyle/>
          <a:p>
            <a:endParaRPr lang="en-US"/>
          </a:p>
        </p:txBody>
      </p:sp>
      <p:sp>
        <p:nvSpPr>
          <p:cNvPr id="18" name="Text Placeholder 17">
            <a:extLst>
              <a:ext uri="{FF2B5EF4-FFF2-40B4-BE49-F238E27FC236}">
                <a16:creationId xmlns:a16="http://schemas.microsoft.com/office/drawing/2014/main" id="{B4E4FB17-F379-EC7C-A484-D1F6D0083D3A}"/>
              </a:ext>
            </a:extLst>
          </p:cNvPr>
          <p:cNvSpPr>
            <a:spLocks noGrp="1"/>
          </p:cNvSpPr>
          <p:nvPr>
            <p:ph type="body" sz="quarter" idx="185"/>
          </p:nvPr>
        </p:nvSpPr>
        <p:spPr/>
        <p:txBody>
          <a:bodyPr/>
          <a:lstStyle/>
          <a:p>
            <a:endParaRPr lang="en-US"/>
          </a:p>
        </p:txBody>
      </p:sp>
    </p:spTree>
    <p:extLst>
      <p:ext uri="{BB962C8B-B14F-4D97-AF65-F5344CB8AC3E}">
        <p14:creationId xmlns:p14="http://schemas.microsoft.com/office/powerpoint/2010/main" val="2712395938"/>
      </p:ext>
    </p:extLst>
  </p:cSld>
  <p:clrMapOvr>
    <a:masterClrMapping/>
  </p:clrMapOvr>
</p:sld>
</file>

<file path=ppt/theme/theme1.xml><?xml version="1.0" encoding="utf-8"?>
<a:theme xmlns:a="http://schemas.openxmlformats.org/drawingml/2006/main" name="PosterPresentations.com-42x60-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PosterPresentations.com-42x60-Template</Template>
  <TotalTime>261</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Times New Roman</vt:lpstr>
      <vt:lpstr>Trebuchet MS</vt:lpstr>
      <vt:lpstr>PosterPresentations.com-42x60-Template</vt:lpstr>
      <vt:lpstr>Without Quick Guides</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Station 5</cp:lastModifiedBy>
  <cp:revision>41</cp:revision>
  <dcterms:created xsi:type="dcterms:W3CDTF">2012-02-07T00:08:52Z</dcterms:created>
  <dcterms:modified xsi:type="dcterms:W3CDTF">2022-06-10T21:58:04Z</dcterms:modified>
</cp:coreProperties>
</file>