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53" r:id="rId3"/>
  </p:sldMasterIdLst>
  <p:notesMasterIdLst>
    <p:notesMasterId r:id="rId5"/>
  </p:notesMasterIdLst>
  <p:sldIdLst>
    <p:sldId id="258" r:id="rId4"/>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9" autoAdjust="0"/>
    <p:restoredTop sz="94694" autoAdjust="0"/>
  </p:normalViewPr>
  <p:slideViewPr>
    <p:cSldViewPr snapToGrid="0" snapToObjects="1" showGuides="1">
      <p:cViewPr varScale="1">
        <p:scale>
          <a:sx n="37" d="100"/>
          <a:sy n="37" d="100"/>
        </p:scale>
        <p:origin x="756" y="90"/>
      </p:cViewPr>
      <p:guideLst>
        <p:guide orient="horz" pos="1936"/>
        <p:guide orient="horz" pos="168"/>
        <p:guide orient="horz" pos="1176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463923"/>
            <a:ext cx="1019345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2999318"/>
            <a:ext cx="10179845"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462661"/>
            <a:ext cx="1019464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9986038"/>
            <a:ext cx="10179844"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419513"/>
            <a:ext cx="10178651"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1928791"/>
            <a:ext cx="10178651"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468553"/>
            <a:ext cx="10178651" cy="545148"/>
          </a:xfrm>
          <a:prstGeom prst="rect">
            <a:avLst/>
          </a:prstGeom>
        </p:spPr>
        <p:txBody>
          <a:bodyPr wrap="square" lIns="163258" tIns="163258" rIns="163258" bIns="163258" anchor="t" anchorCtr="0">
            <a:spAutoFit/>
          </a:bodyPr>
          <a:lstStyle>
            <a:lvl1pPr marL="0" indent="0">
              <a:buNone/>
              <a:tabLst/>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2999318"/>
            <a:ext cx="10184606"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2999318"/>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463923"/>
            <a:ext cx="10182022"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9967309"/>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488061"/>
            <a:ext cx="10185796" cy="545148"/>
          </a:xfrm>
          <a:prstGeom prst="rect">
            <a:avLst/>
          </a:prstGeom>
        </p:spPr>
        <p:txBody>
          <a:bodyPr wrap="square" lIns="163258" tIns="163258" rIns="163258" bIns="163258" anchor="t" anchorCtr="0">
            <a:spAutoFit/>
          </a:bodyPr>
          <a:lstStyle>
            <a:lvl1pPr marL="0" indent="0">
              <a:buNone/>
              <a:tabLst/>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4907287"/>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402640"/>
            <a:ext cx="10185796"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050724"/>
            <a:ext cx="24109797" cy="766837"/>
          </a:xfrm>
          <a:prstGeom prst="rect">
            <a:avLst/>
          </a:prstGeom>
        </p:spPr>
        <p:txBody>
          <a:bodyPr anchor="t" anchorCtr="0">
            <a:spAutoFit/>
          </a:bodyPr>
          <a:lstStyle>
            <a:lvl1pPr marL="0" indent="0" algn="ctr">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1760631"/>
            <a:ext cx="24109797"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01650"/>
            <a:ext cx="24109797"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463923"/>
            <a:ext cx="1019345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2999318"/>
            <a:ext cx="10179845"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462661"/>
            <a:ext cx="1019464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9986038"/>
            <a:ext cx="10179844"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419513"/>
            <a:ext cx="10178651"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1928791"/>
            <a:ext cx="10178651"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468553"/>
            <a:ext cx="10178651" cy="545148"/>
          </a:xfrm>
          <a:prstGeom prst="rect">
            <a:avLst/>
          </a:prstGeom>
        </p:spPr>
        <p:txBody>
          <a:bodyPr wrap="square" lIns="163258" tIns="163258" rIns="163258" bIns="163258" anchor="t" anchorCtr="0">
            <a:spAutoFit/>
          </a:bodyPr>
          <a:lstStyle>
            <a:lvl1pPr marL="0" indent="0">
              <a:buNone/>
              <a:tabLst/>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2999318"/>
            <a:ext cx="10184606"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2999318"/>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463923"/>
            <a:ext cx="10182022"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9967309"/>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488061"/>
            <a:ext cx="10185796" cy="545148"/>
          </a:xfrm>
          <a:prstGeom prst="rect">
            <a:avLst/>
          </a:prstGeom>
        </p:spPr>
        <p:txBody>
          <a:bodyPr wrap="square" lIns="163258" tIns="163258" rIns="163258" bIns="163258" anchor="t" anchorCtr="0">
            <a:spAutoFit/>
          </a:bodyPr>
          <a:lstStyle>
            <a:lvl1pPr marL="0" indent="0">
              <a:buNone/>
              <a:tabLst/>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4907287"/>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402640"/>
            <a:ext cx="10185796"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AF4DBFAA-7D7C-A14D-A2E1-A05045606BAC}"/>
              </a:ext>
            </a:extLst>
          </p:cNvPr>
          <p:cNvSpPr>
            <a:spLocks noGrp="1"/>
          </p:cNvSpPr>
          <p:nvPr>
            <p:ph type="body" sz="quarter" idx="161" hasCustomPrompt="1"/>
          </p:nvPr>
        </p:nvSpPr>
        <p:spPr>
          <a:xfrm>
            <a:off x="4406950" y="1050724"/>
            <a:ext cx="24109797" cy="766837"/>
          </a:xfrm>
          <a:prstGeom prst="rect">
            <a:avLst/>
          </a:prstGeom>
        </p:spPr>
        <p:txBody>
          <a:bodyPr anchor="t" anchorCtr="0">
            <a:spAutoFit/>
          </a:bodyPr>
          <a:lstStyle>
            <a:lvl1pPr marL="0" indent="0" algn="ctr">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2065578-7449-9646-B17E-39B6A5850392}"/>
              </a:ext>
            </a:extLst>
          </p:cNvPr>
          <p:cNvSpPr>
            <a:spLocks noGrp="1"/>
          </p:cNvSpPr>
          <p:nvPr>
            <p:ph type="body" sz="quarter" idx="195" hasCustomPrompt="1"/>
          </p:nvPr>
        </p:nvSpPr>
        <p:spPr>
          <a:xfrm>
            <a:off x="4406950" y="1760631"/>
            <a:ext cx="24109797"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14CFD25D-9D7A-0E4B-A6B6-81710D353929}"/>
              </a:ext>
            </a:extLst>
          </p:cNvPr>
          <p:cNvSpPr>
            <a:spLocks noGrp="1"/>
          </p:cNvSpPr>
          <p:nvPr>
            <p:ph type="body" sz="quarter" idx="196" hasCustomPrompt="1"/>
          </p:nvPr>
        </p:nvSpPr>
        <p:spPr>
          <a:xfrm>
            <a:off x="4406950" y="201650"/>
            <a:ext cx="24109797"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4440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356733"/>
            <a:ext cx="7542610"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2916191"/>
            <a:ext cx="7536656" cy="455049"/>
          </a:xfrm>
          <a:prstGeom prst="rect">
            <a:avLst/>
          </a:prstGeom>
          <a:noFill/>
        </p:spPr>
        <p:txBody>
          <a:bodyPr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8631817"/>
            <a:ext cx="7543800"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135142"/>
            <a:ext cx="7537847"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8" y="3376165"/>
            <a:ext cx="15540036"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2916191"/>
            <a:ext cx="15540038"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602716"/>
            <a:ext cx="1554003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138112"/>
            <a:ext cx="15540038"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2916191"/>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380796"/>
            <a:ext cx="7535264"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170274"/>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634878"/>
            <a:ext cx="753903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4824160"/>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292997"/>
            <a:ext cx="7539038" cy="545148"/>
          </a:xfrm>
          <a:prstGeom prst="rect">
            <a:avLst/>
          </a:prstGeom>
        </p:spPr>
        <p:txBody>
          <a:bodyPr wrap="square" lIns="163258" tIns="163258" rIns="163258" bIns="163258"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E3F9BA73-D3AE-C042-A50C-FD85DE3948FB}"/>
              </a:ext>
            </a:extLst>
          </p:cNvPr>
          <p:cNvSpPr>
            <a:spLocks noGrp="1"/>
          </p:cNvSpPr>
          <p:nvPr>
            <p:ph type="body" sz="quarter" idx="161" hasCustomPrompt="1"/>
          </p:nvPr>
        </p:nvSpPr>
        <p:spPr>
          <a:xfrm>
            <a:off x="4406950" y="1050724"/>
            <a:ext cx="24109797" cy="766837"/>
          </a:xfrm>
          <a:prstGeom prst="rect">
            <a:avLst/>
          </a:prstGeom>
        </p:spPr>
        <p:txBody>
          <a:bodyPr anchor="t" anchorCtr="0">
            <a:spAutoFit/>
          </a:bodyPr>
          <a:lstStyle>
            <a:lvl1pPr marL="0" indent="0" algn="ctr">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FBB7576F-4E63-D345-87C4-69655D945035}"/>
              </a:ext>
            </a:extLst>
          </p:cNvPr>
          <p:cNvSpPr>
            <a:spLocks noGrp="1"/>
          </p:cNvSpPr>
          <p:nvPr>
            <p:ph type="body" sz="quarter" idx="195" hasCustomPrompt="1"/>
          </p:nvPr>
        </p:nvSpPr>
        <p:spPr>
          <a:xfrm>
            <a:off x="4406950" y="1760631"/>
            <a:ext cx="24109797"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20D29C8E-7539-0649-8A1F-B39A6463B877}"/>
              </a:ext>
            </a:extLst>
          </p:cNvPr>
          <p:cNvSpPr>
            <a:spLocks noGrp="1"/>
          </p:cNvSpPr>
          <p:nvPr>
            <p:ph type="body" sz="quarter" idx="196" hasCustomPrompt="1"/>
          </p:nvPr>
        </p:nvSpPr>
        <p:spPr>
          <a:xfrm>
            <a:off x="4406950" y="201650"/>
            <a:ext cx="24109797"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Rounded Rectangle 46"/>
          <p:cNvSpPr/>
          <p:nvPr userDrawn="1"/>
        </p:nvSpPr>
        <p:spPr>
          <a:xfrm>
            <a:off x="735353" y="2963858"/>
            <a:ext cx="10153096" cy="149573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11391636" y="2963858"/>
            <a:ext cx="10153096" cy="149573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22047918" y="2963858"/>
            <a:ext cx="10153096" cy="149573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userDrawn="1"/>
        </p:nvGrpSpPr>
        <p:grpSpPr>
          <a:xfrm rot="10800000">
            <a:off x="-23419" y="18177163"/>
            <a:ext cx="32965612" cy="1031422"/>
            <a:chOff x="-14192" y="1382"/>
            <a:chExt cx="27451941" cy="4572641"/>
          </a:xfrm>
        </p:grpSpPr>
        <p:sp>
          <p:nvSpPr>
            <p:cNvPr id="7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0" name="Text Box 14"/>
          <p:cNvSpPr txBox="1">
            <a:spLocks noChangeArrowheads="1"/>
          </p:cNvSpPr>
          <p:nvPr userDrawn="1"/>
        </p:nvSpPr>
        <p:spPr bwMode="auto">
          <a:xfrm>
            <a:off x="1044833" y="18658562"/>
            <a:ext cx="2366237" cy="29833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6" name="Table 45">
            <a:extLst>
              <a:ext uri="{FF2B5EF4-FFF2-40B4-BE49-F238E27FC236}">
                <a16:creationId xmlns:a16="http://schemas.microsoft.com/office/drawing/2014/main" id="{FF57F698-D03E-E947-A576-00F941C09DA1}"/>
              </a:ext>
            </a:extLst>
          </p:cNvPr>
          <p:cNvGraphicFramePr>
            <a:graphicFrameLocks noGrp="1"/>
          </p:cNvGraphicFramePr>
          <p:nvPr userDrawn="1">
            <p:extLst>
              <p:ext uri="{D42A27DB-BD31-4B8C-83A1-F6EECF244321}">
                <p14:modId xmlns:p14="http://schemas.microsoft.com/office/powerpoint/2010/main" val="1466462455"/>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0C799009-0B46-4C10-8CAA-03B02CDDD276}"/>
              </a:ext>
            </a:extLst>
          </p:cNvPr>
          <p:cNvGraphicFramePr>
            <a:graphicFrameLocks noGrp="1"/>
          </p:cNvGraphicFramePr>
          <p:nvPr userDrawn="1">
            <p:extLst>
              <p:ext uri="{D42A27DB-BD31-4B8C-83A1-F6EECF244321}">
                <p14:modId xmlns:p14="http://schemas.microsoft.com/office/powerpoint/2010/main" val="3203211684"/>
              </p:ext>
            </p:extLst>
          </p:nvPr>
        </p:nvGraphicFramePr>
        <p:xfrm>
          <a:off x="331763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488D4B3E-7E31-2147-9865-771BD31B326D}"/>
              </a:ext>
            </a:extLst>
          </p:cNvPr>
          <p:cNvGrpSpPr/>
          <p:nvPr userDrawn="1"/>
        </p:nvGrpSpPr>
        <p:grpSpPr>
          <a:xfrm>
            <a:off x="-43304" y="11286"/>
            <a:ext cx="32985497" cy="2466443"/>
            <a:chOff x="-43304" y="11286"/>
            <a:chExt cx="43905392" cy="4120075"/>
          </a:xfrm>
        </p:grpSpPr>
        <p:sp>
          <p:nvSpPr>
            <p:cNvPr id="18" name="Rectangle 17">
              <a:extLst>
                <a:ext uri="{FF2B5EF4-FFF2-40B4-BE49-F238E27FC236}">
                  <a16:creationId xmlns:a16="http://schemas.microsoft.com/office/drawing/2014/main" id="{B9D95FB7-2C6D-5B47-8D64-37BA7445BBB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73E85E8-4C03-BD42-AA9F-A577AA244FC9}"/>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F6CC7F5A-7D8E-7144-9F1D-5391A43582D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3681BF88-BA5C-FE45-B078-7F9288FD6F5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309E406F-4793-1E44-A268-3A76FCCF2FE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Rounded Rectangle 46"/>
          <p:cNvSpPr/>
          <p:nvPr userDrawn="1"/>
        </p:nvSpPr>
        <p:spPr>
          <a:xfrm>
            <a:off x="735353" y="2963858"/>
            <a:ext cx="10153096" cy="149573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11391636" y="2963858"/>
            <a:ext cx="10153096" cy="149573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22047918" y="2963858"/>
            <a:ext cx="10153096" cy="1495730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userDrawn="1"/>
        </p:nvGrpSpPr>
        <p:grpSpPr>
          <a:xfrm rot="10800000">
            <a:off x="-23419" y="18177163"/>
            <a:ext cx="32965612" cy="1031422"/>
            <a:chOff x="-14192" y="1382"/>
            <a:chExt cx="27451941" cy="4572641"/>
          </a:xfrm>
        </p:grpSpPr>
        <p:sp>
          <p:nvSpPr>
            <p:cNvPr id="7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0" name="Text Box 14"/>
          <p:cNvSpPr txBox="1">
            <a:spLocks noChangeArrowheads="1"/>
          </p:cNvSpPr>
          <p:nvPr userDrawn="1"/>
        </p:nvSpPr>
        <p:spPr bwMode="auto">
          <a:xfrm>
            <a:off x="1044833" y="18658562"/>
            <a:ext cx="2366237" cy="29833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90BD5701-EDE7-DF42-B576-2D00981C9E5A}"/>
              </a:ext>
            </a:extLst>
          </p:cNvPr>
          <p:cNvGrpSpPr/>
          <p:nvPr userDrawn="1"/>
        </p:nvGrpSpPr>
        <p:grpSpPr>
          <a:xfrm>
            <a:off x="-43304" y="11286"/>
            <a:ext cx="32985497" cy="2466443"/>
            <a:chOff x="-43304" y="11286"/>
            <a:chExt cx="43905392" cy="4120075"/>
          </a:xfrm>
        </p:grpSpPr>
        <p:sp>
          <p:nvSpPr>
            <p:cNvPr id="15" name="Rectangle 14">
              <a:extLst>
                <a:ext uri="{FF2B5EF4-FFF2-40B4-BE49-F238E27FC236}">
                  <a16:creationId xmlns:a16="http://schemas.microsoft.com/office/drawing/2014/main" id="{5F21E3CE-C092-064B-853D-873319F8D0C0}"/>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12AF94D-3D12-4748-8454-9CA914632DD4}"/>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id="{A4130C30-E6D5-8647-B4DA-A7185644F76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2CB65C64-EAF3-0146-B9D3-43BBCDC2742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43D49F45-7D76-9149-BE8C-4E8E067E1370}"/>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291803245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ounded Rectangle 41"/>
          <p:cNvSpPr/>
          <p:nvPr userDrawn="1"/>
        </p:nvSpPr>
        <p:spPr>
          <a:xfrm>
            <a:off x="735353" y="2873087"/>
            <a:ext cx="7532285" cy="1506229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4674883" y="2873087"/>
            <a:ext cx="7532285" cy="1506229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8629704" y="2873087"/>
            <a:ext cx="15683113" cy="15062294"/>
          </a:xfrm>
          <a:prstGeom prst="roundRect">
            <a:avLst>
              <a:gd name="adj" fmla="val 135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userDrawn="1"/>
        </p:nvGrpSpPr>
        <p:grpSpPr>
          <a:xfrm rot="10800000">
            <a:off x="-23419" y="18177163"/>
            <a:ext cx="32965612" cy="1031422"/>
            <a:chOff x="-14192" y="1382"/>
            <a:chExt cx="27451941" cy="4572641"/>
          </a:xfrm>
        </p:grpSpPr>
        <p:sp>
          <p:nvSpPr>
            <p:cNvPr id="4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1" name="Text Box 14"/>
          <p:cNvSpPr txBox="1">
            <a:spLocks noChangeArrowheads="1"/>
          </p:cNvSpPr>
          <p:nvPr userDrawn="1"/>
        </p:nvSpPr>
        <p:spPr bwMode="auto">
          <a:xfrm>
            <a:off x="1044833" y="18658562"/>
            <a:ext cx="2366237" cy="29833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9" name="Table 68">
            <a:extLst>
              <a:ext uri="{FF2B5EF4-FFF2-40B4-BE49-F238E27FC236}">
                <a16:creationId xmlns:a16="http://schemas.microsoft.com/office/drawing/2014/main" id="{42792C81-251D-3B4E-9561-05FE15FBC555}"/>
              </a:ext>
            </a:extLst>
          </p:cNvPr>
          <p:cNvGraphicFramePr>
            <a:graphicFrameLocks noGrp="1"/>
          </p:cNvGraphicFramePr>
          <p:nvPr userDrawn="1">
            <p:extLst>
              <p:ext uri="{D42A27DB-BD31-4B8C-83A1-F6EECF244321}">
                <p14:modId xmlns:p14="http://schemas.microsoft.com/office/powerpoint/2010/main" val="2194492351"/>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7DEEA38B-0622-4723-8535-21F82897C2A7}"/>
              </a:ext>
            </a:extLst>
          </p:cNvPr>
          <p:cNvGraphicFramePr>
            <a:graphicFrameLocks noGrp="1"/>
          </p:cNvGraphicFramePr>
          <p:nvPr userDrawn="1">
            <p:extLst>
              <p:ext uri="{D42A27DB-BD31-4B8C-83A1-F6EECF244321}">
                <p14:modId xmlns:p14="http://schemas.microsoft.com/office/powerpoint/2010/main" val="2009690600"/>
              </p:ext>
            </p:extLst>
          </p:nvPr>
        </p:nvGraphicFramePr>
        <p:xfrm>
          <a:off x="332144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18F97DE3-AE39-DE48-947F-9F33B571BBF5}"/>
              </a:ext>
            </a:extLst>
          </p:cNvPr>
          <p:cNvGrpSpPr/>
          <p:nvPr userDrawn="1"/>
        </p:nvGrpSpPr>
        <p:grpSpPr>
          <a:xfrm>
            <a:off x="-43304" y="11286"/>
            <a:ext cx="32985497" cy="2466443"/>
            <a:chOff x="-43304" y="11286"/>
            <a:chExt cx="43905392" cy="4120075"/>
          </a:xfrm>
        </p:grpSpPr>
        <p:sp>
          <p:nvSpPr>
            <p:cNvPr id="18" name="Rectangle 17">
              <a:extLst>
                <a:ext uri="{FF2B5EF4-FFF2-40B4-BE49-F238E27FC236}">
                  <a16:creationId xmlns:a16="http://schemas.microsoft.com/office/drawing/2014/main" id="{093C24D2-9CD9-BF41-B7C8-039A6A96897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674DB67-1C8A-2042-9128-C0FFA3405CC1}"/>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A497ABD2-1E68-6A4E-81BD-5B10DFB84FF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8948DBCA-82CE-3744-81A9-C552D4880ED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0AF36347-36C3-5547-9456-FDE33A2048E2}"/>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29553-C2C2-4767-7821-1339441F0B2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B5F18B6-D117-B47B-0290-2938E8BFD5C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F5F5CFB-FD01-9142-4E84-3E48C654C79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22AB3FAA-3AA0-3777-FFF9-9676922668FA}"/>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4D3A70FD-26FB-8CA5-4126-CB039E1B2E08}"/>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F734C4EB-1985-DDE3-0DE5-2B20361F04FB}"/>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262C9483-32DC-95F0-6E75-F28473B6E17D}"/>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E4DBDBBA-3F77-834A-ACC3-B01D25A531CD}"/>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C2BD9F33-D52B-4A49-A719-7E6EA3C26B0C}"/>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3F77EFDB-0BE7-79C9-0089-32EE28AA84B3}"/>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8E0A53D5-5BFB-6A81-4929-A39BA987DAA3}"/>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6232068D-7F52-DE14-BDA1-F4B9ABA56108}"/>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60E471BE-927C-8E45-649E-6C78E6D5713D}"/>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F09A772A-7836-957D-CC76-B42F66C5BEFC}"/>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8DC043B9-18C0-9F8E-3FF8-FFCD49642045}"/>
              </a:ext>
            </a:extLst>
          </p:cNvPr>
          <p:cNvSpPr>
            <a:spLocks noGrp="1"/>
          </p:cNvSpPr>
          <p:nvPr>
            <p:ph type="body" sz="quarter" idx="161"/>
          </p:nvPr>
        </p:nvSpPr>
        <p:spPr/>
        <p:txBody>
          <a:bodyPr/>
          <a:lstStyle/>
          <a:p>
            <a:endParaRPr lang="en-US"/>
          </a:p>
        </p:txBody>
      </p:sp>
      <p:sp>
        <p:nvSpPr>
          <p:cNvPr id="17" name="Text Placeholder 16">
            <a:extLst>
              <a:ext uri="{FF2B5EF4-FFF2-40B4-BE49-F238E27FC236}">
                <a16:creationId xmlns:a16="http://schemas.microsoft.com/office/drawing/2014/main" id="{1049DF79-2E12-8CF1-A194-89F3EBB1F28C}"/>
              </a:ext>
            </a:extLst>
          </p:cNvPr>
          <p:cNvSpPr>
            <a:spLocks noGrp="1"/>
          </p:cNvSpPr>
          <p:nvPr>
            <p:ph type="body" sz="quarter" idx="195"/>
          </p:nvPr>
        </p:nvSpPr>
        <p:spPr/>
        <p:txBody>
          <a:bodyPr/>
          <a:lstStyle/>
          <a:p>
            <a:endParaRPr lang="en-US"/>
          </a:p>
        </p:txBody>
      </p:sp>
      <p:sp>
        <p:nvSpPr>
          <p:cNvPr id="18" name="Text Placeholder 17">
            <a:extLst>
              <a:ext uri="{FF2B5EF4-FFF2-40B4-BE49-F238E27FC236}">
                <a16:creationId xmlns:a16="http://schemas.microsoft.com/office/drawing/2014/main" id="{6CDBEF63-4662-166A-7769-B060C882D84F}"/>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621943239"/>
      </p:ext>
    </p:extLst>
  </p:cSld>
  <p:clrMapOvr>
    <a:masterClrMapping/>
  </p:clrMapOvr>
</p:sld>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142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1_Classic 3 Columns</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33</cp:revision>
  <dcterms:created xsi:type="dcterms:W3CDTF">2012-02-07T00:41:31Z</dcterms:created>
  <dcterms:modified xsi:type="dcterms:W3CDTF">2022-06-10T21:55:46Z</dcterms:modified>
</cp:coreProperties>
</file>