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sldIdLst>
    <p:sldId id="258" r:id="rId5"/>
  </p:sldIdLst>
  <p:sldSz cx="41148000" cy="19202400"/>
  <p:notesSz cx="6858000" cy="9144000"/>
  <p:defaultTextStyle>
    <a:defPPr>
      <a:defRPr lang="en-US"/>
    </a:defPPr>
    <a:lvl1pPr marL="0" algn="l" defTabSz="3448171" rtl="0" eaLnBrk="1" latinLnBrk="0" hangingPunct="1">
      <a:defRPr sz="6800" kern="1200">
        <a:solidFill>
          <a:schemeClr val="tx1"/>
        </a:solidFill>
        <a:latin typeface="+mn-lt"/>
        <a:ea typeface="+mn-ea"/>
        <a:cs typeface="+mn-cs"/>
      </a:defRPr>
    </a:lvl1pPr>
    <a:lvl2pPr marL="1724086" algn="l" defTabSz="3448171" rtl="0" eaLnBrk="1" latinLnBrk="0" hangingPunct="1">
      <a:defRPr sz="6800" kern="1200">
        <a:solidFill>
          <a:schemeClr val="tx1"/>
        </a:solidFill>
        <a:latin typeface="+mn-lt"/>
        <a:ea typeface="+mn-ea"/>
        <a:cs typeface="+mn-cs"/>
      </a:defRPr>
    </a:lvl2pPr>
    <a:lvl3pPr marL="3448171" algn="l" defTabSz="3448171" rtl="0" eaLnBrk="1" latinLnBrk="0" hangingPunct="1">
      <a:defRPr sz="6800" kern="1200">
        <a:solidFill>
          <a:schemeClr val="tx1"/>
        </a:solidFill>
        <a:latin typeface="+mn-lt"/>
        <a:ea typeface="+mn-ea"/>
        <a:cs typeface="+mn-cs"/>
      </a:defRPr>
    </a:lvl3pPr>
    <a:lvl4pPr marL="5172257" algn="l" defTabSz="3448171" rtl="0" eaLnBrk="1" latinLnBrk="0" hangingPunct="1">
      <a:defRPr sz="6800" kern="1200">
        <a:solidFill>
          <a:schemeClr val="tx1"/>
        </a:solidFill>
        <a:latin typeface="+mn-lt"/>
        <a:ea typeface="+mn-ea"/>
        <a:cs typeface="+mn-cs"/>
      </a:defRPr>
    </a:lvl4pPr>
    <a:lvl5pPr marL="6896342" algn="l" defTabSz="3448171" rtl="0" eaLnBrk="1" latinLnBrk="0" hangingPunct="1">
      <a:defRPr sz="6800" kern="1200">
        <a:solidFill>
          <a:schemeClr val="tx1"/>
        </a:solidFill>
        <a:latin typeface="+mn-lt"/>
        <a:ea typeface="+mn-ea"/>
        <a:cs typeface="+mn-cs"/>
      </a:defRPr>
    </a:lvl5pPr>
    <a:lvl6pPr marL="8620428" algn="l" defTabSz="3448171" rtl="0" eaLnBrk="1" latinLnBrk="0" hangingPunct="1">
      <a:defRPr sz="6800" kern="1200">
        <a:solidFill>
          <a:schemeClr val="tx1"/>
        </a:solidFill>
        <a:latin typeface="+mn-lt"/>
        <a:ea typeface="+mn-ea"/>
        <a:cs typeface="+mn-cs"/>
      </a:defRPr>
    </a:lvl6pPr>
    <a:lvl7pPr marL="10344514" algn="l" defTabSz="3448171" rtl="0" eaLnBrk="1" latinLnBrk="0" hangingPunct="1">
      <a:defRPr sz="6800" kern="1200">
        <a:solidFill>
          <a:schemeClr val="tx1"/>
        </a:solidFill>
        <a:latin typeface="+mn-lt"/>
        <a:ea typeface="+mn-ea"/>
        <a:cs typeface="+mn-cs"/>
      </a:defRPr>
    </a:lvl7pPr>
    <a:lvl8pPr marL="12068599" algn="l" defTabSz="3448171" rtl="0" eaLnBrk="1" latinLnBrk="0" hangingPunct="1">
      <a:defRPr sz="6800" kern="1200">
        <a:solidFill>
          <a:schemeClr val="tx1"/>
        </a:solidFill>
        <a:latin typeface="+mn-lt"/>
        <a:ea typeface="+mn-ea"/>
        <a:cs typeface="+mn-cs"/>
      </a:defRPr>
    </a:lvl8pPr>
    <a:lvl9pPr marL="13792685" algn="l" defTabSz="3448171" rtl="0" eaLnBrk="1" latinLnBrk="0" hangingPunct="1">
      <a:defRPr sz="6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5">
          <p15:clr>
            <a:srgbClr val="A4A3A4"/>
          </p15:clr>
        </p15:guide>
        <p15:guide id="2" orient="horz" pos="48" userDrawn="1">
          <p15:clr>
            <a:srgbClr val="A4A3A4"/>
          </p15:clr>
        </p15:guide>
        <p15:guide id="3" pos="25919">
          <p15:clr>
            <a:srgbClr val="A4A3A4"/>
          </p15:clr>
        </p15:guide>
        <p15:guide id="4" pos="29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19" autoAdjust="0"/>
    <p:restoredTop sz="94706" autoAdjust="0"/>
  </p:normalViewPr>
  <p:slideViewPr>
    <p:cSldViewPr snapToGrid="0" snapToObjects="1" showGuides="1">
      <p:cViewPr varScale="1">
        <p:scale>
          <a:sx n="34" d="100"/>
          <a:sy n="34" d="100"/>
        </p:scale>
        <p:origin x="186" y="414"/>
      </p:cViewPr>
      <p:guideLst>
        <p:guide orient="horz" pos="12095"/>
        <p:guide orient="horz" pos="48"/>
        <p:guide pos="25919"/>
        <p:guide pos="2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244475" y="685800"/>
            <a:ext cx="7346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4292406559"/>
      </p:ext>
    </p:extLst>
  </p:cSld>
  <p:clrMap bg1="lt1" tx1="dk1" bg2="lt2" tx2="dk2" accent1="accent1" accent2="accent2" accent3="accent3" accent4="accent4" accent5="accent5" accent6="accent6" hlink="hlink" folHlink="folHlink"/>
  <p:notesStyle>
    <a:lvl1pPr marL="0" algn="l" defTabSz="3448171" rtl="0" eaLnBrk="1" latinLnBrk="0" hangingPunct="1">
      <a:defRPr sz="4600" kern="1200">
        <a:solidFill>
          <a:schemeClr val="tx1"/>
        </a:solidFill>
        <a:latin typeface="+mn-lt"/>
        <a:ea typeface="+mn-ea"/>
        <a:cs typeface="+mn-cs"/>
      </a:defRPr>
    </a:lvl1pPr>
    <a:lvl2pPr marL="1724086" algn="l" defTabSz="3448171" rtl="0" eaLnBrk="1" latinLnBrk="0" hangingPunct="1">
      <a:defRPr sz="4600" kern="1200">
        <a:solidFill>
          <a:schemeClr val="tx1"/>
        </a:solidFill>
        <a:latin typeface="+mn-lt"/>
        <a:ea typeface="+mn-ea"/>
        <a:cs typeface="+mn-cs"/>
      </a:defRPr>
    </a:lvl2pPr>
    <a:lvl3pPr marL="3448171" algn="l" defTabSz="3448171" rtl="0" eaLnBrk="1" latinLnBrk="0" hangingPunct="1">
      <a:defRPr sz="4600" kern="1200">
        <a:solidFill>
          <a:schemeClr val="tx1"/>
        </a:solidFill>
        <a:latin typeface="+mn-lt"/>
        <a:ea typeface="+mn-ea"/>
        <a:cs typeface="+mn-cs"/>
      </a:defRPr>
    </a:lvl3pPr>
    <a:lvl4pPr marL="5172257" algn="l" defTabSz="3448171" rtl="0" eaLnBrk="1" latinLnBrk="0" hangingPunct="1">
      <a:defRPr sz="4600" kern="1200">
        <a:solidFill>
          <a:schemeClr val="tx1"/>
        </a:solidFill>
        <a:latin typeface="+mn-lt"/>
        <a:ea typeface="+mn-ea"/>
        <a:cs typeface="+mn-cs"/>
      </a:defRPr>
    </a:lvl4pPr>
    <a:lvl5pPr marL="6896342" algn="l" defTabSz="3448171" rtl="0" eaLnBrk="1" latinLnBrk="0" hangingPunct="1">
      <a:defRPr sz="4600" kern="1200">
        <a:solidFill>
          <a:schemeClr val="tx1"/>
        </a:solidFill>
        <a:latin typeface="+mn-lt"/>
        <a:ea typeface="+mn-ea"/>
        <a:cs typeface="+mn-cs"/>
      </a:defRPr>
    </a:lvl5pPr>
    <a:lvl6pPr marL="8620428" algn="l" defTabSz="3448171" rtl="0" eaLnBrk="1" latinLnBrk="0" hangingPunct="1">
      <a:defRPr sz="4600" kern="1200">
        <a:solidFill>
          <a:schemeClr val="tx1"/>
        </a:solidFill>
        <a:latin typeface="+mn-lt"/>
        <a:ea typeface="+mn-ea"/>
        <a:cs typeface="+mn-cs"/>
      </a:defRPr>
    </a:lvl6pPr>
    <a:lvl7pPr marL="10344514" algn="l" defTabSz="3448171" rtl="0" eaLnBrk="1" latinLnBrk="0" hangingPunct="1">
      <a:defRPr sz="4600" kern="1200">
        <a:solidFill>
          <a:schemeClr val="tx1"/>
        </a:solidFill>
        <a:latin typeface="+mn-lt"/>
        <a:ea typeface="+mn-ea"/>
        <a:cs typeface="+mn-cs"/>
      </a:defRPr>
    </a:lvl7pPr>
    <a:lvl8pPr marL="12068599" algn="l" defTabSz="3448171" rtl="0" eaLnBrk="1" latinLnBrk="0" hangingPunct="1">
      <a:defRPr sz="4600" kern="1200">
        <a:solidFill>
          <a:schemeClr val="tx1"/>
        </a:solidFill>
        <a:latin typeface="+mn-lt"/>
        <a:ea typeface="+mn-ea"/>
        <a:cs typeface="+mn-cs"/>
      </a:defRPr>
    </a:lvl8pPr>
    <a:lvl9pPr marL="13792685" algn="l" defTabSz="3448171" rtl="0" eaLnBrk="1" latinLnBrk="0" hangingPunct="1">
      <a:defRPr sz="4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4997" y="9722942"/>
            <a:ext cx="7772780"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4997" y="3073060"/>
            <a:ext cx="7772780"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583984" y="3073060"/>
            <a:ext cx="7752457"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44997" y="3588581"/>
            <a:ext cx="7772780"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44997" y="9150272"/>
            <a:ext cx="7772780"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03611" y="3588581"/>
            <a:ext cx="7757743"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02648" y="3073060"/>
            <a:ext cx="7757743"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917181" y="3073060"/>
            <a:ext cx="7755434"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17180" y="3588581"/>
            <a:ext cx="7755434"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7179" y="8348143"/>
            <a:ext cx="7755434"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917180" y="8863663"/>
            <a:ext cx="7755433"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23400" y="14555757"/>
            <a:ext cx="7755433"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923399" y="15071278"/>
            <a:ext cx="7755434"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583501" y="3588581"/>
            <a:ext cx="7754386"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4817467" y="3588581"/>
            <a:ext cx="7757743"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4816987" y="3073060"/>
            <a:ext cx="7757743"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7396" y="1241949"/>
            <a:ext cx="30688705" cy="707886"/>
          </a:xfrm>
          <a:prstGeom prst="rect">
            <a:avLst/>
          </a:prstGeom>
        </p:spPr>
        <p:txBody>
          <a:bodyPr anchor="t" anchorCtr="0">
            <a:spAutoFit/>
          </a:bodyPr>
          <a:lstStyle>
            <a:lvl1pPr marL="0" indent="0" algn="ctr">
              <a:buFontTx/>
              <a:buNone/>
              <a:defRPr sz="40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1897058"/>
            <a:ext cx="30688705" cy="584775"/>
          </a:xfrm>
          <a:prstGeom prst="rect">
            <a:avLst/>
          </a:prstGeom>
        </p:spPr>
        <p:txBody>
          <a:bodyPr anchor="t" anchorCtr="0">
            <a:spAutoFit/>
          </a:bodyPr>
          <a:lstStyle>
            <a:lvl1pPr marL="0" indent="0" algn="ctr">
              <a:buFontTx/>
              <a:buNone/>
              <a:defRPr sz="3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9648" y="285641"/>
            <a:ext cx="30688705" cy="923330"/>
          </a:xfrm>
          <a:prstGeom prst="rect">
            <a:avLst/>
          </a:prstGeom>
        </p:spPr>
        <p:txBody>
          <a:bodyPr anchor="t" anchorCtr="0">
            <a:spAutoFit/>
          </a:bodyPr>
          <a:lstStyle>
            <a:lvl1pPr marL="0" indent="0" algn="ctr">
              <a:buFontTx/>
              <a:buNone/>
              <a:defRPr sz="5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4997" y="9722942"/>
            <a:ext cx="7772780"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4997" y="3073060"/>
            <a:ext cx="7772780"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583984" y="3073060"/>
            <a:ext cx="7752457"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44997" y="3588581"/>
            <a:ext cx="7772780"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44997" y="9150272"/>
            <a:ext cx="7772780"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03611" y="3588581"/>
            <a:ext cx="7757743"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02648" y="3073060"/>
            <a:ext cx="7757743"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917181" y="3073060"/>
            <a:ext cx="7755434"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17180" y="3588581"/>
            <a:ext cx="7755434"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7179" y="8348143"/>
            <a:ext cx="7755434"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917180" y="8863663"/>
            <a:ext cx="7755433"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23400" y="14555757"/>
            <a:ext cx="7755433"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923399" y="15071278"/>
            <a:ext cx="7755434"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583501" y="3588581"/>
            <a:ext cx="7754386"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4817467" y="3588581"/>
            <a:ext cx="7757743"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4816987" y="3073060"/>
            <a:ext cx="7757743"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RESULTS</a:t>
            </a:r>
          </a:p>
        </p:txBody>
      </p:sp>
      <p:sp>
        <p:nvSpPr>
          <p:cNvPr id="31" name="Text Placeholder 76">
            <a:extLst>
              <a:ext uri="{FF2B5EF4-FFF2-40B4-BE49-F238E27FC236}">
                <a16:creationId xmlns:a16="http://schemas.microsoft.com/office/drawing/2014/main" id="{F6C320E4-001D-564A-BAFD-10E5D8500C47}"/>
              </a:ext>
            </a:extLst>
          </p:cNvPr>
          <p:cNvSpPr>
            <a:spLocks noGrp="1"/>
          </p:cNvSpPr>
          <p:nvPr>
            <p:ph type="body" sz="quarter" idx="161" hasCustomPrompt="1"/>
          </p:nvPr>
        </p:nvSpPr>
        <p:spPr>
          <a:xfrm>
            <a:off x="5227396" y="1241949"/>
            <a:ext cx="30688705" cy="707886"/>
          </a:xfrm>
          <a:prstGeom prst="rect">
            <a:avLst/>
          </a:prstGeom>
        </p:spPr>
        <p:txBody>
          <a:bodyPr anchor="t" anchorCtr="0">
            <a:spAutoFit/>
          </a:bodyPr>
          <a:lstStyle>
            <a:lvl1pPr marL="0" indent="0" algn="ctr">
              <a:buFontTx/>
              <a:buNone/>
              <a:defRPr sz="40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2" name="Text Placeholder 76">
            <a:extLst>
              <a:ext uri="{FF2B5EF4-FFF2-40B4-BE49-F238E27FC236}">
                <a16:creationId xmlns:a16="http://schemas.microsoft.com/office/drawing/2014/main" id="{DDEF36E2-529E-7940-B286-352D29D62CBF}"/>
              </a:ext>
            </a:extLst>
          </p:cNvPr>
          <p:cNvSpPr>
            <a:spLocks noGrp="1"/>
          </p:cNvSpPr>
          <p:nvPr>
            <p:ph type="body" sz="quarter" idx="195" hasCustomPrompt="1"/>
          </p:nvPr>
        </p:nvSpPr>
        <p:spPr>
          <a:xfrm>
            <a:off x="5225143" y="1897058"/>
            <a:ext cx="30688705" cy="584775"/>
          </a:xfrm>
          <a:prstGeom prst="rect">
            <a:avLst/>
          </a:prstGeom>
        </p:spPr>
        <p:txBody>
          <a:bodyPr anchor="t" anchorCtr="0">
            <a:spAutoFit/>
          </a:bodyPr>
          <a:lstStyle>
            <a:lvl1pPr marL="0" indent="0" algn="ctr">
              <a:buFontTx/>
              <a:buNone/>
              <a:defRPr sz="3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3" name="Text Placeholder 76">
            <a:extLst>
              <a:ext uri="{FF2B5EF4-FFF2-40B4-BE49-F238E27FC236}">
                <a16:creationId xmlns:a16="http://schemas.microsoft.com/office/drawing/2014/main" id="{46A7A0EF-ABF7-214B-937F-01D4FB6381C4}"/>
              </a:ext>
            </a:extLst>
          </p:cNvPr>
          <p:cNvSpPr>
            <a:spLocks noGrp="1"/>
          </p:cNvSpPr>
          <p:nvPr>
            <p:ph type="body" sz="quarter" idx="196" hasCustomPrompt="1"/>
          </p:nvPr>
        </p:nvSpPr>
        <p:spPr>
          <a:xfrm>
            <a:off x="5229648" y="285641"/>
            <a:ext cx="30688705" cy="923330"/>
          </a:xfrm>
          <a:prstGeom prst="rect">
            <a:avLst/>
          </a:prstGeom>
        </p:spPr>
        <p:txBody>
          <a:bodyPr anchor="t" anchorCtr="0">
            <a:spAutoFit/>
          </a:bodyPr>
          <a:lstStyle>
            <a:lvl1pPr marL="0" indent="0" algn="ctr">
              <a:buFontTx/>
              <a:buNone/>
              <a:defRPr sz="5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67938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444997" y="9777494"/>
            <a:ext cx="7772780"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2" name="Text Placeholder 5"/>
          <p:cNvSpPr>
            <a:spLocks noGrp="1"/>
          </p:cNvSpPr>
          <p:nvPr>
            <p:ph type="body" sz="quarter" idx="11" hasCustomPrompt="1"/>
          </p:nvPr>
        </p:nvSpPr>
        <p:spPr>
          <a:xfrm>
            <a:off x="444997" y="3156187"/>
            <a:ext cx="7772780"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INTRODUCTION or ABSTRACT</a:t>
            </a:r>
          </a:p>
        </p:txBody>
      </p:sp>
      <p:sp>
        <p:nvSpPr>
          <p:cNvPr id="70" name="Text Placeholder 5"/>
          <p:cNvSpPr>
            <a:spLocks noGrp="1"/>
          </p:cNvSpPr>
          <p:nvPr>
            <p:ph type="body" sz="quarter" idx="20" hasCustomPrompt="1"/>
          </p:nvPr>
        </p:nvSpPr>
        <p:spPr>
          <a:xfrm>
            <a:off x="456812" y="14633221"/>
            <a:ext cx="7752457"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OBJECTIVES</a:t>
            </a:r>
          </a:p>
        </p:txBody>
      </p:sp>
      <p:sp>
        <p:nvSpPr>
          <p:cNvPr id="71" name="Text Placeholder 3"/>
          <p:cNvSpPr>
            <a:spLocks noGrp="1"/>
          </p:cNvSpPr>
          <p:nvPr>
            <p:ph type="body" sz="quarter" idx="21" hasCustomPrompt="1"/>
          </p:nvPr>
        </p:nvSpPr>
        <p:spPr>
          <a:xfrm>
            <a:off x="444997" y="3693634"/>
            <a:ext cx="7772780"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3" name="Text Placeholder 5"/>
          <p:cNvSpPr>
            <a:spLocks noGrp="1"/>
          </p:cNvSpPr>
          <p:nvPr>
            <p:ph type="body" sz="quarter" idx="22" hasCustomPrompt="1"/>
          </p:nvPr>
        </p:nvSpPr>
        <p:spPr>
          <a:xfrm>
            <a:off x="444997" y="9233399"/>
            <a:ext cx="7772780"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MATERIALS &amp; METHODS</a:t>
            </a:r>
          </a:p>
        </p:txBody>
      </p:sp>
      <p:sp>
        <p:nvSpPr>
          <p:cNvPr id="74" name="Text Placeholder 3"/>
          <p:cNvSpPr>
            <a:spLocks noGrp="1"/>
          </p:cNvSpPr>
          <p:nvPr>
            <p:ph type="body" sz="quarter" idx="23" hasCustomPrompt="1"/>
          </p:nvPr>
        </p:nvSpPr>
        <p:spPr>
          <a:xfrm>
            <a:off x="8579275" y="3699297"/>
            <a:ext cx="6963001"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6" name="Text Placeholder 5"/>
          <p:cNvSpPr>
            <a:spLocks noGrp="1"/>
          </p:cNvSpPr>
          <p:nvPr>
            <p:ph type="body" sz="quarter" idx="24" hasCustomPrompt="1"/>
          </p:nvPr>
        </p:nvSpPr>
        <p:spPr>
          <a:xfrm>
            <a:off x="8579273" y="3156187"/>
            <a:ext cx="24021707"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RESULTS</a:t>
            </a:r>
          </a:p>
        </p:txBody>
      </p:sp>
      <p:sp>
        <p:nvSpPr>
          <p:cNvPr id="105" name="Text Placeholder 5"/>
          <p:cNvSpPr>
            <a:spLocks noGrp="1"/>
          </p:cNvSpPr>
          <p:nvPr>
            <p:ph type="body" sz="quarter" idx="25" hasCustomPrompt="1"/>
          </p:nvPr>
        </p:nvSpPr>
        <p:spPr>
          <a:xfrm>
            <a:off x="32950547" y="3156187"/>
            <a:ext cx="7755434"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CONCLUSIONS</a:t>
            </a:r>
          </a:p>
        </p:txBody>
      </p:sp>
      <p:sp>
        <p:nvSpPr>
          <p:cNvPr id="106" name="Text Placeholder 3"/>
          <p:cNvSpPr>
            <a:spLocks noGrp="1"/>
          </p:cNvSpPr>
          <p:nvPr>
            <p:ph type="body" sz="quarter" idx="26" hasCustomPrompt="1"/>
          </p:nvPr>
        </p:nvSpPr>
        <p:spPr>
          <a:xfrm>
            <a:off x="32950546" y="3699297"/>
            <a:ext cx="7755434"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07" name="Text Placeholder 5"/>
          <p:cNvSpPr>
            <a:spLocks noGrp="1"/>
          </p:cNvSpPr>
          <p:nvPr>
            <p:ph type="body" sz="quarter" idx="27" hasCustomPrompt="1"/>
          </p:nvPr>
        </p:nvSpPr>
        <p:spPr>
          <a:xfrm>
            <a:off x="32950546" y="8431270"/>
            <a:ext cx="7755434"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REFERENCES</a:t>
            </a:r>
          </a:p>
        </p:txBody>
      </p:sp>
      <p:sp>
        <p:nvSpPr>
          <p:cNvPr id="108" name="Text Placeholder 3"/>
          <p:cNvSpPr>
            <a:spLocks noGrp="1"/>
          </p:cNvSpPr>
          <p:nvPr>
            <p:ph type="body" sz="quarter" idx="28" hasCustomPrompt="1"/>
          </p:nvPr>
        </p:nvSpPr>
        <p:spPr>
          <a:xfrm>
            <a:off x="32950547" y="8946790"/>
            <a:ext cx="7755433"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09" name="Text Placeholder 5"/>
          <p:cNvSpPr>
            <a:spLocks noGrp="1"/>
          </p:cNvSpPr>
          <p:nvPr>
            <p:ph type="body" sz="quarter" idx="29" hasCustomPrompt="1"/>
          </p:nvPr>
        </p:nvSpPr>
        <p:spPr>
          <a:xfrm>
            <a:off x="32950547" y="14638884"/>
            <a:ext cx="7755433"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ACKNOWLEDGEMENTS  or  CONTACT</a:t>
            </a:r>
          </a:p>
        </p:txBody>
      </p:sp>
      <p:sp>
        <p:nvSpPr>
          <p:cNvPr id="110" name="Text Placeholder 3"/>
          <p:cNvSpPr>
            <a:spLocks noGrp="1"/>
          </p:cNvSpPr>
          <p:nvPr>
            <p:ph type="body" sz="quarter" idx="30" hasCustomPrompt="1"/>
          </p:nvPr>
        </p:nvSpPr>
        <p:spPr>
          <a:xfrm>
            <a:off x="32950546" y="15154405"/>
            <a:ext cx="7755434"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11" name="Text Placeholder 3"/>
          <p:cNvSpPr>
            <a:spLocks noGrp="1"/>
          </p:cNvSpPr>
          <p:nvPr>
            <p:ph type="body" sz="quarter" idx="96" hasCustomPrompt="1"/>
          </p:nvPr>
        </p:nvSpPr>
        <p:spPr>
          <a:xfrm>
            <a:off x="455847" y="15154405"/>
            <a:ext cx="7754386"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18" name="Text Placeholder 3"/>
          <p:cNvSpPr>
            <a:spLocks noGrp="1"/>
          </p:cNvSpPr>
          <p:nvPr>
            <p:ph type="body" sz="quarter" idx="150" hasCustomPrompt="1"/>
          </p:nvPr>
        </p:nvSpPr>
        <p:spPr>
          <a:xfrm>
            <a:off x="17095888" y="3706022"/>
            <a:ext cx="6963001"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19" name="Text Placeholder 3"/>
          <p:cNvSpPr>
            <a:spLocks noGrp="1"/>
          </p:cNvSpPr>
          <p:nvPr>
            <p:ph type="body" sz="quarter" idx="151" hasCustomPrompt="1"/>
          </p:nvPr>
        </p:nvSpPr>
        <p:spPr>
          <a:xfrm>
            <a:off x="25612500" y="3706022"/>
            <a:ext cx="6970395"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1" name="Text Placeholder 76">
            <a:extLst>
              <a:ext uri="{FF2B5EF4-FFF2-40B4-BE49-F238E27FC236}">
                <a16:creationId xmlns:a16="http://schemas.microsoft.com/office/drawing/2014/main" id="{BC80F254-F16F-E942-B6C7-DF92565E7E93}"/>
              </a:ext>
            </a:extLst>
          </p:cNvPr>
          <p:cNvSpPr>
            <a:spLocks noGrp="1"/>
          </p:cNvSpPr>
          <p:nvPr>
            <p:ph type="body" sz="quarter" idx="161" hasCustomPrompt="1"/>
          </p:nvPr>
        </p:nvSpPr>
        <p:spPr>
          <a:xfrm>
            <a:off x="5227396" y="1241949"/>
            <a:ext cx="30688705" cy="707886"/>
          </a:xfrm>
          <a:prstGeom prst="rect">
            <a:avLst/>
          </a:prstGeom>
        </p:spPr>
        <p:txBody>
          <a:bodyPr anchor="t" anchorCtr="0">
            <a:spAutoFit/>
          </a:bodyPr>
          <a:lstStyle>
            <a:lvl1pPr marL="0" indent="0" algn="ctr">
              <a:buFontTx/>
              <a:buNone/>
              <a:defRPr sz="40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22" name="Text Placeholder 76">
            <a:extLst>
              <a:ext uri="{FF2B5EF4-FFF2-40B4-BE49-F238E27FC236}">
                <a16:creationId xmlns:a16="http://schemas.microsoft.com/office/drawing/2014/main" id="{44AEF399-FF1F-5146-A86C-7704499B8C7D}"/>
              </a:ext>
            </a:extLst>
          </p:cNvPr>
          <p:cNvSpPr>
            <a:spLocks noGrp="1"/>
          </p:cNvSpPr>
          <p:nvPr>
            <p:ph type="body" sz="quarter" idx="195" hasCustomPrompt="1"/>
          </p:nvPr>
        </p:nvSpPr>
        <p:spPr>
          <a:xfrm>
            <a:off x="5225143" y="1897058"/>
            <a:ext cx="30688705" cy="584775"/>
          </a:xfrm>
          <a:prstGeom prst="rect">
            <a:avLst/>
          </a:prstGeom>
        </p:spPr>
        <p:txBody>
          <a:bodyPr anchor="t" anchorCtr="0">
            <a:spAutoFit/>
          </a:bodyPr>
          <a:lstStyle>
            <a:lvl1pPr marL="0" indent="0" algn="ctr">
              <a:buFontTx/>
              <a:buNone/>
              <a:defRPr sz="3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3" name="Text Placeholder 76">
            <a:extLst>
              <a:ext uri="{FF2B5EF4-FFF2-40B4-BE49-F238E27FC236}">
                <a16:creationId xmlns:a16="http://schemas.microsoft.com/office/drawing/2014/main" id="{E9D1BC33-AB43-EC42-9960-A9F726FDA919}"/>
              </a:ext>
            </a:extLst>
          </p:cNvPr>
          <p:cNvSpPr>
            <a:spLocks noGrp="1"/>
          </p:cNvSpPr>
          <p:nvPr>
            <p:ph type="body" sz="quarter" idx="196" hasCustomPrompt="1"/>
          </p:nvPr>
        </p:nvSpPr>
        <p:spPr>
          <a:xfrm>
            <a:off x="5229648" y="285641"/>
            <a:ext cx="30688705" cy="923330"/>
          </a:xfrm>
          <a:prstGeom prst="rect">
            <a:avLst/>
          </a:prstGeom>
        </p:spPr>
        <p:txBody>
          <a:bodyPr anchor="t" anchorCtr="0">
            <a:spAutoFit/>
          </a:bodyPr>
          <a:lstStyle>
            <a:lvl1pPr marL="0" indent="0" algn="ctr">
              <a:buFontTx/>
              <a:buNone/>
              <a:defRPr sz="5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94" name="Text Placeholder 3"/>
          <p:cNvSpPr>
            <a:spLocks noGrp="1"/>
          </p:cNvSpPr>
          <p:nvPr>
            <p:ph type="body" sz="quarter" idx="10" hasCustomPrompt="1"/>
          </p:nvPr>
        </p:nvSpPr>
        <p:spPr>
          <a:xfrm>
            <a:off x="444997" y="9742325"/>
            <a:ext cx="7757692"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95" name="Text Placeholder 5"/>
          <p:cNvSpPr>
            <a:spLocks noGrp="1"/>
          </p:cNvSpPr>
          <p:nvPr>
            <p:ph type="body" sz="quarter" idx="11" hasCustomPrompt="1"/>
          </p:nvPr>
        </p:nvSpPr>
        <p:spPr>
          <a:xfrm>
            <a:off x="465319" y="3137965"/>
            <a:ext cx="7737410"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INTRODUCTION or ABSTRACT</a:t>
            </a:r>
          </a:p>
        </p:txBody>
      </p:sp>
      <p:sp>
        <p:nvSpPr>
          <p:cNvPr id="100" name="Text Placeholder 5"/>
          <p:cNvSpPr>
            <a:spLocks noGrp="1"/>
          </p:cNvSpPr>
          <p:nvPr>
            <p:ph type="body" sz="quarter" idx="20" hasCustomPrompt="1"/>
          </p:nvPr>
        </p:nvSpPr>
        <p:spPr>
          <a:xfrm>
            <a:off x="465321" y="14598052"/>
            <a:ext cx="7737408"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OBJECTIVES</a:t>
            </a:r>
          </a:p>
        </p:txBody>
      </p:sp>
      <p:sp>
        <p:nvSpPr>
          <p:cNvPr id="101" name="Text Placeholder 3"/>
          <p:cNvSpPr>
            <a:spLocks noGrp="1"/>
          </p:cNvSpPr>
          <p:nvPr>
            <p:ph type="body" sz="quarter" idx="21" hasCustomPrompt="1"/>
          </p:nvPr>
        </p:nvSpPr>
        <p:spPr>
          <a:xfrm>
            <a:off x="465319" y="3692703"/>
            <a:ext cx="7737410"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20" name="Text Placeholder 5"/>
          <p:cNvSpPr>
            <a:spLocks noGrp="1"/>
          </p:cNvSpPr>
          <p:nvPr>
            <p:ph type="body" sz="quarter" idx="22" hasCustomPrompt="1"/>
          </p:nvPr>
        </p:nvSpPr>
        <p:spPr>
          <a:xfrm>
            <a:off x="444997" y="9198230"/>
            <a:ext cx="7757692"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MATERIALS &amp; METHODS</a:t>
            </a:r>
          </a:p>
        </p:txBody>
      </p:sp>
      <p:sp>
        <p:nvSpPr>
          <p:cNvPr id="121" name="Text Placeholder 3"/>
          <p:cNvSpPr>
            <a:spLocks noGrp="1"/>
          </p:cNvSpPr>
          <p:nvPr>
            <p:ph type="body" sz="quarter" idx="23" hasCustomPrompt="1"/>
          </p:nvPr>
        </p:nvSpPr>
        <p:spPr>
          <a:xfrm>
            <a:off x="16723600" y="3670538"/>
            <a:ext cx="7747918" cy="457346"/>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22" name="Text Placeholder 5"/>
          <p:cNvSpPr>
            <a:spLocks noGrp="1"/>
          </p:cNvSpPr>
          <p:nvPr>
            <p:ph type="body" sz="quarter" idx="24" hasCustomPrompt="1"/>
          </p:nvPr>
        </p:nvSpPr>
        <p:spPr>
          <a:xfrm>
            <a:off x="16723600" y="3137039"/>
            <a:ext cx="7747918" cy="558728"/>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RESULTS</a:t>
            </a:r>
          </a:p>
        </p:txBody>
      </p:sp>
      <p:sp>
        <p:nvSpPr>
          <p:cNvPr id="123" name="Text Placeholder 5"/>
          <p:cNvSpPr>
            <a:spLocks noGrp="1"/>
          </p:cNvSpPr>
          <p:nvPr>
            <p:ph type="body" sz="quarter" idx="25" hasCustomPrompt="1"/>
          </p:nvPr>
        </p:nvSpPr>
        <p:spPr>
          <a:xfrm>
            <a:off x="32950547" y="3150578"/>
            <a:ext cx="7755434"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CONCLUSIONS</a:t>
            </a:r>
          </a:p>
        </p:txBody>
      </p:sp>
      <p:sp>
        <p:nvSpPr>
          <p:cNvPr id="124" name="Text Placeholder 3"/>
          <p:cNvSpPr>
            <a:spLocks noGrp="1"/>
          </p:cNvSpPr>
          <p:nvPr>
            <p:ph type="body" sz="quarter" idx="26" hasCustomPrompt="1"/>
          </p:nvPr>
        </p:nvSpPr>
        <p:spPr>
          <a:xfrm>
            <a:off x="32950546" y="3692703"/>
            <a:ext cx="7755434"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25" name="Text Placeholder 5"/>
          <p:cNvSpPr>
            <a:spLocks noGrp="1"/>
          </p:cNvSpPr>
          <p:nvPr>
            <p:ph type="body" sz="quarter" idx="27" hasCustomPrompt="1"/>
          </p:nvPr>
        </p:nvSpPr>
        <p:spPr>
          <a:xfrm>
            <a:off x="32950546" y="8396101"/>
            <a:ext cx="7755434"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REFERENCES</a:t>
            </a:r>
          </a:p>
        </p:txBody>
      </p:sp>
      <p:sp>
        <p:nvSpPr>
          <p:cNvPr id="126" name="Text Placeholder 3"/>
          <p:cNvSpPr>
            <a:spLocks noGrp="1"/>
          </p:cNvSpPr>
          <p:nvPr>
            <p:ph type="body" sz="quarter" idx="28" hasCustomPrompt="1"/>
          </p:nvPr>
        </p:nvSpPr>
        <p:spPr>
          <a:xfrm>
            <a:off x="32950547" y="8911621"/>
            <a:ext cx="7755433"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27" name="Text Placeholder 5"/>
          <p:cNvSpPr>
            <a:spLocks noGrp="1"/>
          </p:cNvSpPr>
          <p:nvPr>
            <p:ph type="body" sz="quarter" idx="29" hasCustomPrompt="1"/>
          </p:nvPr>
        </p:nvSpPr>
        <p:spPr>
          <a:xfrm>
            <a:off x="32950547" y="14603715"/>
            <a:ext cx="7755433"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ACKNOWLEDGEMENTS  or  CONTACT</a:t>
            </a:r>
          </a:p>
        </p:txBody>
      </p:sp>
      <p:sp>
        <p:nvSpPr>
          <p:cNvPr id="128" name="Text Placeholder 3"/>
          <p:cNvSpPr>
            <a:spLocks noGrp="1"/>
          </p:cNvSpPr>
          <p:nvPr>
            <p:ph type="body" sz="quarter" idx="30" hasCustomPrompt="1"/>
          </p:nvPr>
        </p:nvSpPr>
        <p:spPr>
          <a:xfrm>
            <a:off x="32950546" y="15119236"/>
            <a:ext cx="7755434"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29" name="Text Placeholder 3"/>
          <p:cNvSpPr>
            <a:spLocks noGrp="1"/>
          </p:cNvSpPr>
          <p:nvPr>
            <p:ph type="body" sz="quarter" idx="96" hasCustomPrompt="1"/>
          </p:nvPr>
        </p:nvSpPr>
        <p:spPr>
          <a:xfrm>
            <a:off x="448303" y="15090661"/>
            <a:ext cx="7739334"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30" name="Text Placeholder 3"/>
          <p:cNvSpPr>
            <a:spLocks noGrp="1"/>
          </p:cNvSpPr>
          <p:nvPr>
            <p:ph type="body" sz="quarter" idx="150" hasCustomPrompt="1"/>
          </p:nvPr>
        </p:nvSpPr>
        <p:spPr>
          <a:xfrm>
            <a:off x="24796078" y="3692703"/>
            <a:ext cx="7757743"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31" name="Text Placeholder 5"/>
          <p:cNvSpPr>
            <a:spLocks noGrp="1"/>
          </p:cNvSpPr>
          <p:nvPr>
            <p:ph type="body" sz="quarter" idx="151" hasCustomPrompt="1"/>
          </p:nvPr>
        </p:nvSpPr>
        <p:spPr>
          <a:xfrm>
            <a:off x="24796078" y="3150578"/>
            <a:ext cx="7757743"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RESULTS</a:t>
            </a:r>
          </a:p>
        </p:txBody>
      </p:sp>
      <p:sp>
        <p:nvSpPr>
          <p:cNvPr id="132" name="Text Placeholder 3"/>
          <p:cNvSpPr>
            <a:spLocks noGrp="1"/>
          </p:cNvSpPr>
          <p:nvPr>
            <p:ph type="body" sz="quarter" idx="152" hasCustomPrompt="1"/>
          </p:nvPr>
        </p:nvSpPr>
        <p:spPr>
          <a:xfrm>
            <a:off x="8579274" y="3692703"/>
            <a:ext cx="7753433"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33" name="Text Placeholder 5"/>
          <p:cNvSpPr>
            <a:spLocks noGrp="1"/>
          </p:cNvSpPr>
          <p:nvPr>
            <p:ph type="body" sz="quarter" idx="153" hasCustomPrompt="1"/>
          </p:nvPr>
        </p:nvSpPr>
        <p:spPr>
          <a:xfrm>
            <a:off x="8579274" y="3150578"/>
            <a:ext cx="7753433"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RESULTS</a:t>
            </a:r>
          </a:p>
        </p:txBody>
      </p:sp>
      <p:sp>
        <p:nvSpPr>
          <p:cNvPr id="134" name="Text Placeholder 3"/>
          <p:cNvSpPr>
            <a:spLocks noGrp="1"/>
          </p:cNvSpPr>
          <p:nvPr>
            <p:ph type="body" sz="quarter" idx="154" hasCustomPrompt="1"/>
          </p:nvPr>
        </p:nvSpPr>
        <p:spPr>
          <a:xfrm>
            <a:off x="16723600" y="11247092"/>
            <a:ext cx="7747918" cy="457346"/>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35" name="Text Placeholder 5"/>
          <p:cNvSpPr>
            <a:spLocks noGrp="1"/>
          </p:cNvSpPr>
          <p:nvPr>
            <p:ph type="body" sz="quarter" idx="155" hasCustomPrompt="1"/>
          </p:nvPr>
        </p:nvSpPr>
        <p:spPr>
          <a:xfrm>
            <a:off x="16723600" y="10741182"/>
            <a:ext cx="7747918" cy="558728"/>
          </a:xfrm>
          <a:prstGeom prst="rect">
            <a:avLst/>
          </a:prstGeom>
          <a:noFill/>
        </p:spPr>
        <p:txBody>
          <a:bodyPr wrap="square" lIns="71838" tIns="71838" rIns="71838" bIns="71838" anchor="t" anchorCtr="0">
            <a:spAutoFit/>
          </a:bodyPr>
          <a:lstStyle>
            <a:lvl1pPr marL="0" indent="0" algn="ctr">
              <a:buNone/>
              <a:tabLst/>
              <a:defRPr sz="2600" b="1" u="sng" baseline="0">
                <a:solidFill>
                  <a:schemeClr val="tx1"/>
                </a:solidFill>
              </a:defRPr>
            </a:lvl1pPr>
          </a:lstStyle>
          <a:p>
            <a:pPr lvl="0"/>
            <a:r>
              <a:rPr lang="en-US" dirty="0"/>
              <a:t>(click to edit)  RESULTS</a:t>
            </a:r>
          </a:p>
        </p:txBody>
      </p:sp>
      <p:sp>
        <p:nvSpPr>
          <p:cNvPr id="136" name="Text Placeholder 3"/>
          <p:cNvSpPr>
            <a:spLocks noGrp="1"/>
          </p:cNvSpPr>
          <p:nvPr>
            <p:ph type="body" sz="quarter" idx="156" hasCustomPrompt="1"/>
          </p:nvPr>
        </p:nvSpPr>
        <p:spPr>
          <a:xfrm>
            <a:off x="24796078" y="11269257"/>
            <a:ext cx="7757743"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37" name="Text Placeholder 5"/>
          <p:cNvSpPr>
            <a:spLocks noGrp="1"/>
          </p:cNvSpPr>
          <p:nvPr>
            <p:ph type="body" sz="quarter" idx="157" hasCustomPrompt="1"/>
          </p:nvPr>
        </p:nvSpPr>
        <p:spPr>
          <a:xfrm>
            <a:off x="24796078" y="10754721"/>
            <a:ext cx="7757743"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RESULTS</a:t>
            </a:r>
          </a:p>
        </p:txBody>
      </p:sp>
      <p:sp>
        <p:nvSpPr>
          <p:cNvPr id="138" name="Text Placeholder 3"/>
          <p:cNvSpPr>
            <a:spLocks noGrp="1"/>
          </p:cNvSpPr>
          <p:nvPr>
            <p:ph type="body" sz="quarter" idx="158" hasCustomPrompt="1"/>
          </p:nvPr>
        </p:nvSpPr>
        <p:spPr>
          <a:xfrm>
            <a:off x="8579274" y="11269257"/>
            <a:ext cx="7753433" cy="446264"/>
          </a:xfrm>
          <a:prstGeom prst="rect">
            <a:avLst/>
          </a:prstGeom>
        </p:spPr>
        <p:txBody>
          <a:bodyPr wrap="square" lIns="83814" tIns="83814" rIns="83814" bIns="83814"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39" name="Text Placeholder 5"/>
          <p:cNvSpPr>
            <a:spLocks noGrp="1"/>
          </p:cNvSpPr>
          <p:nvPr>
            <p:ph type="body" sz="quarter" idx="159" hasCustomPrompt="1"/>
          </p:nvPr>
        </p:nvSpPr>
        <p:spPr>
          <a:xfrm>
            <a:off x="8579274" y="10754721"/>
            <a:ext cx="7753433" cy="545189"/>
          </a:xfrm>
          <a:prstGeom prst="rect">
            <a:avLst/>
          </a:prstGeom>
          <a:noFill/>
        </p:spPr>
        <p:txBody>
          <a:bodyPr wrap="square" lIns="71838" tIns="71838" rIns="71838" bIns="71838" anchor="t" anchorCtr="0">
            <a:spAutoFit/>
          </a:bodyPr>
          <a:lstStyle>
            <a:lvl1pPr marL="0" indent="0" algn="ctr">
              <a:buNone/>
              <a:defRPr sz="2600" b="1" u="sng" baseline="0">
                <a:solidFill>
                  <a:schemeClr val="tx1"/>
                </a:solidFill>
              </a:defRPr>
            </a:lvl1pPr>
          </a:lstStyle>
          <a:p>
            <a:pPr lvl="0"/>
            <a:r>
              <a:rPr lang="en-US" dirty="0"/>
              <a:t>(click to edit)  RESULTS</a:t>
            </a:r>
          </a:p>
        </p:txBody>
      </p:sp>
      <p:sp>
        <p:nvSpPr>
          <p:cNvPr id="29" name="Text Placeholder 76">
            <a:extLst>
              <a:ext uri="{FF2B5EF4-FFF2-40B4-BE49-F238E27FC236}">
                <a16:creationId xmlns:a16="http://schemas.microsoft.com/office/drawing/2014/main" id="{A233590D-3748-CD4F-87C5-9963F0C83B3F}"/>
              </a:ext>
            </a:extLst>
          </p:cNvPr>
          <p:cNvSpPr>
            <a:spLocks noGrp="1"/>
          </p:cNvSpPr>
          <p:nvPr>
            <p:ph type="body" sz="quarter" idx="161" hasCustomPrompt="1"/>
          </p:nvPr>
        </p:nvSpPr>
        <p:spPr>
          <a:xfrm>
            <a:off x="5227396" y="1241949"/>
            <a:ext cx="30688705" cy="707886"/>
          </a:xfrm>
          <a:prstGeom prst="rect">
            <a:avLst/>
          </a:prstGeom>
        </p:spPr>
        <p:txBody>
          <a:bodyPr anchor="t" anchorCtr="0">
            <a:spAutoFit/>
          </a:bodyPr>
          <a:lstStyle>
            <a:lvl1pPr marL="0" indent="0" algn="ctr">
              <a:buFontTx/>
              <a:buNone/>
              <a:defRPr sz="40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0" name="Text Placeholder 76">
            <a:extLst>
              <a:ext uri="{FF2B5EF4-FFF2-40B4-BE49-F238E27FC236}">
                <a16:creationId xmlns:a16="http://schemas.microsoft.com/office/drawing/2014/main" id="{B7434AB2-D0D1-4049-B048-080DB6F3DCCE}"/>
              </a:ext>
            </a:extLst>
          </p:cNvPr>
          <p:cNvSpPr>
            <a:spLocks noGrp="1"/>
          </p:cNvSpPr>
          <p:nvPr>
            <p:ph type="body" sz="quarter" idx="195" hasCustomPrompt="1"/>
          </p:nvPr>
        </p:nvSpPr>
        <p:spPr>
          <a:xfrm>
            <a:off x="5225143" y="1897058"/>
            <a:ext cx="30688705" cy="584775"/>
          </a:xfrm>
          <a:prstGeom prst="rect">
            <a:avLst/>
          </a:prstGeom>
        </p:spPr>
        <p:txBody>
          <a:bodyPr anchor="t" anchorCtr="0">
            <a:spAutoFit/>
          </a:bodyPr>
          <a:lstStyle>
            <a:lvl1pPr marL="0" indent="0" algn="ctr">
              <a:buFontTx/>
              <a:buNone/>
              <a:defRPr sz="3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1" name="Text Placeholder 76">
            <a:extLst>
              <a:ext uri="{FF2B5EF4-FFF2-40B4-BE49-F238E27FC236}">
                <a16:creationId xmlns:a16="http://schemas.microsoft.com/office/drawing/2014/main" id="{D4184CFB-F8A1-514C-A0D4-A8CB0C7F4FBF}"/>
              </a:ext>
            </a:extLst>
          </p:cNvPr>
          <p:cNvSpPr>
            <a:spLocks noGrp="1"/>
          </p:cNvSpPr>
          <p:nvPr>
            <p:ph type="body" sz="quarter" idx="196" hasCustomPrompt="1"/>
          </p:nvPr>
        </p:nvSpPr>
        <p:spPr>
          <a:xfrm>
            <a:off x="5229648" y="285641"/>
            <a:ext cx="30688705" cy="923330"/>
          </a:xfrm>
          <a:prstGeom prst="rect">
            <a:avLst/>
          </a:prstGeom>
        </p:spPr>
        <p:txBody>
          <a:bodyPr anchor="t" anchorCtr="0">
            <a:spAutoFit/>
          </a:bodyPr>
          <a:lstStyle>
            <a:lvl1pPr marL="0" indent="0" algn="ctr">
              <a:buFontTx/>
              <a:buNone/>
              <a:defRPr sz="5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ounded Rectangle 41"/>
          <p:cNvSpPr/>
          <p:nvPr userDrawn="1"/>
        </p:nvSpPr>
        <p:spPr>
          <a:xfrm>
            <a:off x="444997" y="3014423"/>
            <a:ext cx="7761386" cy="1483494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8592268" y="3014423"/>
            <a:ext cx="7761386" cy="1483494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16706171" y="3014423"/>
            <a:ext cx="7761386" cy="1483494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24811155" y="3014423"/>
            <a:ext cx="7761386" cy="1483494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userDrawn="1"/>
        </p:nvSpPr>
        <p:spPr>
          <a:xfrm>
            <a:off x="32920971" y="3014423"/>
            <a:ext cx="7761386" cy="1483494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userDrawn="1"/>
        </p:nvGrpSpPr>
        <p:grpSpPr>
          <a:xfrm rot="10800000">
            <a:off x="-18629" y="18177163"/>
            <a:ext cx="41201135" cy="1031422"/>
            <a:chOff x="-14192" y="1382"/>
            <a:chExt cx="27451941" cy="4572641"/>
          </a:xfrm>
        </p:grpSpPr>
        <p:sp>
          <p:nvSpPr>
            <p:cNvPr id="7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88" name="Text Box 14"/>
          <p:cNvSpPr txBox="1">
            <a:spLocks noChangeArrowheads="1"/>
          </p:cNvSpPr>
          <p:nvPr userDrawn="1"/>
        </p:nvSpPr>
        <p:spPr bwMode="auto">
          <a:xfrm>
            <a:off x="1044833" y="18658562"/>
            <a:ext cx="2366237" cy="282051"/>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80" name="Table 79">
            <a:extLst>
              <a:ext uri="{FF2B5EF4-FFF2-40B4-BE49-F238E27FC236}">
                <a16:creationId xmlns:a16="http://schemas.microsoft.com/office/drawing/2014/main" id="{07110F87-88FD-CB43-A631-698FBE13F19B}"/>
              </a:ext>
            </a:extLst>
          </p:cNvPr>
          <p:cNvGraphicFramePr>
            <a:graphicFrameLocks noGrp="1"/>
          </p:cNvGraphicFramePr>
          <p:nvPr userDrawn="1">
            <p:extLst>
              <p:ext uri="{D42A27DB-BD31-4B8C-83A1-F6EECF244321}">
                <p14:modId xmlns:p14="http://schemas.microsoft.com/office/powerpoint/2010/main" val="2241043363"/>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42”x90"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90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77.14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44 tall x 94.28 wide</a:t>
                      </a:r>
                      <a:br>
                        <a:rPr lang="en-US" sz="1200" b="0" baseline="0" dirty="0">
                          <a:solidFill>
                            <a:srgbClr val="FFC000"/>
                          </a:solidFill>
                          <a:latin typeface="Arial" panose="020B0604020202020204" pitchFamily="34" charset="0"/>
                          <a:cs typeface="Arial" panose="020B0604020202020204" pitchFamily="34" charset="0"/>
                        </a:rPr>
                      </a:br>
                      <a:endParaRPr lang="en-US" sz="1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2" name="Table 1">
            <a:extLst>
              <a:ext uri="{FF2B5EF4-FFF2-40B4-BE49-F238E27FC236}">
                <a16:creationId xmlns:a16="http://schemas.microsoft.com/office/drawing/2014/main" id="{7C402F37-24C2-4B61-8B9B-B39337296D64}"/>
              </a:ext>
            </a:extLst>
          </p:cNvPr>
          <p:cNvGraphicFramePr>
            <a:graphicFrameLocks noGrp="1"/>
          </p:cNvGraphicFramePr>
          <p:nvPr userDrawn="1">
            <p:extLst>
              <p:ext uri="{D42A27DB-BD31-4B8C-83A1-F6EECF244321}">
                <p14:modId xmlns:p14="http://schemas.microsoft.com/office/powerpoint/2010/main" val="621991848"/>
              </p:ext>
            </p:extLst>
          </p:nvPr>
        </p:nvGraphicFramePr>
        <p:xfrm>
          <a:off x="41409373" y="-31913"/>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912801141"/>
                    </a:ext>
                  </a:extLst>
                </a:gridCol>
                <a:gridCol w="3044570">
                  <a:extLst>
                    <a:ext uri="{9D8B030D-6E8A-4147-A177-3AD203B41FA5}">
                      <a16:colId xmlns:a16="http://schemas.microsoft.com/office/drawing/2014/main" val="3859821552"/>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3072571942"/>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 action="ppaction://noaction">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3524016910"/>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2696743693"/>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879367680"/>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514263914"/>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2249292530"/>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792882922"/>
                  </a:ext>
                </a:extLst>
              </a:tr>
              <a:tr h="761943">
                <a:tc gridSpan="2">
                  <a:txBody>
                    <a:bodyPr/>
                    <a:lstStyle/>
                    <a:p>
                      <a:endParaRPr lang="en-US" sz="1200" dirty="0">
                        <a:solidFill>
                          <a:srgbClr val="1F3A4E"/>
                        </a:solidFill>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2571682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2140426474"/>
                  </a:ext>
                </a:extLst>
              </a:tr>
            </a:tbl>
          </a:graphicData>
        </a:graphic>
      </p:graphicFrame>
      <p:grpSp>
        <p:nvGrpSpPr>
          <p:cNvPr id="18" name="Group 17">
            <a:extLst>
              <a:ext uri="{FF2B5EF4-FFF2-40B4-BE49-F238E27FC236}">
                <a16:creationId xmlns:a16="http://schemas.microsoft.com/office/drawing/2014/main" id="{1017981D-F775-4649-AD21-AE75DD0CB4E2}"/>
              </a:ext>
            </a:extLst>
          </p:cNvPr>
          <p:cNvGrpSpPr/>
          <p:nvPr userDrawn="1"/>
        </p:nvGrpSpPr>
        <p:grpSpPr>
          <a:xfrm>
            <a:off x="-43304" y="11286"/>
            <a:ext cx="41191304" cy="2675337"/>
            <a:chOff x="-43304" y="11286"/>
            <a:chExt cx="43905392" cy="4120075"/>
          </a:xfrm>
        </p:grpSpPr>
        <p:sp>
          <p:nvSpPr>
            <p:cNvPr id="19" name="Rectangle 18">
              <a:extLst>
                <a:ext uri="{FF2B5EF4-FFF2-40B4-BE49-F238E27FC236}">
                  <a16:creationId xmlns:a16="http://schemas.microsoft.com/office/drawing/2014/main" id="{BE406080-42CB-2842-A871-48790AFD8FD3}"/>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2C54C567-A5AF-5646-8718-E44A60BF46EC}"/>
                </a:ext>
              </a:extLst>
            </p:cNvPr>
            <p:cNvGrpSpPr/>
            <p:nvPr userDrawn="1"/>
          </p:nvGrpSpPr>
          <p:grpSpPr>
            <a:xfrm>
              <a:off x="-43304" y="11286"/>
              <a:ext cx="43905392" cy="4036528"/>
              <a:chOff x="-14192" y="1382"/>
              <a:chExt cx="27451941" cy="4572641"/>
            </a:xfrm>
          </p:grpSpPr>
          <p:sp>
            <p:nvSpPr>
              <p:cNvPr id="21" name="Rectangle 16">
                <a:extLst>
                  <a:ext uri="{FF2B5EF4-FFF2-40B4-BE49-F238E27FC236}">
                    <a16:creationId xmlns:a16="http://schemas.microsoft.com/office/drawing/2014/main" id="{82FC533B-534E-A24D-BC02-F56D5ED7D335}"/>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6B8453BE-855E-784D-A08B-250F103F9F49}"/>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BAE76EDB-D22E-2641-9CF0-AD6F384473F4}"/>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448171" rtl="0" eaLnBrk="1" latinLnBrk="0" hangingPunct="1">
        <a:spcBef>
          <a:spcPct val="0"/>
        </a:spcBef>
        <a:buNone/>
        <a:defRPr sz="6900" kern="1200">
          <a:solidFill>
            <a:schemeClr val="bg1"/>
          </a:solidFill>
          <a:latin typeface="Trebuchet MS" pitchFamily="34" charset="0"/>
          <a:ea typeface="+mj-ea"/>
          <a:cs typeface="+mj-cs"/>
        </a:defRPr>
      </a:lvl1pPr>
    </p:titleStyle>
    <p:bodyStyle>
      <a:lvl1pPr marL="1293065" indent="-1293065" algn="l" defTabSz="3448171" rtl="0" eaLnBrk="1" latinLnBrk="0" hangingPunct="1">
        <a:spcBef>
          <a:spcPct val="20000"/>
        </a:spcBef>
        <a:buFont typeface="Arial" pitchFamily="34" charset="0"/>
        <a:buChar char="•"/>
        <a:defRPr sz="12100" kern="1200">
          <a:solidFill>
            <a:schemeClr val="tx1"/>
          </a:solidFill>
          <a:latin typeface="+mn-lt"/>
          <a:ea typeface="+mn-ea"/>
          <a:cs typeface="+mn-cs"/>
        </a:defRPr>
      </a:lvl1pPr>
      <a:lvl2pPr marL="2801639" indent="-1077553" algn="l" defTabSz="3448171" rtl="0" eaLnBrk="1" latinLnBrk="0" hangingPunct="1">
        <a:spcBef>
          <a:spcPct val="20000"/>
        </a:spcBef>
        <a:buFont typeface="Arial" pitchFamily="34" charset="0"/>
        <a:buChar char="–"/>
        <a:defRPr sz="10600" kern="1200">
          <a:solidFill>
            <a:schemeClr val="tx1"/>
          </a:solidFill>
          <a:latin typeface="+mn-lt"/>
          <a:ea typeface="+mn-ea"/>
          <a:cs typeface="+mn-cs"/>
        </a:defRPr>
      </a:lvl2pPr>
      <a:lvl3pPr marL="4310214" indent="-862043" algn="l" defTabSz="3448171" rtl="0" eaLnBrk="1" latinLnBrk="0" hangingPunct="1">
        <a:spcBef>
          <a:spcPct val="20000"/>
        </a:spcBef>
        <a:buFont typeface="Arial" pitchFamily="34" charset="0"/>
        <a:buChar char="•"/>
        <a:defRPr sz="9100" kern="1200">
          <a:solidFill>
            <a:schemeClr val="tx1"/>
          </a:solidFill>
          <a:latin typeface="+mn-lt"/>
          <a:ea typeface="+mn-ea"/>
          <a:cs typeface="+mn-cs"/>
        </a:defRPr>
      </a:lvl3pPr>
      <a:lvl4pPr marL="6034300"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4pPr>
      <a:lvl5pPr marL="7758385"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5pPr>
      <a:lvl6pPr marL="9482471"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6pPr>
      <a:lvl7pPr marL="1120655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7pPr>
      <a:lvl8pPr marL="12930642"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8pPr>
      <a:lvl9pPr marL="1465472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9pPr>
    </p:bodyStyle>
    <p:otherStyle>
      <a:defPPr>
        <a:defRPr lang="en-US"/>
      </a:defPPr>
      <a:lvl1pPr marL="0" algn="l" defTabSz="3448171" rtl="0" eaLnBrk="1" latinLnBrk="0" hangingPunct="1">
        <a:defRPr sz="6800" kern="1200">
          <a:solidFill>
            <a:schemeClr val="tx1"/>
          </a:solidFill>
          <a:latin typeface="+mn-lt"/>
          <a:ea typeface="+mn-ea"/>
          <a:cs typeface="+mn-cs"/>
        </a:defRPr>
      </a:lvl1pPr>
      <a:lvl2pPr marL="1724086" algn="l" defTabSz="3448171" rtl="0" eaLnBrk="1" latinLnBrk="0" hangingPunct="1">
        <a:defRPr sz="6800" kern="1200">
          <a:solidFill>
            <a:schemeClr val="tx1"/>
          </a:solidFill>
          <a:latin typeface="+mn-lt"/>
          <a:ea typeface="+mn-ea"/>
          <a:cs typeface="+mn-cs"/>
        </a:defRPr>
      </a:lvl2pPr>
      <a:lvl3pPr marL="3448171" algn="l" defTabSz="3448171" rtl="0" eaLnBrk="1" latinLnBrk="0" hangingPunct="1">
        <a:defRPr sz="6800" kern="1200">
          <a:solidFill>
            <a:schemeClr val="tx1"/>
          </a:solidFill>
          <a:latin typeface="+mn-lt"/>
          <a:ea typeface="+mn-ea"/>
          <a:cs typeface="+mn-cs"/>
        </a:defRPr>
      </a:lvl3pPr>
      <a:lvl4pPr marL="5172257" algn="l" defTabSz="3448171" rtl="0" eaLnBrk="1" latinLnBrk="0" hangingPunct="1">
        <a:defRPr sz="6800" kern="1200">
          <a:solidFill>
            <a:schemeClr val="tx1"/>
          </a:solidFill>
          <a:latin typeface="+mn-lt"/>
          <a:ea typeface="+mn-ea"/>
          <a:cs typeface="+mn-cs"/>
        </a:defRPr>
      </a:lvl4pPr>
      <a:lvl5pPr marL="6896342" algn="l" defTabSz="3448171" rtl="0" eaLnBrk="1" latinLnBrk="0" hangingPunct="1">
        <a:defRPr sz="6800" kern="1200">
          <a:solidFill>
            <a:schemeClr val="tx1"/>
          </a:solidFill>
          <a:latin typeface="+mn-lt"/>
          <a:ea typeface="+mn-ea"/>
          <a:cs typeface="+mn-cs"/>
        </a:defRPr>
      </a:lvl5pPr>
      <a:lvl6pPr marL="8620428" algn="l" defTabSz="3448171" rtl="0" eaLnBrk="1" latinLnBrk="0" hangingPunct="1">
        <a:defRPr sz="6800" kern="1200">
          <a:solidFill>
            <a:schemeClr val="tx1"/>
          </a:solidFill>
          <a:latin typeface="+mn-lt"/>
          <a:ea typeface="+mn-ea"/>
          <a:cs typeface="+mn-cs"/>
        </a:defRPr>
      </a:lvl6pPr>
      <a:lvl7pPr marL="10344514" algn="l" defTabSz="3448171" rtl="0" eaLnBrk="1" latinLnBrk="0" hangingPunct="1">
        <a:defRPr sz="6800" kern="1200">
          <a:solidFill>
            <a:schemeClr val="tx1"/>
          </a:solidFill>
          <a:latin typeface="+mn-lt"/>
          <a:ea typeface="+mn-ea"/>
          <a:cs typeface="+mn-cs"/>
        </a:defRPr>
      </a:lvl7pPr>
      <a:lvl8pPr marL="12068599" algn="l" defTabSz="3448171" rtl="0" eaLnBrk="1" latinLnBrk="0" hangingPunct="1">
        <a:defRPr sz="6800" kern="1200">
          <a:solidFill>
            <a:schemeClr val="tx1"/>
          </a:solidFill>
          <a:latin typeface="+mn-lt"/>
          <a:ea typeface="+mn-ea"/>
          <a:cs typeface="+mn-cs"/>
        </a:defRPr>
      </a:lvl8pPr>
      <a:lvl9pPr marL="13792685" algn="l" defTabSz="3448171" rtl="0" eaLnBrk="1" latinLnBrk="0" hangingPunct="1">
        <a:defRPr sz="6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ounded Rectangle 41"/>
          <p:cNvSpPr/>
          <p:nvPr userDrawn="1"/>
        </p:nvSpPr>
        <p:spPr>
          <a:xfrm>
            <a:off x="444997" y="3014423"/>
            <a:ext cx="7761386" cy="1483494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8592268" y="3014423"/>
            <a:ext cx="7761386" cy="1483494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16706171" y="3014423"/>
            <a:ext cx="7761386" cy="1483494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24811155" y="3014423"/>
            <a:ext cx="7761386" cy="1483494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userDrawn="1"/>
        </p:nvSpPr>
        <p:spPr>
          <a:xfrm>
            <a:off x="32920971" y="3014423"/>
            <a:ext cx="7761386" cy="1483494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userDrawn="1"/>
        </p:nvGrpSpPr>
        <p:grpSpPr>
          <a:xfrm rot="10800000">
            <a:off x="-18629" y="18177163"/>
            <a:ext cx="41201135" cy="1031422"/>
            <a:chOff x="-14192" y="1382"/>
            <a:chExt cx="27451941" cy="4572641"/>
          </a:xfrm>
        </p:grpSpPr>
        <p:sp>
          <p:nvSpPr>
            <p:cNvPr id="7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88" name="Text Box 14"/>
          <p:cNvSpPr txBox="1">
            <a:spLocks noChangeArrowheads="1"/>
          </p:cNvSpPr>
          <p:nvPr userDrawn="1"/>
        </p:nvSpPr>
        <p:spPr bwMode="auto">
          <a:xfrm>
            <a:off x="1044833" y="18658562"/>
            <a:ext cx="2366237" cy="282051"/>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nvGrpSpPr>
          <p:cNvPr id="16" name="Group 15">
            <a:extLst>
              <a:ext uri="{FF2B5EF4-FFF2-40B4-BE49-F238E27FC236}">
                <a16:creationId xmlns:a16="http://schemas.microsoft.com/office/drawing/2014/main" id="{8428F42F-9FFE-F944-A4BA-E0058C2FE557}"/>
              </a:ext>
            </a:extLst>
          </p:cNvPr>
          <p:cNvGrpSpPr/>
          <p:nvPr userDrawn="1"/>
        </p:nvGrpSpPr>
        <p:grpSpPr>
          <a:xfrm>
            <a:off x="-43304" y="11286"/>
            <a:ext cx="41191304" cy="2675337"/>
            <a:chOff x="-43304" y="11286"/>
            <a:chExt cx="43905392" cy="4120075"/>
          </a:xfrm>
        </p:grpSpPr>
        <p:sp>
          <p:nvSpPr>
            <p:cNvPr id="17" name="Rectangle 16">
              <a:extLst>
                <a:ext uri="{FF2B5EF4-FFF2-40B4-BE49-F238E27FC236}">
                  <a16:creationId xmlns:a16="http://schemas.microsoft.com/office/drawing/2014/main" id="{419E39B9-C52F-8B47-AEAE-B4B1D7C1FE63}"/>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B53FAF8E-6D85-F44E-9545-E64DB788B885}"/>
                </a:ext>
              </a:extLst>
            </p:cNvPr>
            <p:cNvGrpSpPr/>
            <p:nvPr userDrawn="1"/>
          </p:nvGrpSpPr>
          <p:grpSpPr>
            <a:xfrm>
              <a:off x="-43304" y="11286"/>
              <a:ext cx="43905392" cy="4036528"/>
              <a:chOff x="-14192" y="1382"/>
              <a:chExt cx="27451941" cy="4572641"/>
            </a:xfrm>
          </p:grpSpPr>
          <p:sp>
            <p:nvSpPr>
              <p:cNvPr id="19" name="Rectangle 16">
                <a:extLst>
                  <a:ext uri="{FF2B5EF4-FFF2-40B4-BE49-F238E27FC236}">
                    <a16:creationId xmlns:a16="http://schemas.microsoft.com/office/drawing/2014/main" id="{4F9EE7FF-EBE5-CD4C-94FB-A427543BFE5F}"/>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8FDE15E8-64E0-3E4A-BFC8-2E9C613ADFCE}"/>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07AF8B5C-B3B1-034D-B532-E6AA0891E176}"/>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436314147"/>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448171" rtl="0" eaLnBrk="1" latinLnBrk="0" hangingPunct="1">
        <a:spcBef>
          <a:spcPct val="0"/>
        </a:spcBef>
        <a:buNone/>
        <a:defRPr sz="6900" kern="1200">
          <a:solidFill>
            <a:schemeClr val="bg1"/>
          </a:solidFill>
          <a:latin typeface="Trebuchet MS" pitchFamily="34" charset="0"/>
          <a:ea typeface="+mj-ea"/>
          <a:cs typeface="+mj-cs"/>
        </a:defRPr>
      </a:lvl1pPr>
    </p:titleStyle>
    <p:bodyStyle>
      <a:lvl1pPr marL="1293065" indent="-1293065" algn="l" defTabSz="3448171" rtl="0" eaLnBrk="1" latinLnBrk="0" hangingPunct="1">
        <a:spcBef>
          <a:spcPct val="20000"/>
        </a:spcBef>
        <a:buFont typeface="Arial" pitchFamily="34" charset="0"/>
        <a:buChar char="•"/>
        <a:defRPr sz="12100" kern="1200">
          <a:solidFill>
            <a:schemeClr val="tx1"/>
          </a:solidFill>
          <a:latin typeface="+mn-lt"/>
          <a:ea typeface="+mn-ea"/>
          <a:cs typeface="+mn-cs"/>
        </a:defRPr>
      </a:lvl1pPr>
      <a:lvl2pPr marL="2801639" indent="-1077553" algn="l" defTabSz="3448171" rtl="0" eaLnBrk="1" latinLnBrk="0" hangingPunct="1">
        <a:spcBef>
          <a:spcPct val="20000"/>
        </a:spcBef>
        <a:buFont typeface="Arial" pitchFamily="34" charset="0"/>
        <a:buChar char="–"/>
        <a:defRPr sz="10600" kern="1200">
          <a:solidFill>
            <a:schemeClr val="tx1"/>
          </a:solidFill>
          <a:latin typeface="+mn-lt"/>
          <a:ea typeface="+mn-ea"/>
          <a:cs typeface="+mn-cs"/>
        </a:defRPr>
      </a:lvl2pPr>
      <a:lvl3pPr marL="4310214" indent="-862043" algn="l" defTabSz="3448171" rtl="0" eaLnBrk="1" latinLnBrk="0" hangingPunct="1">
        <a:spcBef>
          <a:spcPct val="20000"/>
        </a:spcBef>
        <a:buFont typeface="Arial" pitchFamily="34" charset="0"/>
        <a:buChar char="•"/>
        <a:defRPr sz="9100" kern="1200">
          <a:solidFill>
            <a:schemeClr val="tx1"/>
          </a:solidFill>
          <a:latin typeface="+mn-lt"/>
          <a:ea typeface="+mn-ea"/>
          <a:cs typeface="+mn-cs"/>
        </a:defRPr>
      </a:lvl3pPr>
      <a:lvl4pPr marL="6034300"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4pPr>
      <a:lvl5pPr marL="7758385"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5pPr>
      <a:lvl6pPr marL="9482471"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6pPr>
      <a:lvl7pPr marL="1120655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7pPr>
      <a:lvl8pPr marL="12930642"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8pPr>
      <a:lvl9pPr marL="1465472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9pPr>
    </p:bodyStyle>
    <p:otherStyle>
      <a:defPPr>
        <a:defRPr lang="en-US"/>
      </a:defPPr>
      <a:lvl1pPr marL="0" algn="l" defTabSz="3448171" rtl="0" eaLnBrk="1" latinLnBrk="0" hangingPunct="1">
        <a:defRPr sz="6800" kern="1200">
          <a:solidFill>
            <a:schemeClr val="tx1"/>
          </a:solidFill>
          <a:latin typeface="+mn-lt"/>
          <a:ea typeface="+mn-ea"/>
          <a:cs typeface="+mn-cs"/>
        </a:defRPr>
      </a:lvl1pPr>
      <a:lvl2pPr marL="1724086" algn="l" defTabSz="3448171" rtl="0" eaLnBrk="1" latinLnBrk="0" hangingPunct="1">
        <a:defRPr sz="6800" kern="1200">
          <a:solidFill>
            <a:schemeClr val="tx1"/>
          </a:solidFill>
          <a:latin typeface="+mn-lt"/>
          <a:ea typeface="+mn-ea"/>
          <a:cs typeface="+mn-cs"/>
        </a:defRPr>
      </a:lvl2pPr>
      <a:lvl3pPr marL="3448171" algn="l" defTabSz="3448171" rtl="0" eaLnBrk="1" latinLnBrk="0" hangingPunct="1">
        <a:defRPr sz="6800" kern="1200">
          <a:solidFill>
            <a:schemeClr val="tx1"/>
          </a:solidFill>
          <a:latin typeface="+mn-lt"/>
          <a:ea typeface="+mn-ea"/>
          <a:cs typeface="+mn-cs"/>
        </a:defRPr>
      </a:lvl3pPr>
      <a:lvl4pPr marL="5172257" algn="l" defTabSz="3448171" rtl="0" eaLnBrk="1" latinLnBrk="0" hangingPunct="1">
        <a:defRPr sz="6800" kern="1200">
          <a:solidFill>
            <a:schemeClr val="tx1"/>
          </a:solidFill>
          <a:latin typeface="+mn-lt"/>
          <a:ea typeface="+mn-ea"/>
          <a:cs typeface="+mn-cs"/>
        </a:defRPr>
      </a:lvl4pPr>
      <a:lvl5pPr marL="6896342" algn="l" defTabSz="3448171" rtl="0" eaLnBrk="1" latinLnBrk="0" hangingPunct="1">
        <a:defRPr sz="6800" kern="1200">
          <a:solidFill>
            <a:schemeClr val="tx1"/>
          </a:solidFill>
          <a:latin typeface="+mn-lt"/>
          <a:ea typeface="+mn-ea"/>
          <a:cs typeface="+mn-cs"/>
        </a:defRPr>
      </a:lvl5pPr>
      <a:lvl6pPr marL="8620428" algn="l" defTabSz="3448171" rtl="0" eaLnBrk="1" latinLnBrk="0" hangingPunct="1">
        <a:defRPr sz="6800" kern="1200">
          <a:solidFill>
            <a:schemeClr val="tx1"/>
          </a:solidFill>
          <a:latin typeface="+mn-lt"/>
          <a:ea typeface="+mn-ea"/>
          <a:cs typeface="+mn-cs"/>
        </a:defRPr>
      </a:lvl6pPr>
      <a:lvl7pPr marL="10344514" algn="l" defTabSz="3448171" rtl="0" eaLnBrk="1" latinLnBrk="0" hangingPunct="1">
        <a:defRPr sz="6800" kern="1200">
          <a:solidFill>
            <a:schemeClr val="tx1"/>
          </a:solidFill>
          <a:latin typeface="+mn-lt"/>
          <a:ea typeface="+mn-ea"/>
          <a:cs typeface="+mn-cs"/>
        </a:defRPr>
      </a:lvl7pPr>
      <a:lvl8pPr marL="12068599" algn="l" defTabSz="3448171" rtl="0" eaLnBrk="1" latinLnBrk="0" hangingPunct="1">
        <a:defRPr sz="6800" kern="1200">
          <a:solidFill>
            <a:schemeClr val="tx1"/>
          </a:solidFill>
          <a:latin typeface="+mn-lt"/>
          <a:ea typeface="+mn-ea"/>
          <a:cs typeface="+mn-cs"/>
        </a:defRPr>
      </a:lvl8pPr>
      <a:lvl9pPr marL="13792685" algn="l" defTabSz="3448171" rtl="0" eaLnBrk="1" latinLnBrk="0" hangingPunct="1">
        <a:defRPr sz="6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 name="Rounded Rectangle 40"/>
          <p:cNvSpPr/>
          <p:nvPr userDrawn="1"/>
        </p:nvSpPr>
        <p:spPr>
          <a:xfrm>
            <a:off x="444997" y="3139115"/>
            <a:ext cx="7761386" cy="1483494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32963292" y="3139115"/>
            <a:ext cx="7761386" cy="1483494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8590082" y="3139115"/>
            <a:ext cx="24008208" cy="14834940"/>
          </a:xfrm>
          <a:prstGeom prst="roundRect">
            <a:avLst>
              <a:gd name="adj" fmla="val 81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 Box 14"/>
          <p:cNvSpPr txBox="1">
            <a:spLocks noChangeArrowheads="1"/>
          </p:cNvSpPr>
          <p:nvPr userDrawn="1"/>
        </p:nvSpPr>
        <p:spPr bwMode="auto">
          <a:xfrm>
            <a:off x="1044833" y="18658562"/>
            <a:ext cx="2366237" cy="282051"/>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nvGrpSpPr>
          <p:cNvPr id="85" name="Group 84"/>
          <p:cNvGrpSpPr/>
          <p:nvPr userDrawn="1"/>
        </p:nvGrpSpPr>
        <p:grpSpPr>
          <a:xfrm rot="10800000">
            <a:off x="-20664" y="18174186"/>
            <a:ext cx="41201135" cy="1031422"/>
            <a:chOff x="-14192" y="1382"/>
            <a:chExt cx="27451941" cy="4572641"/>
          </a:xfrm>
        </p:grpSpPr>
        <p:sp>
          <p:nvSpPr>
            <p:cNvPr id="86"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89" name="Text Box 14"/>
          <p:cNvSpPr txBox="1">
            <a:spLocks noChangeArrowheads="1"/>
          </p:cNvSpPr>
          <p:nvPr userDrawn="1"/>
        </p:nvSpPr>
        <p:spPr bwMode="auto">
          <a:xfrm>
            <a:off x="1197233" y="18810962"/>
            <a:ext cx="2366237" cy="282051"/>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46" name="Table 45">
            <a:extLst>
              <a:ext uri="{FF2B5EF4-FFF2-40B4-BE49-F238E27FC236}">
                <a16:creationId xmlns:a16="http://schemas.microsoft.com/office/drawing/2014/main" id="{8E408EA0-5D2E-AB40-BBB6-CD361FDDD59A}"/>
              </a:ext>
            </a:extLst>
          </p:cNvPr>
          <p:cNvGraphicFramePr>
            <a:graphicFrameLocks noGrp="1"/>
          </p:cNvGraphicFramePr>
          <p:nvPr userDrawn="1">
            <p:extLst>
              <p:ext uri="{D42A27DB-BD31-4B8C-83A1-F6EECF244321}">
                <p14:modId xmlns:p14="http://schemas.microsoft.com/office/powerpoint/2010/main" val="2241043363"/>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42”x90"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90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77.14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44 tall x 94.28 wide</a:t>
                      </a:r>
                      <a:br>
                        <a:rPr lang="en-US" sz="1200" b="0" baseline="0" dirty="0">
                          <a:solidFill>
                            <a:srgbClr val="FFC000"/>
                          </a:solidFill>
                          <a:latin typeface="Arial" panose="020B0604020202020204" pitchFamily="34" charset="0"/>
                          <a:cs typeface="Arial" panose="020B0604020202020204" pitchFamily="34" charset="0"/>
                        </a:rPr>
                      </a:br>
                      <a:endParaRPr lang="en-US" sz="1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2" name="Table 1">
            <a:extLst>
              <a:ext uri="{FF2B5EF4-FFF2-40B4-BE49-F238E27FC236}">
                <a16:creationId xmlns:a16="http://schemas.microsoft.com/office/drawing/2014/main" id="{352BD63F-728A-45CC-A707-4E387A8E1666}"/>
              </a:ext>
            </a:extLst>
          </p:cNvPr>
          <p:cNvGraphicFramePr>
            <a:graphicFrameLocks noGrp="1"/>
          </p:cNvGraphicFramePr>
          <p:nvPr userDrawn="1">
            <p:extLst>
              <p:ext uri="{D42A27DB-BD31-4B8C-83A1-F6EECF244321}">
                <p14:modId xmlns:p14="http://schemas.microsoft.com/office/powerpoint/2010/main" val="779747807"/>
              </p:ext>
            </p:extLst>
          </p:nvPr>
        </p:nvGraphicFramePr>
        <p:xfrm>
          <a:off x="41416921" y="-435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912801141"/>
                    </a:ext>
                  </a:extLst>
                </a:gridCol>
                <a:gridCol w="3044570">
                  <a:extLst>
                    <a:ext uri="{9D8B030D-6E8A-4147-A177-3AD203B41FA5}">
                      <a16:colId xmlns:a16="http://schemas.microsoft.com/office/drawing/2014/main" val="3859821552"/>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3072571942"/>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 action="ppaction://noaction">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3524016910"/>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2696743693"/>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879367680"/>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514263914"/>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2249292530"/>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792882922"/>
                  </a:ext>
                </a:extLst>
              </a:tr>
              <a:tr h="761943">
                <a:tc gridSpan="2">
                  <a:txBody>
                    <a:bodyPr/>
                    <a:lstStyle/>
                    <a:p>
                      <a:endParaRPr lang="en-US" sz="1200" dirty="0">
                        <a:solidFill>
                          <a:srgbClr val="1F3A4E"/>
                        </a:solidFill>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2571682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2140426474"/>
                  </a:ext>
                </a:extLst>
              </a:tr>
            </a:tbl>
          </a:graphicData>
        </a:graphic>
      </p:graphicFrame>
      <p:grpSp>
        <p:nvGrpSpPr>
          <p:cNvPr id="17" name="Group 16">
            <a:extLst>
              <a:ext uri="{FF2B5EF4-FFF2-40B4-BE49-F238E27FC236}">
                <a16:creationId xmlns:a16="http://schemas.microsoft.com/office/drawing/2014/main" id="{0C9EF853-ED4A-2445-84EE-6ACDD4171A0D}"/>
              </a:ext>
            </a:extLst>
          </p:cNvPr>
          <p:cNvGrpSpPr/>
          <p:nvPr userDrawn="1"/>
        </p:nvGrpSpPr>
        <p:grpSpPr>
          <a:xfrm>
            <a:off x="-43304" y="11286"/>
            <a:ext cx="41191304" cy="2675337"/>
            <a:chOff x="-43304" y="11286"/>
            <a:chExt cx="43905392" cy="4120075"/>
          </a:xfrm>
        </p:grpSpPr>
        <p:sp>
          <p:nvSpPr>
            <p:cNvPr id="18" name="Rectangle 17">
              <a:extLst>
                <a:ext uri="{FF2B5EF4-FFF2-40B4-BE49-F238E27FC236}">
                  <a16:creationId xmlns:a16="http://schemas.microsoft.com/office/drawing/2014/main" id="{405A5E10-FEBC-1145-8324-7CB982F48255}"/>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9B1E4DDF-5EBE-E14D-AAC9-4EA8B7672701}"/>
                </a:ext>
              </a:extLst>
            </p:cNvPr>
            <p:cNvGrpSpPr/>
            <p:nvPr userDrawn="1"/>
          </p:nvGrpSpPr>
          <p:grpSpPr>
            <a:xfrm>
              <a:off x="-43304" y="11286"/>
              <a:ext cx="43905392" cy="4036528"/>
              <a:chOff x="-14192" y="1382"/>
              <a:chExt cx="27451941" cy="4572641"/>
            </a:xfrm>
          </p:grpSpPr>
          <p:sp>
            <p:nvSpPr>
              <p:cNvPr id="20" name="Rectangle 16">
                <a:extLst>
                  <a:ext uri="{FF2B5EF4-FFF2-40B4-BE49-F238E27FC236}">
                    <a16:creationId xmlns:a16="http://schemas.microsoft.com/office/drawing/2014/main" id="{1C3D0770-AEC0-4C48-8F5C-0CF9AB0C6DC0}"/>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7E75CC2B-0C4F-C24D-9780-1D3187366848}"/>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3135E589-FF9E-7A49-953C-CB84BEEAABB1}"/>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448171" rtl="0" eaLnBrk="1" latinLnBrk="0" hangingPunct="1">
        <a:spcBef>
          <a:spcPct val="0"/>
        </a:spcBef>
        <a:buNone/>
        <a:defRPr sz="6900" kern="1200">
          <a:solidFill>
            <a:schemeClr val="bg1"/>
          </a:solidFill>
          <a:latin typeface="Trebuchet MS" pitchFamily="34" charset="0"/>
          <a:ea typeface="+mj-ea"/>
          <a:cs typeface="+mj-cs"/>
        </a:defRPr>
      </a:lvl1pPr>
    </p:titleStyle>
    <p:bodyStyle>
      <a:lvl1pPr marL="1293065" indent="-1293065" algn="l" defTabSz="3448171" rtl="0" eaLnBrk="1" latinLnBrk="0" hangingPunct="1">
        <a:spcBef>
          <a:spcPct val="20000"/>
        </a:spcBef>
        <a:buFont typeface="Arial" pitchFamily="34" charset="0"/>
        <a:buChar char="•"/>
        <a:defRPr sz="12100" kern="1200">
          <a:solidFill>
            <a:schemeClr val="tx1"/>
          </a:solidFill>
          <a:latin typeface="+mn-lt"/>
          <a:ea typeface="+mn-ea"/>
          <a:cs typeface="+mn-cs"/>
        </a:defRPr>
      </a:lvl1pPr>
      <a:lvl2pPr marL="2801639" indent="-1077553" algn="l" defTabSz="3448171" rtl="0" eaLnBrk="1" latinLnBrk="0" hangingPunct="1">
        <a:spcBef>
          <a:spcPct val="20000"/>
        </a:spcBef>
        <a:buFont typeface="Arial" pitchFamily="34" charset="0"/>
        <a:buChar char="–"/>
        <a:defRPr sz="10600" kern="1200">
          <a:solidFill>
            <a:schemeClr val="tx1"/>
          </a:solidFill>
          <a:latin typeface="+mn-lt"/>
          <a:ea typeface="+mn-ea"/>
          <a:cs typeface="+mn-cs"/>
        </a:defRPr>
      </a:lvl2pPr>
      <a:lvl3pPr marL="4310214" indent="-862043" algn="l" defTabSz="3448171" rtl="0" eaLnBrk="1" latinLnBrk="0" hangingPunct="1">
        <a:spcBef>
          <a:spcPct val="20000"/>
        </a:spcBef>
        <a:buFont typeface="Arial" pitchFamily="34" charset="0"/>
        <a:buChar char="•"/>
        <a:defRPr sz="9100" kern="1200">
          <a:solidFill>
            <a:schemeClr val="tx1"/>
          </a:solidFill>
          <a:latin typeface="+mn-lt"/>
          <a:ea typeface="+mn-ea"/>
          <a:cs typeface="+mn-cs"/>
        </a:defRPr>
      </a:lvl3pPr>
      <a:lvl4pPr marL="6034300"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4pPr>
      <a:lvl5pPr marL="7758385"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5pPr>
      <a:lvl6pPr marL="9482471"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6pPr>
      <a:lvl7pPr marL="1120655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7pPr>
      <a:lvl8pPr marL="12930642"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8pPr>
      <a:lvl9pPr marL="1465472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9pPr>
    </p:bodyStyle>
    <p:otherStyle>
      <a:defPPr>
        <a:defRPr lang="en-US"/>
      </a:defPPr>
      <a:lvl1pPr marL="0" algn="l" defTabSz="3448171" rtl="0" eaLnBrk="1" latinLnBrk="0" hangingPunct="1">
        <a:defRPr sz="6800" kern="1200">
          <a:solidFill>
            <a:schemeClr val="tx1"/>
          </a:solidFill>
          <a:latin typeface="+mn-lt"/>
          <a:ea typeface="+mn-ea"/>
          <a:cs typeface="+mn-cs"/>
        </a:defRPr>
      </a:lvl1pPr>
      <a:lvl2pPr marL="1724086" algn="l" defTabSz="3448171" rtl="0" eaLnBrk="1" latinLnBrk="0" hangingPunct="1">
        <a:defRPr sz="6800" kern="1200">
          <a:solidFill>
            <a:schemeClr val="tx1"/>
          </a:solidFill>
          <a:latin typeface="+mn-lt"/>
          <a:ea typeface="+mn-ea"/>
          <a:cs typeface="+mn-cs"/>
        </a:defRPr>
      </a:lvl2pPr>
      <a:lvl3pPr marL="3448171" algn="l" defTabSz="3448171" rtl="0" eaLnBrk="1" latinLnBrk="0" hangingPunct="1">
        <a:defRPr sz="6800" kern="1200">
          <a:solidFill>
            <a:schemeClr val="tx1"/>
          </a:solidFill>
          <a:latin typeface="+mn-lt"/>
          <a:ea typeface="+mn-ea"/>
          <a:cs typeface="+mn-cs"/>
        </a:defRPr>
      </a:lvl3pPr>
      <a:lvl4pPr marL="5172257" algn="l" defTabSz="3448171" rtl="0" eaLnBrk="1" latinLnBrk="0" hangingPunct="1">
        <a:defRPr sz="6800" kern="1200">
          <a:solidFill>
            <a:schemeClr val="tx1"/>
          </a:solidFill>
          <a:latin typeface="+mn-lt"/>
          <a:ea typeface="+mn-ea"/>
          <a:cs typeface="+mn-cs"/>
        </a:defRPr>
      </a:lvl4pPr>
      <a:lvl5pPr marL="6896342" algn="l" defTabSz="3448171" rtl="0" eaLnBrk="1" latinLnBrk="0" hangingPunct="1">
        <a:defRPr sz="6800" kern="1200">
          <a:solidFill>
            <a:schemeClr val="tx1"/>
          </a:solidFill>
          <a:latin typeface="+mn-lt"/>
          <a:ea typeface="+mn-ea"/>
          <a:cs typeface="+mn-cs"/>
        </a:defRPr>
      </a:lvl5pPr>
      <a:lvl6pPr marL="8620428" algn="l" defTabSz="3448171" rtl="0" eaLnBrk="1" latinLnBrk="0" hangingPunct="1">
        <a:defRPr sz="6800" kern="1200">
          <a:solidFill>
            <a:schemeClr val="tx1"/>
          </a:solidFill>
          <a:latin typeface="+mn-lt"/>
          <a:ea typeface="+mn-ea"/>
          <a:cs typeface="+mn-cs"/>
        </a:defRPr>
      </a:lvl6pPr>
      <a:lvl7pPr marL="10344514" algn="l" defTabSz="3448171" rtl="0" eaLnBrk="1" latinLnBrk="0" hangingPunct="1">
        <a:defRPr sz="6800" kern="1200">
          <a:solidFill>
            <a:schemeClr val="tx1"/>
          </a:solidFill>
          <a:latin typeface="+mn-lt"/>
          <a:ea typeface="+mn-ea"/>
          <a:cs typeface="+mn-cs"/>
        </a:defRPr>
      </a:lvl7pPr>
      <a:lvl8pPr marL="12068599" algn="l" defTabSz="3448171" rtl="0" eaLnBrk="1" latinLnBrk="0" hangingPunct="1">
        <a:defRPr sz="6800" kern="1200">
          <a:solidFill>
            <a:schemeClr val="tx1"/>
          </a:solidFill>
          <a:latin typeface="+mn-lt"/>
          <a:ea typeface="+mn-ea"/>
          <a:cs typeface="+mn-cs"/>
        </a:defRPr>
      </a:lvl8pPr>
      <a:lvl9pPr marL="13792685" algn="l" defTabSz="3448171" rtl="0" eaLnBrk="1" latinLnBrk="0" hangingPunct="1">
        <a:defRPr sz="6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4" name="Rounded Rectangle 53"/>
          <p:cNvSpPr/>
          <p:nvPr userDrawn="1"/>
        </p:nvSpPr>
        <p:spPr>
          <a:xfrm>
            <a:off x="444997" y="3139115"/>
            <a:ext cx="7761386" cy="1469123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userDrawn="1"/>
        </p:nvSpPr>
        <p:spPr>
          <a:xfrm>
            <a:off x="32963292" y="3139115"/>
            <a:ext cx="7761386" cy="1469123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userDrawn="1"/>
        </p:nvSpPr>
        <p:spPr>
          <a:xfrm>
            <a:off x="8583898" y="3139115"/>
            <a:ext cx="7761386" cy="70879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userDrawn="1"/>
        </p:nvSpPr>
        <p:spPr>
          <a:xfrm>
            <a:off x="16708797" y="3139115"/>
            <a:ext cx="7761386" cy="70879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userDrawn="1"/>
        </p:nvSpPr>
        <p:spPr>
          <a:xfrm>
            <a:off x="24791389" y="3139115"/>
            <a:ext cx="7761386" cy="70879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userDrawn="1"/>
        </p:nvSpPr>
        <p:spPr>
          <a:xfrm>
            <a:off x="8583898" y="10742359"/>
            <a:ext cx="7761386" cy="70879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userDrawn="1"/>
        </p:nvSpPr>
        <p:spPr>
          <a:xfrm>
            <a:off x="16708797" y="10742359"/>
            <a:ext cx="7761386" cy="70879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userDrawn="1"/>
        </p:nvSpPr>
        <p:spPr>
          <a:xfrm>
            <a:off x="24791389" y="10742359"/>
            <a:ext cx="7761386" cy="70879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userDrawn="1"/>
        </p:nvGrpSpPr>
        <p:grpSpPr>
          <a:xfrm rot="10800000">
            <a:off x="-18629" y="18177163"/>
            <a:ext cx="41201135" cy="1031422"/>
            <a:chOff x="-14192" y="1382"/>
            <a:chExt cx="27451941" cy="4572641"/>
          </a:xfrm>
        </p:grpSpPr>
        <p:sp>
          <p:nvSpPr>
            <p:cNvPr id="9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100" name="Text Box 14"/>
          <p:cNvSpPr txBox="1">
            <a:spLocks noChangeArrowheads="1"/>
          </p:cNvSpPr>
          <p:nvPr userDrawn="1"/>
        </p:nvSpPr>
        <p:spPr bwMode="auto">
          <a:xfrm>
            <a:off x="1044833" y="18658562"/>
            <a:ext cx="2366237" cy="282051"/>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48" name="Table 47">
            <a:extLst>
              <a:ext uri="{FF2B5EF4-FFF2-40B4-BE49-F238E27FC236}">
                <a16:creationId xmlns:a16="http://schemas.microsoft.com/office/drawing/2014/main" id="{1F5794B9-12ED-5A44-9FF2-C15BF9BB6178}"/>
              </a:ext>
            </a:extLst>
          </p:cNvPr>
          <p:cNvGraphicFramePr>
            <a:graphicFrameLocks noGrp="1"/>
          </p:cNvGraphicFramePr>
          <p:nvPr userDrawn="1">
            <p:extLst>
              <p:ext uri="{D42A27DB-BD31-4B8C-83A1-F6EECF244321}">
                <p14:modId xmlns:p14="http://schemas.microsoft.com/office/powerpoint/2010/main" val="2241043363"/>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42”x90"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90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77.14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44 tall x 94.28 wide</a:t>
                      </a:r>
                      <a:br>
                        <a:rPr lang="en-US" sz="1200" b="0" baseline="0" dirty="0">
                          <a:solidFill>
                            <a:srgbClr val="FFC000"/>
                          </a:solidFill>
                          <a:latin typeface="Arial" panose="020B0604020202020204" pitchFamily="34" charset="0"/>
                          <a:cs typeface="Arial" panose="020B0604020202020204" pitchFamily="34" charset="0"/>
                        </a:rPr>
                      </a:br>
                      <a:endParaRPr lang="en-US" sz="1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21" name="Table 20">
            <a:extLst>
              <a:ext uri="{FF2B5EF4-FFF2-40B4-BE49-F238E27FC236}">
                <a16:creationId xmlns:a16="http://schemas.microsoft.com/office/drawing/2014/main" id="{E18A245D-61EC-4BF3-9A37-F37E36D9F55C}"/>
              </a:ext>
            </a:extLst>
          </p:cNvPr>
          <p:cNvGraphicFramePr>
            <a:graphicFrameLocks noGrp="1"/>
          </p:cNvGraphicFramePr>
          <p:nvPr userDrawn="1">
            <p:extLst>
              <p:ext uri="{D42A27DB-BD31-4B8C-83A1-F6EECF244321}">
                <p14:modId xmlns:p14="http://schemas.microsoft.com/office/powerpoint/2010/main" val="3925980423"/>
              </p:ext>
            </p:extLst>
          </p:nvPr>
        </p:nvGraphicFramePr>
        <p:xfrm>
          <a:off x="41416921" y="-435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912801141"/>
                    </a:ext>
                  </a:extLst>
                </a:gridCol>
                <a:gridCol w="3044570">
                  <a:extLst>
                    <a:ext uri="{9D8B030D-6E8A-4147-A177-3AD203B41FA5}">
                      <a16:colId xmlns:a16="http://schemas.microsoft.com/office/drawing/2014/main" val="3859821552"/>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3072571942"/>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 action="ppaction://noaction">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3524016910"/>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2696743693"/>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879367680"/>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514263914"/>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2249292530"/>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792882922"/>
                  </a:ext>
                </a:extLst>
              </a:tr>
              <a:tr h="761943">
                <a:tc gridSpan="2">
                  <a:txBody>
                    <a:bodyPr/>
                    <a:lstStyle/>
                    <a:p>
                      <a:endParaRPr lang="en-US" sz="1200" dirty="0">
                        <a:solidFill>
                          <a:srgbClr val="1F3A4E"/>
                        </a:solidFill>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2571682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2140426474"/>
                  </a:ext>
                </a:extLst>
              </a:tr>
            </a:tbl>
          </a:graphicData>
        </a:graphic>
      </p:graphicFrame>
      <p:grpSp>
        <p:nvGrpSpPr>
          <p:cNvPr id="22" name="Group 21">
            <a:extLst>
              <a:ext uri="{FF2B5EF4-FFF2-40B4-BE49-F238E27FC236}">
                <a16:creationId xmlns:a16="http://schemas.microsoft.com/office/drawing/2014/main" id="{63407675-0B44-1C4B-9B2E-7640A1F995DB}"/>
              </a:ext>
            </a:extLst>
          </p:cNvPr>
          <p:cNvGrpSpPr/>
          <p:nvPr userDrawn="1"/>
        </p:nvGrpSpPr>
        <p:grpSpPr>
          <a:xfrm>
            <a:off x="-43304" y="11286"/>
            <a:ext cx="41191304" cy="2675337"/>
            <a:chOff x="-43304" y="11286"/>
            <a:chExt cx="43905392" cy="4120075"/>
          </a:xfrm>
        </p:grpSpPr>
        <p:sp>
          <p:nvSpPr>
            <p:cNvPr id="23" name="Rectangle 22">
              <a:extLst>
                <a:ext uri="{FF2B5EF4-FFF2-40B4-BE49-F238E27FC236}">
                  <a16:creationId xmlns:a16="http://schemas.microsoft.com/office/drawing/2014/main" id="{23893FC2-06C3-CE4F-9F71-4D2D99620623}"/>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841D3FB-76AE-034B-A9F5-30EA26F62156}"/>
                </a:ext>
              </a:extLst>
            </p:cNvPr>
            <p:cNvGrpSpPr/>
            <p:nvPr userDrawn="1"/>
          </p:nvGrpSpPr>
          <p:grpSpPr>
            <a:xfrm>
              <a:off x="-43304" y="11286"/>
              <a:ext cx="43905392" cy="4036528"/>
              <a:chOff x="-14192" y="1382"/>
              <a:chExt cx="27451941" cy="4572641"/>
            </a:xfrm>
          </p:grpSpPr>
          <p:sp>
            <p:nvSpPr>
              <p:cNvPr id="25" name="Rectangle 16">
                <a:extLst>
                  <a:ext uri="{FF2B5EF4-FFF2-40B4-BE49-F238E27FC236}">
                    <a16:creationId xmlns:a16="http://schemas.microsoft.com/office/drawing/2014/main" id="{19E14FB1-C569-3B40-9F6E-15C125902549}"/>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16">
                <a:extLst>
                  <a:ext uri="{FF2B5EF4-FFF2-40B4-BE49-F238E27FC236}">
                    <a16:creationId xmlns:a16="http://schemas.microsoft.com/office/drawing/2014/main" id="{6443A7B0-EADF-8D4E-BB77-9D5D32A12513}"/>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15">
                <a:extLst>
                  <a:ext uri="{FF2B5EF4-FFF2-40B4-BE49-F238E27FC236}">
                    <a16:creationId xmlns:a16="http://schemas.microsoft.com/office/drawing/2014/main" id="{3FC5EC62-0F41-834E-9688-4D5E90814F4B}"/>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448171" rtl="0" eaLnBrk="1" latinLnBrk="0" hangingPunct="1">
        <a:spcBef>
          <a:spcPct val="0"/>
        </a:spcBef>
        <a:buNone/>
        <a:defRPr sz="6900" kern="1200">
          <a:solidFill>
            <a:schemeClr val="bg1"/>
          </a:solidFill>
          <a:latin typeface="Trebuchet MS" pitchFamily="34" charset="0"/>
          <a:ea typeface="+mj-ea"/>
          <a:cs typeface="+mj-cs"/>
        </a:defRPr>
      </a:lvl1pPr>
    </p:titleStyle>
    <p:bodyStyle>
      <a:lvl1pPr marL="1293065" indent="-1293065" algn="l" defTabSz="3448171" rtl="0" eaLnBrk="1" latinLnBrk="0" hangingPunct="1">
        <a:spcBef>
          <a:spcPct val="20000"/>
        </a:spcBef>
        <a:buFont typeface="Arial" pitchFamily="34" charset="0"/>
        <a:buChar char="•"/>
        <a:defRPr sz="12100" kern="1200">
          <a:solidFill>
            <a:schemeClr val="tx1"/>
          </a:solidFill>
          <a:latin typeface="+mn-lt"/>
          <a:ea typeface="+mn-ea"/>
          <a:cs typeface="+mn-cs"/>
        </a:defRPr>
      </a:lvl1pPr>
      <a:lvl2pPr marL="2801639" indent="-1077553" algn="l" defTabSz="3448171" rtl="0" eaLnBrk="1" latinLnBrk="0" hangingPunct="1">
        <a:spcBef>
          <a:spcPct val="20000"/>
        </a:spcBef>
        <a:buFont typeface="Arial" pitchFamily="34" charset="0"/>
        <a:buChar char="–"/>
        <a:defRPr sz="10600" kern="1200">
          <a:solidFill>
            <a:schemeClr val="tx1"/>
          </a:solidFill>
          <a:latin typeface="+mn-lt"/>
          <a:ea typeface="+mn-ea"/>
          <a:cs typeface="+mn-cs"/>
        </a:defRPr>
      </a:lvl2pPr>
      <a:lvl3pPr marL="4310214" indent="-862043" algn="l" defTabSz="3448171" rtl="0" eaLnBrk="1" latinLnBrk="0" hangingPunct="1">
        <a:spcBef>
          <a:spcPct val="20000"/>
        </a:spcBef>
        <a:buFont typeface="Arial" pitchFamily="34" charset="0"/>
        <a:buChar char="•"/>
        <a:defRPr sz="9100" kern="1200">
          <a:solidFill>
            <a:schemeClr val="tx1"/>
          </a:solidFill>
          <a:latin typeface="+mn-lt"/>
          <a:ea typeface="+mn-ea"/>
          <a:cs typeface="+mn-cs"/>
        </a:defRPr>
      </a:lvl3pPr>
      <a:lvl4pPr marL="6034300"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4pPr>
      <a:lvl5pPr marL="7758385"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5pPr>
      <a:lvl6pPr marL="9482471"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6pPr>
      <a:lvl7pPr marL="1120655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7pPr>
      <a:lvl8pPr marL="12930642"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8pPr>
      <a:lvl9pPr marL="1465472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9pPr>
    </p:bodyStyle>
    <p:otherStyle>
      <a:defPPr>
        <a:defRPr lang="en-US"/>
      </a:defPPr>
      <a:lvl1pPr marL="0" algn="l" defTabSz="3448171" rtl="0" eaLnBrk="1" latinLnBrk="0" hangingPunct="1">
        <a:defRPr sz="6800" kern="1200">
          <a:solidFill>
            <a:schemeClr val="tx1"/>
          </a:solidFill>
          <a:latin typeface="+mn-lt"/>
          <a:ea typeface="+mn-ea"/>
          <a:cs typeface="+mn-cs"/>
        </a:defRPr>
      </a:lvl1pPr>
      <a:lvl2pPr marL="1724086" algn="l" defTabSz="3448171" rtl="0" eaLnBrk="1" latinLnBrk="0" hangingPunct="1">
        <a:defRPr sz="6800" kern="1200">
          <a:solidFill>
            <a:schemeClr val="tx1"/>
          </a:solidFill>
          <a:latin typeface="+mn-lt"/>
          <a:ea typeface="+mn-ea"/>
          <a:cs typeface="+mn-cs"/>
        </a:defRPr>
      </a:lvl2pPr>
      <a:lvl3pPr marL="3448171" algn="l" defTabSz="3448171" rtl="0" eaLnBrk="1" latinLnBrk="0" hangingPunct="1">
        <a:defRPr sz="6800" kern="1200">
          <a:solidFill>
            <a:schemeClr val="tx1"/>
          </a:solidFill>
          <a:latin typeface="+mn-lt"/>
          <a:ea typeface="+mn-ea"/>
          <a:cs typeface="+mn-cs"/>
        </a:defRPr>
      </a:lvl3pPr>
      <a:lvl4pPr marL="5172257" algn="l" defTabSz="3448171" rtl="0" eaLnBrk="1" latinLnBrk="0" hangingPunct="1">
        <a:defRPr sz="6800" kern="1200">
          <a:solidFill>
            <a:schemeClr val="tx1"/>
          </a:solidFill>
          <a:latin typeface="+mn-lt"/>
          <a:ea typeface="+mn-ea"/>
          <a:cs typeface="+mn-cs"/>
        </a:defRPr>
      </a:lvl4pPr>
      <a:lvl5pPr marL="6896342" algn="l" defTabSz="3448171" rtl="0" eaLnBrk="1" latinLnBrk="0" hangingPunct="1">
        <a:defRPr sz="6800" kern="1200">
          <a:solidFill>
            <a:schemeClr val="tx1"/>
          </a:solidFill>
          <a:latin typeface="+mn-lt"/>
          <a:ea typeface="+mn-ea"/>
          <a:cs typeface="+mn-cs"/>
        </a:defRPr>
      </a:lvl5pPr>
      <a:lvl6pPr marL="8620428" algn="l" defTabSz="3448171" rtl="0" eaLnBrk="1" latinLnBrk="0" hangingPunct="1">
        <a:defRPr sz="6800" kern="1200">
          <a:solidFill>
            <a:schemeClr val="tx1"/>
          </a:solidFill>
          <a:latin typeface="+mn-lt"/>
          <a:ea typeface="+mn-ea"/>
          <a:cs typeface="+mn-cs"/>
        </a:defRPr>
      </a:lvl6pPr>
      <a:lvl7pPr marL="10344514" algn="l" defTabSz="3448171" rtl="0" eaLnBrk="1" latinLnBrk="0" hangingPunct="1">
        <a:defRPr sz="6800" kern="1200">
          <a:solidFill>
            <a:schemeClr val="tx1"/>
          </a:solidFill>
          <a:latin typeface="+mn-lt"/>
          <a:ea typeface="+mn-ea"/>
          <a:cs typeface="+mn-cs"/>
        </a:defRPr>
      </a:lvl7pPr>
      <a:lvl8pPr marL="12068599" algn="l" defTabSz="3448171" rtl="0" eaLnBrk="1" latinLnBrk="0" hangingPunct="1">
        <a:defRPr sz="6800" kern="1200">
          <a:solidFill>
            <a:schemeClr val="tx1"/>
          </a:solidFill>
          <a:latin typeface="+mn-lt"/>
          <a:ea typeface="+mn-ea"/>
          <a:cs typeface="+mn-cs"/>
        </a:defRPr>
      </a:lvl8pPr>
      <a:lvl9pPr marL="13792685" algn="l" defTabSz="3448171" rtl="0" eaLnBrk="1" latinLnBrk="0" hangingPunct="1">
        <a:defRPr sz="6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7BB245-405D-2F14-943F-7D3B5CAC75A3}"/>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8DAEA801-C451-C3C6-9BAD-6D17FFA20EB9}"/>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864171B-83A5-AED3-A624-E4D9E010BD30}"/>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1BAFDCEA-B478-CB7C-A1EA-CE7F2797FA3E}"/>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1FA20A24-60C3-0FB3-5462-F614FAB6B2B0}"/>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CF9A0A0E-D9CE-5E73-581E-780E7F3F7D20}"/>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827AB9E3-AF46-932F-70B8-2A6B996A5C3A}"/>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A87E69AE-CF9E-FEE6-6BB2-A48DA5FDBD02}"/>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EEEEB3F9-90D8-9738-17DA-EC94E91222FC}"/>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A0E4C885-A585-98B2-8C25-45F5BC7BABF2}"/>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659E34E7-5A1E-6361-AC48-6B776570C64C}"/>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E1DD1632-4590-DBAD-65EA-696F445BC0D7}"/>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78EEA5EC-60DB-F5B3-20C2-75BFE03B87EB}"/>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CAA4656E-3049-4A9E-1850-1D08814E80CD}"/>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9D27C5EB-D111-91AC-B192-B69A0740D976}"/>
              </a:ext>
            </a:extLst>
          </p:cNvPr>
          <p:cNvSpPr>
            <a:spLocks noGrp="1"/>
          </p:cNvSpPr>
          <p:nvPr>
            <p:ph type="body" sz="quarter" idx="136"/>
          </p:nvPr>
        </p:nvSpPr>
        <p:spPr/>
        <p:txBody>
          <a:bodyPr/>
          <a:lstStyle/>
          <a:p>
            <a:endParaRPr lang="en-US"/>
          </a:p>
        </p:txBody>
      </p:sp>
      <p:sp>
        <p:nvSpPr>
          <p:cNvPr id="17" name="Text Placeholder 16">
            <a:extLst>
              <a:ext uri="{FF2B5EF4-FFF2-40B4-BE49-F238E27FC236}">
                <a16:creationId xmlns:a16="http://schemas.microsoft.com/office/drawing/2014/main" id="{E2806C85-058E-7252-F27A-BEA2AEE28D9E}"/>
              </a:ext>
            </a:extLst>
          </p:cNvPr>
          <p:cNvSpPr>
            <a:spLocks noGrp="1"/>
          </p:cNvSpPr>
          <p:nvPr>
            <p:ph type="body" sz="quarter" idx="137"/>
          </p:nvPr>
        </p:nvSpPr>
        <p:spPr/>
        <p:txBody>
          <a:bodyPr/>
          <a:lstStyle/>
          <a:p>
            <a:endParaRPr lang="en-US"/>
          </a:p>
        </p:txBody>
      </p:sp>
      <p:sp>
        <p:nvSpPr>
          <p:cNvPr id="18" name="Text Placeholder 17">
            <a:extLst>
              <a:ext uri="{FF2B5EF4-FFF2-40B4-BE49-F238E27FC236}">
                <a16:creationId xmlns:a16="http://schemas.microsoft.com/office/drawing/2014/main" id="{A0EEC5E6-06BB-D96C-4EA9-4E6D36B261D8}"/>
              </a:ext>
            </a:extLst>
          </p:cNvPr>
          <p:cNvSpPr>
            <a:spLocks noGrp="1"/>
          </p:cNvSpPr>
          <p:nvPr>
            <p:ph type="body" sz="quarter" idx="161"/>
          </p:nvPr>
        </p:nvSpPr>
        <p:spPr/>
        <p:txBody>
          <a:bodyPr/>
          <a:lstStyle/>
          <a:p>
            <a:endParaRPr lang="en-US"/>
          </a:p>
        </p:txBody>
      </p:sp>
      <p:sp>
        <p:nvSpPr>
          <p:cNvPr id="19" name="Text Placeholder 18">
            <a:extLst>
              <a:ext uri="{FF2B5EF4-FFF2-40B4-BE49-F238E27FC236}">
                <a16:creationId xmlns:a16="http://schemas.microsoft.com/office/drawing/2014/main" id="{5E6F6672-E24E-BA4C-717B-FD9F846AC34D}"/>
              </a:ext>
            </a:extLst>
          </p:cNvPr>
          <p:cNvSpPr>
            <a:spLocks noGrp="1"/>
          </p:cNvSpPr>
          <p:nvPr>
            <p:ph type="body" sz="quarter" idx="195"/>
          </p:nvPr>
        </p:nvSpPr>
        <p:spPr/>
        <p:txBody>
          <a:bodyPr/>
          <a:lstStyle/>
          <a:p>
            <a:endParaRPr lang="en-US"/>
          </a:p>
        </p:txBody>
      </p:sp>
      <p:sp>
        <p:nvSpPr>
          <p:cNvPr id="20" name="Text Placeholder 19">
            <a:extLst>
              <a:ext uri="{FF2B5EF4-FFF2-40B4-BE49-F238E27FC236}">
                <a16:creationId xmlns:a16="http://schemas.microsoft.com/office/drawing/2014/main" id="{64A4167C-D528-AB14-1C8F-7F0C4F523D16}"/>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480612201"/>
      </p:ext>
    </p:extLst>
  </p:cSld>
  <p:clrMapOvr>
    <a:masterClrMapping/>
  </p:clrMapOvr>
</p:sld>
</file>

<file path=ppt/theme/theme1.xml><?xml version="1.0" encoding="utf-8"?>
<a:theme xmlns:a="http://schemas.openxmlformats.org/drawingml/2006/main" name="PosterPresentations.com-42x90-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smtClean="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PosterPresentations.com-42x90-Template</Template>
  <TotalTime>197</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PosterPresentations.com-42x90-Template</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41</cp:revision>
  <dcterms:created xsi:type="dcterms:W3CDTF">2012-02-07T00:57:20Z</dcterms:created>
  <dcterms:modified xsi:type="dcterms:W3CDTF">2022-06-10T21:32:52Z</dcterms:modified>
</cp:coreProperties>
</file>