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9" r:id="rId2"/>
    <p:sldMasterId id="2147483653" r:id="rId3"/>
  </p:sldMasterIdLst>
  <p:notesMasterIdLst>
    <p:notesMasterId r:id="rId5"/>
  </p:notesMasterIdLst>
  <p:sldIdLst>
    <p:sldId id="259" r:id="rId4"/>
  </p:sldIdLst>
  <p:sldSz cx="32918400" cy="21945600"/>
  <p:notesSz cx="6858000" cy="9144000"/>
  <p:defaultText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p15:clr>
            <a:srgbClr val="A4A3A4"/>
          </p15:clr>
        </p15:guide>
        <p15:guide id="2" orient="horz" pos="192">
          <p15:clr>
            <a:srgbClr val="A4A3A4"/>
          </p15:clr>
        </p15:guide>
        <p15:guide id="3" orient="horz" pos="13440">
          <p15:clr>
            <a:srgbClr val="A4A3A4"/>
          </p15:clr>
        </p15:guide>
        <p15:guide id="4" orient="horz">
          <p15:clr>
            <a:srgbClr val="A4A3A4"/>
          </p15:clr>
        </p15:guide>
        <p15:guide id="6" pos="203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64" autoAdjust="0"/>
    <p:restoredTop sz="94739" autoAdjust="0"/>
  </p:normalViewPr>
  <p:slideViewPr>
    <p:cSldViewPr snapToGrid="0" snapToObjects="1" showGuides="1">
      <p:cViewPr varScale="1">
        <p:scale>
          <a:sx n="57" d="100"/>
          <a:sy n="57" d="100"/>
        </p:scale>
        <p:origin x="264" y="184"/>
      </p:cViewPr>
      <p:guideLst>
        <p:guide orient="horz" pos="2212"/>
        <p:guide orient="horz" pos="192"/>
        <p:guide orient="horz" pos="13440"/>
        <p:guide orient="horz"/>
        <p:guide pos="203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8/23/24</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784840913"/>
      </p:ext>
    </p:extLst>
  </p:cSld>
  <p:clrMap bg1="lt1" tx1="dk1" bg2="lt2" tx2="dk2" accent1="accent1" accent2="accent2" accent3="accent3" accent4="accent4" accent5="accent5" accent6="accent6" hlink="hlink" folHlink="folHlink"/>
  <p:notesStyle>
    <a:lvl1pPr marL="0" algn="l" defTabSz="3134552" rtl="0" eaLnBrk="1" latinLnBrk="0" hangingPunct="1">
      <a:defRPr sz="4100" kern="1200">
        <a:solidFill>
          <a:schemeClr val="tx1"/>
        </a:solidFill>
        <a:latin typeface="+mn-lt"/>
        <a:ea typeface="+mn-ea"/>
        <a:cs typeface="+mn-cs"/>
      </a:defRPr>
    </a:lvl1pPr>
    <a:lvl2pPr marL="1567277" algn="l" defTabSz="3134552" rtl="0" eaLnBrk="1" latinLnBrk="0" hangingPunct="1">
      <a:defRPr sz="4100" kern="1200">
        <a:solidFill>
          <a:schemeClr val="tx1"/>
        </a:solidFill>
        <a:latin typeface="+mn-lt"/>
        <a:ea typeface="+mn-ea"/>
        <a:cs typeface="+mn-cs"/>
      </a:defRPr>
    </a:lvl2pPr>
    <a:lvl3pPr marL="3134552" algn="l" defTabSz="3134552" rtl="0" eaLnBrk="1" latinLnBrk="0" hangingPunct="1">
      <a:defRPr sz="4100" kern="1200">
        <a:solidFill>
          <a:schemeClr val="tx1"/>
        </a:solidFill>
        <a:latin typeface="+mn-lt"/>
        <a:ea typeface="+mn-ea"/>
        <a:cs typeface="+mn-cs"/>
      </a:defRPr>
    </a:lvl3pPr>
    <a:lvl4pPr marL="4701829" algn="l" defTabSz="3134552" rtl="0" eaLnBrk="1" latinLnBrk="0" hangingPunct="1">
      <a:defRPr sz="4100" kern="1200">
        <a:solidFill>
          <a:schemeClr val="tx1"/>
        </a:solidFill>
        <a:latin typeface="+mn-lt"/>
        <a:ea typeface="+mn-ea"/>
        <a:cs typeface="+mn-cs"/>
      </a:defRPr>
    </a:lvl4pPr>
    <a:lvl5pPr marL="6269105" algn="l" defTabSz="3134552" rtl="0" eaLnBrk="1" latinLnBrk="0" hangingPunct="1">
      <a:defRPr sz="4100" kern="1200">
        <a:solidFill>
          <a:schemeClr val="tx1"/>
        </a:solidFill>
        <a:latin typeface="+mn-lt"/>
        <a:ea typeface="+mn-ea"/>
        <a:cs typeface="+mn-cs"/>
      </a:defRPr>
    </a:lvl5pPr>
    <a:lvl6pPr marL="7836382" algn="l" defTabSz="3134552" rtl="0" eaLnBrk="1" latinLnBrk="0" hangingPunct="1">
      <a:defRPr sz="4100" kern="1200">
        <a:solidFill>
          <a:schemeClr val="tx1"/>
        </a:solidFill>
        <a:latin typeface="+mn-lt"/>
        <a:ea typeface="+mn-ea"/>
        <a:cs typeface="+mn-cs"/>
      </a:defRPr>
    </a:lvl6pPr>
    <a:lvl7pPr marL="9403659" algn="l" defTabSz="3134552" rtl="0" eaLnBrk="1" latinLnBrk="0" hangingPunct="1">
      <a:defRPr sz="4100" kern="1200">
        <a:solidFill>
          <a:schemeClr val="tx1"/>
        </a:solidFill>
        <a:latin typeface="+mn-lt"/>
        <a:ea typeface="+mn-ea"/>
        <a:cs typeface="+mn-cs"/>
      </a:defRPr>
    </a:lvl7pPr>
    <a:lvl8pPr marL="10970935" algn="l" defTabSz="3134552" rtl="0" eaLnBrk="1" latinLnBrk="0" hangingPunct="1">
      <a:defRPr sz="4100" kern="1200">
        <a:solidFill>
          <a:schemeClr val="tx1"/>
        </a:solidFill>
        <a:latin typeface="+mn-lt"/>
        <a:ea typeface="+mn-ea"/>
        <a:cs typeface="+mn-cs"/>
      </a:defRPr>
    </a:lvl8pPr>
    <a:lvl9pPr marL="12538212" algn="l" defTabSz="3134552"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4100908"/>
            <a:ext cx="10193458" cy="606704"/>
          </a:xfrm>
          <a:prstGeom prst="rect">
            <a:avLst/>
          </a:prstGeom>
        </p:spPr>
        <p:txBody>
          <a:bodyPr wrap="square" lIns="163258" tIns="163258" rIns="163258" bIns="163258"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3" y="3608464"/>
            <a:ext cx="10179845" cy="531993"/>
          </a:xfrm>
          <a:prstGeom prst="rect">
            <a:avLst/>
          </a:prstGeom>
          <a:noFill/>
        </p:spPr>
        <p:txBody>
          <a:bodyPr wrap="square" lIns="65304" tIns="65304" rIns="65304" bIns="65304" anchor="t" anchorCtr="0">
            <a:spAutoFit/>
          </a:bodyPr>
          <a:lstStyle>
            <a:lvl1pPr marL="0" indent="0" algn="ctr">
              <a:buNone/>
              <a:defRPr sz="260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2121475"/>
            <a:ext cx="10194648" cy="606704"/>
          </a:xfrm>
          <a:prstGeom prst="rect">
            <a:avLst/>
          </a:prstGeom>
        </p:spPr>
        <p:txBody>
          <a:bodyPr wrap="square" lIns="163258" tIns="163258" rIns="163258" bIns="163258"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1593287"/>
            <a:ext cx="10179844" cy="531993"/>
          </a:xfrm>
          <a:prstGeom prst="rect">
            <a:avLst/>
          </a:prstGeom>
          <a:noFill/>
        </p:spPr>
        <p:txBody>
          <a:bodyPr wrap="square" lIns="65304" tIns="65304" rIns="65304" bIns="65304" anchor="t" anchorCtr="0">
            <a:spAutoFit/>
          </a:bodyPr>
          <a:lstStyle>
            <a:lvl1pPr marL="0" indent="0" algn="ctr">
              <a:buNone/>
              <a:defRPr sz="26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7" y="14357878"/>
            <a:ext cx="10178651" cy="606704"/>
          </a:xfrm>
          <a:prstGeom prst="rect">
            <a:avLst/>
          </a:prstGeom>
        </p:spPr>
        <p:txBody>
          <a:bodyPr wrap="square" lIns="163258" tIns="163258" rIns="163258" bIns="163258"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7" y="13813576"/>
            <a:ext cx="10178651" cy="531993"/>
          </a:xfrm>
          <a:prstGeom prst="rect">
            <a:avLst/>
          </a:prstGeom>
          <a:noFill/>
        </p:spPr>
        <p:txBody>
          <a:bodyPr wrap="square" lIns="65304" tIns="65304" rIns="65304" bIns="65304" anchor="t" anchorCtr="0">
            <a:spAutoFit/>
          </a:bodyPr>
          <a:lstStyle>
            <a:lvl1pPr marL="0" indent="0" algn="ctr">
              <a:buNone/>
              <a:defRPr sz="2600" b="1" u="sng" baseline="0">
                <a:solidFill>
                  <a:schemeClr val="tx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1" y="4100908"/>
            <a:ext cx="10178651" cy="606704"/>
          </a:xfrm>
          <a:prstGeom prst="rect">
            <a:avLst/>
          </a:prstGeom>
        </p:spPr>
        <p:txBody>
          <a:bodyPr wrap="square" lIns="163258" tIns="163258" rIns="163258" bIns="163258"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6899" y="3608464"/>
            <a:ext cx="10184606" cy="531993"/>
          </a:xfrm>
          <a:prstGeom prst="rect">
            <a:avLst/>
          </a:prstGeom>
          <a:noFill/>
        </p:spPr>
        <p:txBody>
          <a:bodyPr wrap="square" lIns="65304" tIns="65304" rIns="65304" bIns="65304" anchor="t" anchorCtr="0">
            <a:spAutoFit/>
          </a:bodyPr>
          <a:lstStyle>
            <a:lvl1pPr marL="0" indent="0" algn="ctr">
              <a:buNone/>
              <a:defRPr sz="26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6" y="3608464"/>
            <a:ext cx="10182022" cy="531993"/>
          </a:xfrm>
          <a:prstGeom prst="rect">
            <a:avLst/>
          </a:prstGeom>
          <a:noFill/>
        </p:spPr>
        <p:txBody>
          <a:bodyPr wrap="square" lIns="65304" tIns="65304" rIns="65304" bIns="65304" anchor="t" anchorCtr="0">
            <a:spAutoFit/>
          </a:bodyPr>
          <a:lstStyle>
            <a:lvl1pPr marL="0" indent="0" algn="ctr">
              <a:buNone/>
              <a:defRPr sz="26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6" y="4100908"/>
            <a:ext cx="10182022" cy="606704"/>
          </a:xfrm>
          <a:prstGeom prst="rect">
            <a:avLst/>
          </a:prstGeom>
        </p:spPr>
        <p:txBody>
          <a:bodyPr wrap="square" lIns="163258" tIns="163258" rIns="163258" bIns="163258"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6" y="11571882"/>
            <a:ext cx="10182022" cy="531993"/>
          </a:xfrm>
          <a:prstGeom prst="rect">
            <a:avLst/>
          </a:prstGeom>
          <a:noFill/>
        </p:spPr>
        <p:txBody>
          <a:bodyPr wrap="square" lIns="65304" tIns="65304" rIns="65304" bIns="65304" anchor="t" anchorCtr="0">
            <a:spAutoFit/>
          </a:bodyPr>
          <a:lstStyle>
            <a:lvl1pPr marL="0" indent="0" algn="ctr">
              <a:buNone/>
              <a:defRPr sz="26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2064325"/>
            <a:ext cx="10185796" cy="606704"/>
          </a:xfrm>
          <a:prstGeom prst="rect">
            <a:avLst/>
          </a:prstGeom>
        </p:spPr>
        <p:txBody>
          <a:bodyPr wrap="square" lIns="163258" tIns="163258" rIns="163258" bIns="163258" anchor="t" anchorCtr="0">
            <a:spAutoFit/>
          </a:bodyPr>
          <a:lstStyle>
            <a:lvl1pPr marL="0" indent="0">
              <a:buNone/>
              <a:tabLst/>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6" y="17160422"/>
            <a:ext cx="10182022" cy="531993"/>
          </a:xfrm>
          <a:prstGeom prst="rect">
            <a:avLst/>
          </a:prstGeom>
          <a:noFill/>
        </p:spPr>
        <p:txBody>
          <a:bodyPr wrap="square" lIns="65304" tIns="65304" rIns="65304" bIns="65304" anchor="t" anchorCtr="0">
            <a:spAutoFit/>
          </a:bodyPr>
          <a:lstStyle>
            <a:lvl1pPr marL="0" indent="0" algn="ctr">
              <a:buNone/>
              <a:defRPr sz="260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7710016"/>
            <a:ext cx="10185796" cy="606704"/>
          </a:xfrm>
          <a:prstGeom prst="rect">
            <a:avLst/>
          </a:prstGeom>
        </p:spPr>
        <p:txBody>
          <a:bodyPr wrap="square" lIns="163258" tIns="163258" rIns="163258" bIns="163258"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31" name="Text Placeholder 76"/>
          <p:cNvSpPr>
            <a:spLocks noGrp="1"/>
          </p:cNvSpPr>
          <p:nvPr>
            <p:ph type="body" sz="quarter" idx="150" hasCustomPrompt="1"/>
          </p:nvPr>
        </p:nvSpPr>
        <p:spPr>
          <a:xfrm>
            <a:off x="4378036" y="1357843"/>
            <a:ext cx="24162328" cy="830997"/>
          </a:xfrm>
          <a:prstGeom prst="rect">
            <a:avLst/>
          </a:prstGeom>
        </p:spPr>
        <p:txBody>
          <a:bodyPr anchor="t" anchorCtr="0">
            <a:sp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2" name="Text Placeholder 76"/>
          <p:cNvSpPr>
            <a:spLocks noGrp="1"/>
          </p:cNvSpPr>
          <p:nvPr>
            <p:ph type="body" sz="quarter" idx="184" hasCustomPrompt="1"/>
          </p:nvPr>
        </p:nvSpPr>
        <p:spPr>
          <a:xfrm>
            <a:off x="4378036" y="2155806"/>
            <a:ext cx="24162328" cy="646331"/>
          </a:xfrm>
          <a:prstGeom prst="rect">
            <a:avLst/>
          </a:prstGeom>
        </p:spPr>
        <p:txBody>
          <a:bodyPr anchor="t" anchorCtr="0">
            <a:sp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3" name="Text Placeholder 76"/>
          <p:cNvSpPr>
            <a:spLocks noGrp="1"/>
          </p:cNvSpPr>
          <p:nvPr>
            <p:ph type="body" sz="quarter" idx="185" hasCustomPrompt="1"/>
          </p:nvPr>
        </p:nvSpPr>
        <p:spPr>
          <a:xfrm>
            <a:off x="4378036" y="319262"/>
            <a:ext cx="24162328" cy="1107996"/>
          </a:xfrm>
          <a:prstGeom prst="rect">
            <a:avLst/>
          </a:prstGeom>
        </p:spPr>
        <p:txBody>
          <a:bodyPr anchor="t" anchorCtr="0">
            <a:spAutoFit/>
          </a:bodyPr>
          <a:lstStyle>
            <a:lvl1pPr marL="0" indent="0" algn="ctr">
              <a:buFontTx/>
              <a:buNone/>
              <a:defRPr sz="66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6912" userDrawn="1">
          <p15:clr>
            <a:srgbClr val="FBAE40"/>
          </p15:clr>
        </p15:guide>
        <p15:guide id="2" pos="1036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4100909"/>
            <a:ext cx="7441539" cy="430887"/>
          </a:xfrm>
          <a:prstGeom prst="rect">
            <a:avLst/>
          </a:prstGeom>
        </p:spPr>
        <p:txBody>
          <a:bodyPr wrap="square" lIns="91440" tIns="91440" rIns="91440" bIns="91440" anchor="t" anchorCtr="0">
            <a:spAutoFit/>
          </a:bodyPr>
          <a:lstStyle>
            <a:lvl1pPr marL="0" indent="0">
              <a:buNone/>
              <a:defRPr sz="1600">
                <a:solidFill>
                  <a:schemeClr val="tx1"/>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3" y="3608464"/>
            <a:ext cx="7431601" cy="553998"/>
          </a:xfrm>
          <a:prstGeom prst="rect">
            <a:avLst/>
          </a:prstGeom>
          <a:noFill/>
        </p:spPr>
        <p:txBody>
          <a:bodyPr wrap="square" lIns="91440" tIns="91440" rIns="91440" bIns="91440" anchor="t" anchorCtr="0">
            <a:spAutoFit/>
          </a:bodyPr>
          <a:lstStyle>
            <a:lvl1pPr marL="0" indent="0" algn="ctr">
              <a:buNone/>
              <a:defRPr sz="2400" b="1" u="sng" baseline="0">
                <a:solidFill>
                  <a:schemeClr val="tx1"/>
                </a:solidFill>
                <a:latin typeface="Century Gothic" panose="020B0502020202020204" pitchFamily="34" charset="0"/>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2121476"/>
            <a:ext cx="7442407" cy="430887"/>
          </a:xfrm>
          <a:prstGeom prst="rect">
            <a:avLst/>
          </a:prstGeom>
        </p:spPr>
        <p:txBody>
          <a:bodyPr wrap="square" lIns="91440" tIns="91440" rIns="91440" bIns="91440" anchor="t" anchorCtr="0">
            <a:spAutoFit/>
          </a:bodyPr>
          <a:lstStyle>
            <a:lvl1pPr marL="0" indent="0">
              <a:buNone/>
              <a:defRPr sz="1600">
                <a:solidFill>
                  <a:schemeClr val="tx1"/>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1593287"/>
            <a:ext cx="7431600" cy="553998"/>
          </a:xfrm>
          <a:prstGeom prst="rect">
            <a:avLst/>
          </a:prstGeom>
          <a:noFill/>
        </p:spPr>
        <p:txBody>
          <a:bodyPr wrap="square" lIns="91440" tIns="91440" rIns="91440" bIns="91440" anchor="t" anchorCtr="0">
            <a:spAutoFit/>
          </a:bodyPr>
          <a:lstStyle>
            <a:lvl1pPr marL="0" indent="0" algn="ctr">
              <a:buNone/>
              <a:defRPr sz="2400" b="1" u="sng" baseline="0">
                <a:solidFill>
                  <a:schemeClr val="tx1"/>
                </a:solidFill>
                <a:latin typeface="Century Gothic" panose="020B0502020202020204" pitchFamily="34" charset="0"/>
              </a:defRPr>
            </a:lvl1pPr>
          </a:lstStyle>
          <a:p>
            <a:pPr lvl="0"/>
            <a:r>
              <a:rPr lang="en-US" dirty="0"/>
              <a:t>(click to add)  OBJECTIVES</a:t>
            </a:r>
          </a:p>
        </p:txBody>
      </p:sp>
      <p:sp>
        <p:nvSpPr>
          <p:cNvPr id="21" name="Text Placeholder 3"/>
          <p:cNvSpPr>
            <a:spLocks noGrp="1"/>
          </p:cNvSpPr>
          <p:nvPr>
            <p:ph type="body" sz="quarter" idx="21" hasCustomPrompt="1"/>
          </p:nvPr>
        </p:nvSpPr>
        <p:spPr>
          <a:xfrm>
            <a:off x="16650560" y="4245097"/>
            <a:ext cx="7430729" cy="430887"/>
          </a:xfrm>
          <a:prstGeom prst="rect">
            <a:avLst/>
          </a:prstGeom>
        </p:spPr>
        <p:txBody>
          <a:bodyPr wrap="square" lIns="91440" tIns="91440" rIns="91440" bIns="91440" anchor="t" anchorCtr="0">
            <a:spAutoFit/>
          </a:bodyPr>
          <a:lstStyle>
            <a:lvl1pPr marL="0" indent="0">
              <a:buNone/>
              <a:defRPr sz="1600">
                <a:solidFill>
                  <a:schemeClr val="tx1"/>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6650560" y="3700794"/>
            <a:ext cx="7430729" cy="553998"/>
          </a:xfrm>
          <a:prstGeom prst="rect">
            <a:avLst/>
          </a:prstGeom>
          <a:noFill/>
        </p:spPr>
        <p:txBody>
          <a:bodyPr wrap="square" lIns="91440" tIns="91440" rIns="91440" bIns="91440" anchor="t" anchorCtr="0">
            <a:spAutoFit/>
          </a:bodyPr>
          <a:lstStyle>
            <a:lvl1pPr marL="0" indent="0" algn="ctr">
              <a:buNone/>
              <a:defRPr sz="2400" b="1" u="sng" baseline="0">
                <a:solidFill>
                  <a:schemeClr val="tx1"/>
                </a:solidFill>
                <a:latin typeface="Century Gothic" panose="020B0502020202020204" pitchFamily="34" charset="0"/>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8674181" y="4193239"/>
            <a:ext cx="7430729" cy="430887"/>
          </a:xfrm>
          <a:prstGeom prst="rect">
            <a:avLst/>
          </a:prstGeom>
        </p:spPr>
        <p:txBody>
          <a:bodyPr wrap="square" lIns="91440" tIns="91440" rIns="91440" bIns="91440" anchor="t" anchorCtr="0">
            <a:spAutoFit/>
          </a:bodyPr>
          <a:lstStyle>
            <a:lvl1pPr marL="0" indent="0">
              <a:buNone/>
              <a:defRPr sz="1600">
                <a:solidFill>
                  <a:schemeClr val="tx1"/>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8669419" y="3700794"/>
            <a:ext cx="7435076" cy="553998"/>
          </a:xfrm>
          <a:prstGeom prst="rect">
            <a:avLst/>
          </a:prstGeom>
          <a:noFill/>
        </p:spPr>
        <p:txBody>
          <a:bodyPr wrap="square" lIns="91440" tIns="91440" rIns="91440" bIns="91440" anchor="t" anchorCtr="0">
            <a:spAutoFit/>
          </a:bodyPr>
          <a:lstStyle>
            <a:lvl1pPr marL="0" indent="0" algn="ctr">
              <a:buNone/>
              <a:defRPr sz="2400" b="1" u="sng" baseline="0">
                <a:solidFill>
                  <a:schemeClr val="tx1"/>
                </a:solidFill>
                <a:latin typeface="Century Gothic" panose="020B0502020202020204" pitchFamily="34" charset="0"/>
              </a:defRPr>
            </a:lvl1pPr>
          </a:lstStyle>
          <a:p>
            <a:pPr lvl="0"/>
            <a:r>
              <a:rPr lang="en-US" dirty="0"/>
              <a:t>(click to add)  RESULTS</a:t>
            </a:r>
          </a:p>
        </p:txBody>
      </p:sp>
      <p:sp>
        <p:nvSpPr>
          <p:cNvPr id="25" name="Text Placeholder 5"/>
          <p:cNvSpPr>
            <a:spLocks noGrp="1"/>
          </p:cNvSpPr>
          <p:nvPr>
            <p:ph type="body" sz="quarter" idx="25" hasCustomPrompt="1"/>
          </p:nvPr>
        </p:nvSpPr>
        <p:spPr>
          <a:xfrm>
            <a:off x="24707314" y="3700794"/>
            <a:ext cx="7433190" cy="553998"/>
          </a:xfrm>
          <a:prstGeom prst="rect">
            <a:avLst/>
          </a:prstGeom>
          <a:noFill/>
        </p:spPr>
        <p:txBody>
          <a:bodyPr wrap="square" lIns="91440" tIns="91440" rIns="91440" bIns="91440" anchor="t" anchorCtr="0">
            <a:spAutoFit/>
          </a:bodyPr>
          <a:lstStyle>
            <a:lvl1pPr marL="0" indent="0" algn="ctr">
              <a:buNone/>
              <a:defRPr sz="2400" b="1" u="sng" baseline="0">
                <a:solidFill>
                  <a:schemeClr val="tx1"/>
                </a:solidFill>
                <a:latin typeface="Century Gothic" panose="020B0502020202020204" pitchFamily="34" charset="0"/>
              </a:defRPr>
            </a:lvl1pPr>
          </a:lstStyle>
          <a:p>
            <a:pPr lvl="0"/>
            <a:r>
              <a:rPr lang="en-US" dirty="0"/>
              <a:t>(click to add)  CONCLUSIONS</a:t>
            </a:r>
          </a:p>
        </p:txBody>
      </p:sp>
      <p:sp>
        <p:nvSpPr>
          <p:cNvPr id="26" name="Text Placeholder 3"/>
          <p:cNvSpPr>
            <a:spLocks noGrp="1"/>
          </p:cNvSpPr>
          <p:nvPr>
            <p:ph type="body" sz="quarter" idx="26" hasCustomPrompt="1"/>
          </p:nvPr>
        </p:nvSpPr>
        <p:spPr>
          <a:xfrm>
            <a:off x="24707314" y="4193239"/>
            <a:ext cx="7433190" cy="430887"/>
          </a:xfrm>
          <a:prstGeom prst="rect">
            <a:avLst/>
          </a:prstGeom>
        </p:spPr>
        <p:txBody>
          <a:bodyPr wrap="square" lIns="91440" tIns="91440" rIns="91440" bIns="91440" anchor="t" anchorCtr="0">
            <a:spAutoFit/>
          </a:bodyPr>
          <a:lstStyle>
            <a:lvl1pPr marL="0" indent="0">
              <a:buNone/>
              <a:defRPr sz="1600">
                <a:solidFill>
                  <a:schemeClr val="tx1"/>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707314" y="11664212"/>
            <a:ext cx="7433190" cy="553998"/>
          </a:xfrm>
          <a:prstGeom prst="rect">
            <a:avLst/>
          </a:prstGeom>
          <a:noFill/>
        </p:spPr>
        <p:txBody>
          <a:bodyPr wrap="square" lIns="91440" tIns="91440" rIns="91440" bIns="91440" anchor="t" anchorCtr="0">
            <a:spAutoFit/>
          </a:bodyPr>
          <a:lstStyle>
            <a:lvl1pPr marL="0" indent="0" algn="ctr">
              <a:buNone/>
              <a:defRPr sz="2400" b="1" u="sng" baseline="0">
                <a:solidFill>
                  <a:schemeClr val="tx1"/>
                </a:solidFill>
                <a:latin typeface="Century Gothic" panose="020B0502020202020204" pitchFamily="34" charset="0"/>
              </a:defRPr>
            </a:lvl1pPr>
          </a:lstStyle>
          <a:p>
            <a:pPr lvl="0"/>
            <a:r>
              <a:rPr lang="en-US" dirty="0"/>
              <a:t>(click to add)  REFERENCES</a:t>
            </a:r>
          </a:p>
        </p:txBody>
      </p:sp>
      <p:sp>
        <p:nvSpPr>
          <p:cNvPr id="28" name="Text Placeholder 3"/>
          <p:cNvSpPr>
            <a:spLocks noGrp="1"/>
          </p:cNvSpPr>
          <p:nvPr>
            <p:ph type="body" sz="quarter" idx="28" hasCustomPrompt="1"/>
          </p:nvPr>
        </p:nvSpPr>
        <p:spPr>
          <a:xfrm>
            <a:off x="24703541" y="12156656"/>
            <a:ext cx="7435945" cy="430887"/>
          </a:xfrm>
          <a:prstGeom prst="rect">
            <a:avLst/>
          </a:prstGeom>
        </p:spPr>
        <p:txBody>
          <a:bodyPr wrap="square" lIns="91440" tIns="91440" rIns="91440" bIns="91440" anchor="t" anchorCtr="0">
            <a:spAutoFit/>
          </a:bodyPr>
          <a:lstStyle>
            <a:lvl1pPr marL="0" indent="0">
              <a:buNone/>
              <a:tabLst/>
              <a:defRPr sz="1600">
                <a:solidFill>
                  <a:schemeClr val="tx1"/>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707314" y="17252752"/>
            <a:ext cx="7433190" cy="923330"/>
          </a:xfrm>
          <a:prstGeom prst="rect">
            <a:avLst/>
          </a:prstGeom>
          <a:noFill/>
        </p:spPr>
        <p:txBody>
          <a:bodyPr wrap="square" lIns="91440" tIns="91440" rIns="91440" bIns="91440" anchor="t" anchorCtr="0">
            <a:spAutoFit/>
          </a:bodyPr>
          <a:lstStyle>
            <a:lvl1pPr marL="0" indent="0" algn="ctr">
              <a:buNone/>
              <a:defRPr sz="2400" b="1" u="sng" baseline="0">
                <a:solidFill>
                  <a:schemeClr val="tx1"/>
                </a:solidFill>
                <a:latin typeface="Century Gothic" panose="020B0502020202020204" pitchFamily="34" charset="0"/>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707315" y="17802347"/>
            <a:ext cx="7435945" cy="430887"/>
          </a:xfrm>
          <a:prstGeom prst="rect">
            <a:avLst/>
          </a:prstGeom>
        </p:spPr>
        <p:txBody>
          <a:bodyPr wrap="square" lIns="91440" tIns="91440" rIns="91440" bIns="91440" anchor="t" anchorCtr="0">
            <a:spAutoFit/>
          </a:bodyPr>
          <a:lstStyle>
            <a:lvl1pPr marL="0" indent="0">
              <a:buNone/>
              <a:defRPr sz="1600">
                <a:solidFill>
                  <a:schemeClr val="tx1"/>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34" name="Text Placeholder 76">
            <a:extLst>
              <a:ext uri="{FF2B5EF4-FFF2-40B4-BE49-F238E27FC236}">
                <a16:creationId xmlns:a16="http://schemas.microsoft.com/office/drawing/2014/main" id="{7C102638-F2F2-E74D-8E15-0C6C8305C270}"/>
              </a:ext>
            </a:extLst>
          </p:cNvPr>
          <p:cNvSpPr>
            <a:spLocks noGrp="1"/>
          </p:cNvSpPr>
          <p:nvPr>
            <p:ph type="body" sz="quarter" idx="150" hasCustomPrompt="1"/>
          </p:nvPr>
        </p:nvSpPr>
        <p:spPr>
          <a:xfrm>
            <a:off x="531813" y="1357843"/>
            <a:ext cx="31700787" cy="861774"/>
          </a:xfrm>
          <a:prstGeom prst="rect">
            <a:avLst/>
          </a:prstGeom>
        </p:spPr>
        <p:txBody>
          <a:bodyPr wrap="square" lIns="91440" tIns="91440" rIns="91440" bIns="91440" anchor="t" anchorCtr="0">
            <a:spAutoFit/>
          </a:bodyPr>
          <a:lstStyle>
            <a:lvl1pPr marL="0" indent="0" algn="ctr">
              <a:buFontTx/>
              <a:buNone/>
              <a:defRPr sz="44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5" name="Text Placeholder 76">
            <a:extLst>
              <a:ext uri="{FF2B5EF4-FFF2-40B4-BE49-F238E27FC236}">
                <a16:creationId xmlns:a16="http://schemas.microsoft.com/office/drawing/2014/main" id="{A611F3EA-E96E-CC4E-A9BA-95E65197028F}"/>
              </a:ext>
            </a:extLst>
          </p:cNvPr>
          <p:cNvSpPr>
            <a:spLocks noGrp="1"/>
          </p:cNvSpPr>
          <p:nvPr>
            <p:ph type="body" sz="quarter" idx="184" hasCustomPrompt="1"/>
          </p:nvPr>
        </p:nvSpPr>
        <p:spPr>
          <a:xfrm>
            <a:off x="531813" y="2155806"/>
            <a:ext cx="31700787" cy="677108"/>
          </a:xfrm>
          <a:prstGeom prst="rect">
            <a:avLst/>
          </a:prstGeom>
        </p:spPr>
        <p:txBody>
          <a:bodyPr wrap="square" lIns="91440" tIns="91440" rIns="91440" bIns="91440" anchor="t" anchorCtr="0">
            <a:spAutoFit/>
          </a:bodyPr>
          <a:lstStyle>
            <a:lvl1pPr marL="0" indent="0" algn="ctr">
              <a:buFontTx/>
              <a:buNone/>
              <a:defRPr sz="32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6" name="Text Placeholder 76">
            <a:extLst>
              <a:ext uri="{FF2B5EF4-FFF2-40B4-BE49-F238E27FC236}">
                <a16:creationId xmlns:a16="http://schemas.microsoft.com/office/drawing/2014/main" id="{A5BE6054-D3F1-3A42-851E-C0AFDF708E5D}"/>
              </a:ext>
            </a:extLst>
          </p:cNvPr>
          <p:cNvSpPr>
            <a:spLocks noGrp="1"/>
          </p:cNvSpPr>
          <p:nvPr>
            <p:ph type="body" sz="quarter" idx="185" hasCustomPrompt="1"/>
          </p:nvPr>
        </p:nvSpPr>
        <p:spPr>
          <a:xfrm>
            <a:off x="531813" y="319262"/>
            <a:ext cx="31700787" cy="1107996"/>
          </a:xfrm>
          <a:prstGeom prst="rect">
            <a:avLst/>
          </a:prstGeom>
        </p:spPr>
        <p:txBody>
          <a:bodyPr wrap="square" lIns="91440" tIns="91440" rIns="91440" bIns="91440" anchor="t" anchorCtr="0">
            <a:spAutoFit/>
          </a:bodyPr>
          <a:lstStyle>
            <a:lvl1pPr marL="0" indent="0" algn="ctr">
              <a:buFontTx/>
              <a:buNone/>
              <a:defRPr sz="60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828000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1" y="4100908"/>
            <a:ext cx="7542610" cy="606704"/>
          </a:xfrm>
          <a:prstGeom prst="rect">
            <a:avLst/>
          </a:prstGeom>
        </p:spPr>
        <p:txBody>
          <a:bodyPr wrap="square" lIns="163258" tIns="163258" rIns="163258" bIns="163258"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91756" y="3608464"/>
            <a:ext cx="7536656" cy="531993"/>
          </a:xfrm>
          <a:prstGeom prst="rect">
            <a:avLst/>
          </a:prstGeom>
          <a:noFill/>
        </p:spPr>
        <p:txBody>
          <a:bodyPr lIns="65304" tIns="65304" rIns="65304" bIns="65304" anchor="t" anchorCtr="0">
            <a:spAutoFit/>
          </a:bodyPr>
          <a:lstStyle>
            <a:lvl1pPr marL="0" indent="0" algn="ctr">
              <a:buNone/>
              <a:defRPr sz="260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76949" y="10101168"/>
            <a:ext cx="7543800" cy="606704"/>
          </a:xfrm>
          <a:prstGeom prst="rect">
            <a:avLst/>
          </a:prstGeom>
        </p:spPr>
        <p:txBody>
          <a:bodyPr wrap="square" lIns="163258" tIns="163258" rIns="163258" bIns="163258"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91754" y="9572980"/>
            <a:ext cx="7537847" cy="531993"/>
          </a:xfrm>
          <a:prstGeom prst="rect">
            <a:avLst/>
          </a:prstGeom>
          <a:noFill/>
        </p:spPr>
        <p:txBody>
          <a:bodyPr wrap="square" lIns="65304" tIns="65304" rIns="65304" bIns="65304" anchor="t" anchorCtr="0">
            <a:spAutoFit/>
          </a:bodyPr>
          <a:lstStyle>
            <a:lvl1pPr marL="0" indent="0" algn="ctr">
              <a:buNone/>
              <a:defRPr sz="26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8687069" y="4124191"/>
            <a:ext cx="15540036" cy="606704"/>
          </a:xfrm>
          <a:prstGeom prst="rect">
            <a:avLst/>
          </a:prstGeom>
        </p:spPr>
        <p:txBody>
          <a:bodyPr wrap="square" lIns="163258" tIns="163258" rIns="163258" bIns="163258"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8687068" y="3608464"/>
            <a:ext cx="15540038" cy="531993"/>
          </a:xfrm>
          <a:prstGeom prst="rect">
            <a:avLst/>
          </a:prstGeom>
          <a:noFill/>
        </p:spPr>
        <p:txBody>
          <a:bodyPr wrap="square" lIns="65304" tIns="65304" rIns="65304" bIns="65304" anchor="t" anchorCtr="0">
            <a:spAutoFit/>
          </a:bodyPr>
          <a:lstStyle>
            <a:lvl1pPr marL="0" indent="0" algn="ctr">
              <a:buNone/>
              <a:defRPr sz="2600" b="1" u="sng" baseline="0">
                <a:solidFill>
                  <a:schemeClr val="tx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8687068" y="14640245"/>
            <a:ext cx="15540038" cy="606704"/>
          </a:xfrm>
          <a:prstGeom prst="rect">
            <a:avLst/>
          </a:prstGeom>
        </p:spPr>
        <p:txBody>
          <a:bodyPr wrap="square" lIns="163258" tIns="163258" rIns="163258" bIns="163258"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8687068" y="14147802"/>
            <a:ext cx="15540038" cy="531993"/>
          </a:xfrm>
          <a:prstGeom prst="rect">
            <a:avLst/>
          </a:prstGeom>
          <a:noFill/>
        </p:spPr>
        <p:txBody>
          <a:bodyPr wrap="square" lIns="65304" tIns="65304" rIns="65304" bIns="65304" anchor="t" anchorCtr="0">
            <a:spAutoFit/>
          </a:bodyPr>
          <a:lstStyle>
            <a:lvl1pPr marL="0" indent="0" algn="ctr">
              <a:buNone/>
              <a:defRPr sz="26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4679152" y="3608464"/>
            <a:ext cx="7535264" cy="531993"/>
          </a:xfrm>
          <a:prstGeom prst="rect">
            <a:avLst/>
          </a:prstGeom>
          <a:noFill/>
        </p:spPr>
        <p:txBody>
          <a:bodyPr wrap="square" lIns="65304" tIns="65304" rIns="65304" bIns="65304" anchor="t" anchorCtr="0">
            <a:spAutoFit/>
          </a:bodyPr>
          <a:lstStyle>
            <a:lvl1pPr marL="0" indent="0" algn="ctr">
              <a:buNone/>
              <a:defRPr sz="26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4679152" y="4100908"/>
            <a:ext cx="7535264" cy="606704"/>
          </a:xfrm>
          <a:prstGeom prst="rect">
            <a:avLst/>
          </a:prstGeom>
        </p:spPr>
        <p:txBody>
          <a:bodyPr wrap="square" lIns="163258" tIns="163258" rIns="163258" bIns="163258"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4679152" y="9613130"/>
            <a:ext cx="7535264" cy="531993"/>
          </a:xfrm>
          <a:prstGeom prst="rect">
            <a:avLst/>
          </a:prstGeom>
          <a:noFill/>
        </p:spPr>
        <p:txBody>
          <a:bodyPr wrap="square" lIns="65304" tIns="65304" rIns="65304" bIns="65304" anchor="t" anchorCtr="0">
            <a:spAutoFit/>
          </a:bodyPr>
          <a:lstStyle>
            <a:lvl1pPr marL="0" indent="0" algn="ctr">
              <a:buNone/>
              <a:defRPr sz="26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4679152" y="10105573"/>
            <a:ext cx="7539038" cy="606704"/>
          </a:xfrm>
          <a:prstGeom prst="rect">
            <a:avLst/>
          </a:prstGeom>
        </p:spPr>
        <p:txBody>
          <a:bodyPr wrap="square" lIns="163258" tIns="163258" rIns="163258" bIns="163258"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4679152" y="17217572"/>
            <a:ext cx="7535264" cy="531993"/>
          </a:xfrm>
          <a:prstGeom prst="rect">
            <a:avLst/>
          </a:prstGeom>
          <a:noFill/>
        </p:spPr>
        <p:txBody>
          <a:bodyPr wrap="square" lIns="65304" tIns="65304" rIns="65304" bIns="65304" anchor="t" anchorCtr="0">
            <a:spAutoFit/>
          </a:bodyPr>
          <a:lstStyle>
            <a:lvl1pPr marL="0" indent="0" algn="ctr">
              <a:buNone/>
              <a:defRPr sz="260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679152" y="17785535"/>
            <a:ext cx="7539038" cy="606704"/>
          </a:xfrm>
          <a:prstGeom prst="rect">
            <a:avLst/>
          </a:prstGeom>
        </p:spPr>
        <p:txBody>
          <a:bodyPr wrap="square" lIns="163258" tIns="163258" rIns="163258" bIns="163258" anchor="t" anchorCtr="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34" name="Text Placeholder 76">
            <a:extLst>
              <a:ext uri="{FF2B5EF4-FFF2-40B4-BE49-F238E27FC236}">
                <a16:creationId xmlns:a16="http://schemas.microsoft.com/office/drawing/2014/main" id="{D594DBDA-1869-0B4B-B108-55194CABB4AC}"/>
              </a:ext>
            </a:extLst>
          </p:cNvPr>
          <p:cNvSpPr>
            <a:spLocks noGrp="1"/>
          </p:cNvSpPr>
          <p:nvPr>
            <p:ph type="body" sz="quarter" idx="150" hasCustomPrompt="1"/>
          </p:nvPr>
        </p:nvSpPr>
        <p:spPr>
          <a:xfrm>
            <a:off x="4378036" y="1357843"/>
            <a:ext cx="24162328" cy="830997"/>
          </a:xfrm>
          <a:prstGeom prst="rect">
            <a:avLst/>
          </a:prstGeom>
        </p:spPr>
        <p:txBody>
          <a:bodyPr anchor="t" anchorCtr="0">
            <a:sp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5" name="Text Placeholder 76">
            <a:extLst>
              <a:ext uri="{FF2B5EF4-FFF2-40B4-BE49-F238E27FC236}">
                <a16:creationId xmlns:a16="http://schemas.microsoft.com/office/drawing/2014/main" id="{F0CCA325-0B25-8C41-BA72-9A5A65AAF8F6}"/>
              </a:ext>
            </a:extLst>
          </p:cNvPr>
          <p:cNvSpPr>
            <a:spLocks noGrp="1"/>
          </p:cNvSpPr>
          <p:nvPr>
            <p:ph type="body" sz="quarter" idx="184" hasCustomPrompt="1"/>
          </p:nvPr>
        </p:nvSpPr>
        <p:spPr>
          <a:xfrm>
            <a:off x="4378036" y="2155806"/>
            <a:ext cx="24162328" cy="646331"/>
          </a:xfrm>
          <a:prstGeom prst="rect">
            <a:avLst/>
          </a:prstGeom>
        </p:spPr>
        <p:txBody>
          <a:bodyPr anchor="t" anchorCtr="0">
            <a:sp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6" name="Text Placeholder 76">
            <a:extLst>
              <a:ext uri="{FF2B5EF4-FFF2-40B4-BE49-F238E27FC236}">
                <a16:creationId xmlns:a16="http://schemas.microsoft.com/office/drawing/2014/main" id="{4673AD61-92FC-5847-B66A-2A70239F833A}"/>
              </a:ext>
            </a:extLst>
          </p:cNvPr>
          <p:cNvSpPr>
            <a:spLocks noGrp="1"/>
          </p:cNvSpPr>
          <p:nvPr>
            <p:ph type="body" sz="quarter" idx="185" hasCustomPrompt="1"/>
          </p:nvPr>
        </p:nvSpPr>
        <p:spPr>
          <a:xfrm>
            <a:off x="4378036" y="319262"/>
            <a:ext cx="24162328" cy="1107996"/>
          </a:xfrm>
          <a:prstGeom prst="rect">
            <a:avLst/>
          </a:prstGeom>
        </p:spPr>
        <p:txBody>
          <a:bodyPr anchor="t" anchorCtr="0">
            <a:spAutoFit/>
          </a:bodyPr>
          <a:lstStyle>
            <a:lvl1pPr marL="0" indent="0" algn="ctr">
              <a:buFontTx/>
              <a:buNone/>
              <a:defRPr sz="66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 name="Rounded Rectangle 36"/>
          <p:cNvSpPr/>
          <p:nvPr userDrawn="1"/>
        </p:nvSpPr>
        <p:spPr>
          <a:xfrm>
            <a:off x="726400" y="3562164"/>
            <a:ext cx="10148431" cy="16930015"/>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userDrawn="1"/>
        </p:nvSpPr>
        <p:spPr>
          <a:xfrm>
            <a:off x="11418872" y="3562164"/>
            <a:ext cx="10148431" cy="16930015"/>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userDrawn="1"/>
        </p:nvSpPr>
        <p:spPr>
          <a:xfrm>
            <a:off x="22040397" y="3562164"/>
            <a:ext cx="10148431" cy="16930015"/>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userDrawn="1"/>
        </p:nvGrpSpPr>
        <p:grpSpPr>
          <a:xfrm rot="10800000">
            <a:off x="-24226" y="20723581"/>
            <a:ext cx="32976898" cy="1234423"/>
            <a:chOff x="-14192" y="1382"/>
            <a:chExt cx="27451941" cy="4572641"/>
          </a:xfrm>
        </p:grpSpPr>
        <p:sp>
          <p:nvSpPr>
            <p:cNvPr id="54"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57" name="Text Box 14"/>
          <p:cNvSpPr txBox="1">
            <a:spLocks noChangeArrowheads="1"/>
          </p:cNvSpPr>
          <p:nvPr userDrawn="1"/>
        </p:nvSpPr>
        <p:spPr bwMode="auto">
          <a:xfrm>
            <a:off x="1003118" y="21325209"/>
            <a:ext cx="3786383" cy="292054"/>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43" name="Table 42">
            <a:extLst>
              <a:ext uri="{FF2B5EF4-FFF2-40B4-BE49-F238E27FC236}">
                <a16:creationId xmlns:a16="http://schemas.microsoft.com/office/drawing/2014/main" id="{CF3CBA3E-3737-3842-8C56-8B36E682AEAD}"/>
              </a:ext>
            </a:extLst>
          </p:cNvPr>
          <p:cNvGraphicFramePr>
            <a:graphicFrameLocks noGrp="1"/>
          </p:cNvGraphicFramePr>
          <p:nvPr userDrawn="1">
            <p:extLst>
              <p:ext uri="{D42A27DB-BD31-4B8C-83A1-F6EECF244321}">
                <p14:modId xmlns:p14="http://schemas.microsoft.com/office/powerpoint/2010/main" val="3458020557"/>
              </p:ext>
            </p:extLst>
          </p:nvPr>
        </p:nvGraphicFramePr>
        <p:xfrm>
          <a:off x="-6404644" y="23446"/>
          <a:ext cx="6099844" cy="21922154"/>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86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08924">
                <a:tc gridSpan="2">
                  <a:txBody>
                    <a:bodyPr/>
                    <a:lstStyle/>
                    <a:p>
                      <a:pPr defTabSz="3765639"/>
                      <a:r>
                        <a:rPr lang="en-US" sz="1400" i="0" dirty="0">
                          <a:solidFill>
                            <a:srgbClr val="D9D9D9"/>
                          </a:solidFill>
                          <a:latin typeface="Arial"/>
                          <a:cs typeface="Arial"/>
                        </a:rPr>
                        <a:t>This PowerPoint template produces a </a:t>
                      </a:r>
                      <a:r>
                        <a:rPr lang="en-US" sz="1400" i="0" dirty="0">
                          <a:solidFill>
                            <a:srgbClr val="FFC000"/>
                          </a:solidFill>
                          <a:latin typeface="Arial"/>
                          <a:cs typeface="Arial"/>
                        </a:rPr>
                        <a:t>48"x72"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1849">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presentation poster</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72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36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63 wide</a:t>
                      </a:r>
                    </a:p>
                  </a:txBody>
                  <a:tcPr marL="182880" marT="137160">
                    <a:solidFill>
                      <a:srgbClr val="010101"/>
                    </a:solidFill>
                  </a:tcPr>
                </a:tc>
                <a:extLst>
                  <a:ext uri="{0D108BD9-81ED-4DB2-BD59-A6C34878D82A}">
                    <a16:rowId xmlns:a16="http://schemas.microsoft.com/office/drawing/2014/main" val="10008"/>
                  </a:ext>
                </a:extLst>
              </a:tr>
              <a:tr h="3048984">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59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0387">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6029">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0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4639">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372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280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10011ED8-C36E-4676-9CFA-497DD588272E}"/>
              </a:ext>
            </a:extLst>
          </p:cNvPr>
          <p:cNvGraphicFramePr>
            <a:graphicFrameLocks noGrp="1"/>
          </p:cNvGraphicFramePr>
          <p:nvPr userDrawn="1">
            <p:extLst>
              <p:ext uri="{D42A27DB-BD31-4B8C-83A1-F6EECF244321}">
                <p14:modId xmlns:p14="http://schemas.microsoft.com/office/powerpoint/2010/main" val="3263171698"/>
              </p:ext>
            </p:extLst>
          </p:nvPr>
        </p:nvGraphicFramePr>
        <p:xfrm>
          <a:off x="33273785" y="-163285"/>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90022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16" name="Group 15">
            <a:extLst>
              <a:ext uri="{FF2B5EF4-FFF2-40B4-BE49-F238E27FC236}">
                <a16:creationId xmlns:a16="http://schemas.microsoft.com/office/drawing/2014/main" id="{E14F1167-DA9D-A04E-9FCE-4F2AC773A3D1}"/>
              </a:ext>
            </a:extLst>
          </p:cNvPr>
          <p:cNvGrpSpPr/>
          <p:nvPr userDrawn="1"/>
        </p:nvGrpSpPr>
        <p:grpSpPr>
          <a:xfrm>
            <a:off x="0" y="0"/>
            <a:ext cx="32918400" cy="3069771"/>
            <a:chOff x="-43304" y="11286"/>
            <a:chExt cx="43905392" cy="4120075"/>
          </a:xfrm>
        </p:grpSpPr>
        <p:sp>
          <p:nvSpPr>
            <p:cNvPr id="18" name="Rectangle 17">
              <a:extLst>
                <a:ext uri="{FF2B5EF4-FFF2-40B4-BE49-F238E27FC236}">
                  <a16:creationId xmlns:a16="http://schemas.microsoft.com/office/drawing/2014/main" id="{83B7AEA8-F050-B442-B387-E47CECBF0036}"/>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7A65B17-7B6E-4C4B-9252-76F3CFF3EB52}"/>
                </a:ext>
              </a:extLst>
            </p:cNvPr>
            <p:cNvGrpSpPr/>
            <p:nvPr userDrawn="1"/>
          </p:nvGrpSpPr>
          <p:grpSpPr>
            <a:xfrm>
              <a:off x="-43304" y="11286"/>
              <a:ext cx="43905392" cy="4036528"/>
              <a:chOff x="-14192" y="1382"/>
              <a:chExt cx="27451941" cy="4572641"/>
            </a:xfrm>
          </p:grpSpPr>
          <p:sp>
            <p:nvSpPr>
              <p:cNvPr id="20" name="Rectangle 16">
                <a:extLst>
                  <a:ext uri="{FF2B5EF4-FFF2-40B4-BE49-F238E27FC236}">
                    <a16:creationId xmlns:a16="http://schemas.microsoft.com/office/drawing/2014/main" id="{B97FD8EE-B1CE-084E-AAEE-B8C782992518}"/>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6">
                <a:extLst>
                  <a:ext uri="{FF2B5EF4-FFF2-40B4-BE49-F238E27FC236}">
                    <a16:creationId xmlns:a16="http://schemas.microsoft.com/office/drawing/2014/main" id="{55B48411-9233-AB40-AFB5-81F94EE08A22}"/>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id="{7ACA0999-C348-4C4A-9401-88DF171DEB0F}"/>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 name="Rounded Rectangle 36"/>
          <p:cNvSpPr/>
          <p:nvPr userDrawn="1"/>
        </p:nvSpPr>
        <p:spPr>
          <a:xfrm>
            <a:off x="555875" y="3562164"/>
            <a:ext cx="7589520" cy="16930015"/>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userDrawn="1"/>
        </p:nvGrpSpPr>
        <p:grpSpPr>
          <a:xfrm rot="10800000">
            <a:off x="-24226" y="20723581"/>
            <a:ext cx="32976898" cy="1234423"/>
            <a:chOff x="-14192" y="1382"/>
            <a:chExt cx="27451941" cy="4572641"/>
          </a:xfrm>
        </p:grpSpPr>
        <p:sp>
          <p:nvSpPr>
            <p:cNvPr id="54"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57" name="Text Box 14"/>
          <p:cNvSpPr txBox="1">
            <a:spLocks noChangeArrowheads="1"/>
          </p:cNvSpPr>
          <p:nvPr userDrawn="1"/>
        </p:nvSpPr>
        <p:spPr bwMode="auto">
          <a:xfrm>
            <a:off x="1003118" y="21325209"/>
            <a:ext cx="3786383" cy="292054"/>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pSp>
        <p:nvGrpSpPr>
          <p:cNvPr id="14" name="Group 13">
            <a:extLst>
              <a:ext uri="{FF2B5EF4-FFF2-40B4-BE49-F238E27FC236}">
                <a16:creationId xmlns:a16="http://schemas.microsoft.com/office/drawing/2014/main" id="{230F5F36-DC30-1A40-BED1-4624BBF5EF31}"/>
              </a:ext>
            </a:extLst>
          </p:cNvPr>
          <p:cNvGrpSpPr/>
          <p:nvPr userDrawn="1"/>
        </p:nvGrpSpPr>
        <p:grpSpPr>
          <a:xfrm>
            <a:off x="0" y="0"/>
            <a:ext cx="32918400" cy="3069771"/>
            <a:chOff x="-43304" y="11286"/>
            <a:chExt cx="43905392" cy="4120075"/>
          </a:xfrm>
        </p:grpSpPr>
        <p:sp>
          <p:nvSpPr>
            <p:cNvPr id="15" name="Rectangle 14">
              <a:extLst>
                <a:ext uri="{FF2B5EF4-FFF2-40B4-BE49-F238E27FC236}">
                  <a16:creationId xmlns:a16="http://schemas.microsoft.com/office/drawing/2014/main" id="{259E1C90-98A6-7D49-9950-9B65E8A7DC5D}"/>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8BE4D1F-DDEB-5C4D-B0BE-DA5FE3D02248}"/>
                </a:ext>
              </a:extLst>
            </p:cNvPr>
            <p:cNvGrpSpPr/>
            <p:nvPr userDrawn="1"/>
          </p:nvGrpSpPr>
          <p:grpSpPr>
            <a:xfrm>
              <a:off x="-43304" y="11286"/>
              <a:ext cx="43905392" cy="4036528"/>
              <a:chOff x="-14192" y="1382"/>
              <a:chExt cx="27451941" cy="4572641"/>
            </a:xfrm>
          </p:grpSpPr>
          <p:sp>
            <p:nvSpPr>
              <p:cNvPr id="17" name="Rectangle 16">
                <a:extLst>
                  <a:ext uri="{FF2B5EF4-FFF2-40B4-BE49-F238E27FC236}">
                    <a16:creationId xmlns:a16="http://schemas.microsoft.com/office/drawing/2014/main" id="{3FD72B98-2C21-9E42-9288-C4A67B53CC0A}"/>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6">
                <a:extLst>
                  <a:ext uri="{FF2B5EF4-FFF2-40B4-BE49-F238E27FC236}">
                    <a16:creationId xmlns:a16="http://schemas.microsoft.com/office/drawing/2014/main" id="{E989F883-40F8-8841-9EDF-09B7E510CF53}"/>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5">
                <a:extLst>
                  <a:ext uri="{FF2B5EF4-FFF2-40B4-BE49-F238E27FC236}">
                    <a16:creationId xmlns:a16="http://schemas.microsoft.com/office/drawing/2014/main" id="{100B74B7-CDDD-564E-931E-0FD74D3E7ABF}"/>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
        <p:nvSpPr>
          <p:cNvPr id="5" name="Rounded Rectangle 4">
            <a:extLst>
              <a:ext uri="{FF2B5EF4-FFF2-40B4-BE49-F238E27FC236}">
                <a16:creationId xmlns:a16="http://schemas.microsoft.com/office/drawing/2014/main" id="{7B19B3BA-EDE5-D963-AE89-A359187C4DD2}"/>
              </a:ext>
            </a:extLst>
          </p:cNvPr>
          <p:cNvSpPr/>
          <p:nvPr userDrawn="1"/>
        </p:nvSpPr>
        <p:spPr>
          <a:xfrm>
            <a:off x="8584943" y="3562164"/>
            <a:ext cx="7589520" cy="16930015"/>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2F0536D7-5141-E23F-4D34-546575707E4D}"/>
              </a:ext>
            </a:extLst>
          </p:cNvPr>
          <p:cNvSpPr/>
          <p:nvPr userDrawn="1"/>
        </p:nvSpPr>
        <p:spPr>
          <a:xfrm>
            <a:off x="16614011" y="3562164"/>
            <a:ext cx="7589520" cy="16930015"/>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7E4D2CCE-DE3D-2A71-1163-A568BC6ECA88}"/>
              </a:ext>
            </a:extLst>
          </p:cNvPr>
          <p:cNvSpPr/>
          <p:nvPr userDrawn="1"/>
        </p:nvSpPr>
        <p:spPr>
          <a:xfrm>
            <a:off x="24643080" y="3562164"/>
            <a:ext cx="7589520" cy="16930015"/>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F3F5EE4E-A902-C548-A8CF-DFFF2BB9C557}"/>
              </a:ext>
            </a:extLst>
          </p:cNvPr>
          <p:cNvGraphicFramePr>
            <a:graphicFrameLocks noGrp="1"/>
          </p:cNvGraphicFramePr>
          <p:nvPr userDrawn="1">
            <p:extLst>
              <p:ext uri="{D42A27DB-BD31-4B8C-83A1-F6EECF244321}">
                <p14:modId xmlns:p14="http://schemas.microsoft.com/office/powerpoint/2010/main" val="896096019"/>
              </p:ext>
            </p:extLst>
          </p:nvPr>
        </p:nvGraphicFramePr>
        <p:xfrm>
          <a:off x="-6404644" y="23446"/>
          <a:ext cx="6099844" cy="21922154"/>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86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08924">
                <a:tc gridSpan="2">
                  <a:txBody>
                    <a:bodyPr/>
                    <a:lstStyle/>
                    <a:p>
                      <a:pPr defTabSz="3765639"/>
                      <a:r>
                        <a:rPr lang="en-US" sz="1400" i="0" dirty="0">
                          <a:solidFill>
                            <a:srgbClr val="D9D9D9"/>
                          </a:solidFill>
                          <a:latin typeface="Arial"/>
                          <a:cs typeface="Arial"/>
                        </a:rPr>
                        <a:t>This PowerPoint template produces a </a:t>
                      </a:r>
                      <a:r>
                        <a:rPr lang="en-US" sz="1400" i="0" dirty="0">
                          <a:solidFill>
                            <a:srgbClr val="FFC000"/>
                          </a:solidFill>
                          <a:latin typeface="Arial"/>
                          <a:cs typeface="Arial"/>
                        </a:rPr>
                        <a:t>48"x72"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1849">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presentation poster</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72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36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63 wide</a:t>
                      </a:r>
                    </a:p>
                  </a:txBody>
                  <a:tcPr marL="182880" marT="137160">
                    <a:solidFill>
                      <a:srgbClr val="010101"/>
                    </a:solidFill>
                  </a:tcPr>
                </a:tc>
                <a:extLst>
                  <a:ext uri="{0D108BD9-81ED-4DB2-BD59-A6C34878D82A}">
                    <a16:rowId xmlns:a16="http://schemas.microsoft.com/office/drawing/2014/main" val="10008"/>
                  </a:ext>
                </a:extLst>
              </a:tr>
              <a:tr h="3048984">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59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0387">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6029">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0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4639">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372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280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0FFF5968-B3E0-0F99-3D48-B2BE5A44DC3A}"/>
              </a:ext>
            </a:extLst>
          </p:cNvPr>
          <p:cNvGraphicFramePr>
            <a:graphicFrameLocks noGrp="1"/>
          </p:cNvGraphicFramePr>
          <p:nvPr userDrawn="1">
            <p:extLst>
              <p:ext uri="{D42A27DB-BD31-4B8C-83A1-F6EECF244321}">
                <p14:modId xmlns:p14="http://schemas.microsoft.com/office/powerpoint/2010/main" val="2147000373"/>
              </p:ext>
            </p:extLst>
          </p:nvPr>
        </p:nvGraphicFramePr>
        <p:xfrm>
          <a:off x="33273785" y="-163285"/>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90022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53253768"/>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912" userDrawn="1">
          <p15:clr>
            <a:srgbClr val="F26B43"/>
          </p15:clr>
        </p15:guide>
        <p15:guide id="2" pos="335" userDrawn="1">
          <p15:clr>
            <a:srgbClr val="F26B43"/>
          </p15:clr>
        </p15:guide>
        <p15:guide id="3" pos="2030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 name="Rounded Rectangle 47"/>
          <p:cNvSpPr/>
          <p:nvPr userDrawn="1"/>
        </p:nvSpPr>
        <p:spPr>
          <a:xfrm>
            <a:off x="726401" y="3562164"/>
            <a:ext cx="7503200" cy="16930015"/>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userDrawn="1"/>
        </p:nvSpPr>
        <p:spPr>
          <a:xfrm>
            <a:off x="24715752" y="3562164"/>
            <a:ext cx="7503200" cy="16930015"/>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userDrawn="1"/>
        </p:nvSpPr>
        <p:spPr>
          <a:xfrm>
            <a:off x="8681853" y="3562164"/>
            <a:ext cx="15581648" cy="16930015"/>
          </a:xfrm>
          <a:prstGeom prst="roundRect">
            <a:avLst>
              <a:gd name="adj" fmla="val 1327"/>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userDrawn="1"/>
        </p:nvGrpSpPr>
        <p:grpSpPr>
          <a:xfrm rot="10800000">
            <a:off x="-24226" y="20723581"/>
            <a:ext cx="32976898" cy="1234423"/>
            <a:chOff x="-14192" y="1382"/>
            <a:chExt cx="27451941" cy="4572641"/>
          </a:xfrm>
        </p:grpSpPr>
        <p:sp>
          <p:nvSpPr>
            <p:cNvPr id="56"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59" name="Text Box 14"/>
          <p:cNvSpPr txBox="1">
            <a:spLocks noChangeArrowheads="1"/>
          </p:cNvSpPr>
          <p:nvPr userDrawn="1"/>
        </p:nvSpPr>
        <p:spPr bwMode="auto">
          <a:xfrm>
            <a:off x="1003118" y="21325209"/>
            <a:ext cx="3786383" cy="292054"/>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51" name="Table 50">
            <a:extLst>
              <a:ext uri="{FF2B5EF4-FFF2-40B4-BE49-F238E27FC236}">
                <a16:creationId xmlns:a16="http://schemas.microsoft.com/office/drawing/2014/main" id="{30F1A4D3-0BFA-E548-8772-FE1FF58057FA}"/>
              </a:ext>
            </a:extLst>
          </p:cNvPr>
          <p:cNvGraphicFramePr>
            <a:graphicFrameLocks noGrp="1"/>
          </p:cNvGraphicFramePr>
          <p:nvPr userDrawn="1">
            <p:extLst>
              <p:ext uri="{D42A27DB-BD31-4B8C-83A1-F6EECF244321}">
                <p14:modId xmlns:p14="http://schemas.microsoft.com/office/powerpoint/2010/main" val="3458020557"/>
              </p:ext>
            </p:extLst>
          </p:nvPr>
        </p:nvGraphicFramePr>
        <p:xfrm>
          <a:off x="-6404644" y="23446"/>
          <a:ext cx="6099844" cy="21922154"/>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86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08924">
                <a:tc gridSpan="2">
                  <a:txBody>
                    <a:bodyPr/>
                    <a:lstStyle/>
                    <a:p>
                      <a:pPr defTabSz="3765639"/>
                      <a:r>
                        <a:rPr lang="en-US" sz="1400" i="0" dirty="0">
                          <a:solidFill>
                            <a:srgbClr val="D9D9D9"/>
                          </a:solidFill>
                          <a:latin typeface="Arial"/>
                          <a:cs typeface="Arial"/>
                        </a:rPr>
                        <a:t>This PowerPoint template produces a </a:t>
                      </a:r>
                      <a:r>
                        <a:rPr lang="en-US" sz="1400" i="0" dirty="0">
                          <a:solidFill>
                            <a:srgbClr val="FFC000"/>
                          </a:solidFill>
                          <a:latin typeface="Arial"/>
                          <a:cs typeface="Arial"/>
                        </a:rPr>
                        <a:t>48"x72"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1849">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presentation poster</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72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36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63 wide</a:t>
                      </a:r>
                    </a:p>
                  </a:txBody>
                  <a:tcPr marL="182880" marT="137160">
                    <a:solidFill>
                      <a:srgbClr val="010101"/>
                    </a:solidFill>
                  </a:tcPr>
                </a:tc>
                <a:extLst>
                  <a:ext uri="{0D108BD9-81ED-4DB2-BD59-A6C34878D82A}">
                    <a16:rowId xmlns:a16="http://schemas.microsoft.com/office/drawing/2014/main" val="10008"/>
                  </a:ext>
                </a:extLst>
              </a:tr>
              <a:tr h="3048984">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59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0387">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6029">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0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4639">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372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280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F5F30194-816E-4BBE-8CFE-C7E716091DB1}"/>
              </a:ext>
            </a:extLst>
          </p:cNvPr>
          <p:cNvGraphicFramePr>
            <a:graphicFrameLocks noGrp="1"/>
          </p:cNvGraphicFramePr>
          <p:nvPr userDrawn="1">
            <p:extLst>
              <p:ext uri="{D42A27DB-BD31-4B8C-83A1-F6EECF244321}">
                <p14:modId xmlns:p14="http://schemas.microsoft.com/office/powerpoint/2010/main" val="3263171698"/>
              </p:ext>
            </p:extLst>
          </p:nvPr>
        </p:nvGraphicFramePr>
        <p:xfrm>
          <a:off x="33273785" y="-163285"/>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90022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16" name="Group 15">
            <a:extLst>
              <a:ext uri="{FF2B5EF4-FFF2-40B4-BE49-F238E27FC236}">
                <a16:creationId xmlns:a16="http://schemas.microsoft.com/office/drawing/2014/main" id="{5E0ED98E-12FF-7147-AA15-95E221E70F87}"/>
              </a:ext>
            </a:extLst>
          </p:cNvPr>
          <p:cNvGrpSpPr/>
          <p:nvPr userDrawn="1"/>
        </p:nvGrpSpPr>
        <p:grpSpPr>
          <a:xfrm>
            <a:off x="0" y="0"/>
            <a:ext cx="32918400" cy="3069771"/>
            <a:chOff x="-43304" y="11286"/>
            <a:chExt cx="43905392" cy="4120075"/>
          </a:xfrm>
        </p:grpSpPr>
        <p:sp>
          <p:nvSpPr>
            <p:cNvPr id="18" name="Rectangle 17">
              <a:extLst>
                <a:ext uri="{FF2B5EF4-FFF2-40B4-BE49-F238E27FC236}">
                  <a16:creationId xmlns:a16="http://schemas.microsoft.com/office/drawing/2014/main" id="{1DF47BEC-B8F6-614C-B7C6-7E0FC08F1A5E}"/>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4671CDA-4503-0242-B77E-E70F801245E0}"/>
                </a:ext>
              </a:extLst>
            </p:cNvPr>
            <p:cNvGrpSpPr/>
            <p:nvPr userDrawn="1"/>
          </p:nvGrpSpPr>
          <p:grpSpPr>
            <a:xfrm>
              <a:off x="-43304" y="11286"/>
              <a:ext cx="43905392" cy="4036528"/>
              <a:chOff x="-14192" y="1382"/>
              <a:chExt cx="27451941" cy="4572641"/>
            </a:xfrm>
          </p:grpSpPr>
          <p:sp>
            <p:nvSpPr>
              <p:cNvPr id="20" name="Rectangle 16">
                <a:extLst>
                  <a:ext uri="{FF2B5EF4-FFF2-40B4-BE49-F238E27FC236}">
                    <a16:creationId xmlns:a16="http://schemas.microsoft.com/office/drawing/2014/main" id="{7BC68D81-D562-E040-8494-239612DF6CE7}"/>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6">
                <a:extLst>
                  <a:ext uri="{FF2B5EF4-FFF2-40B4-BE49-F238E27FC236}">
                    <a16:creationId xmlns:a16="http://schemas.microsoft.com/office/drawing/2014/main" id="{4BE33261-F00A-994C-AFFB-5A9DE352A7AA}"/>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id="{55CDA06B-6605-C04B-A945-DBF7D3C597DD}"/>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D7DF77A3-32BC-3E6D-529E-1CFEBEC95A8A}"/>
              </a:ext>
            </a:extLst>
          </p:cNvPr>
          <p:cNvSpPr>
            <a:spLocks noGrp="1"/>
          </p:cNvSpPr>
          <p:nvPr>
            <p:ph type="body" sz="quarter" idx="10"/>
          </p:nvPr>
        </p:nvSpPr>
        <p:spPr/>
        <p:txBody>
          <a:bodyPr/>
          <a:lstStyle/>
          <a:p>
            <a:endParaRPr lang="en-US"/>
          </a:p>
        </p:txBody>
      </p:sp>
      <p:sp>
        <p:nvSpPr>
          <p:cNvPr id="20" name="Text Placeholder 19">
            <a:extLst>
              <a:ext uri="{FF2B5EF4-FFF2-40B4-BE49-F238E27FC236}">
                <a16:creationId xmlns:a16="http://schemas.microsoft.com/office/drawing/2014/main" id="{FA24F00F-76CF-347A-F656-01C50A6ABD52}"/>
              </a:ext>
            </a:extLst>
          </p:cNvPr>
          <p:cNvSpPr>
            <a:spLocks noGrp="1"/>
          </p:cNvSpPr>
          <p:nvPr>
            <p:ph type="body" sz="quarter" idx="11"/>
          </p:nvPr>
        </p:nvSpPr>
        <p:spPr/>
        <p:txBody>
          <a:bodyPr/>
          <a:lstStyle/>
          <a:p>
            <a:endParaRPr lang="en-US"/>
          </a:p>
        </p:txBody>
      </p:sp>
      <p:sp>
        <p:nvSpPr>
          <p:cNvPr id="21" name="Text Placeholder 20">
            <a:extLst>
              <a:ext uri="{FF2B5EF4-FFF2-40B4-BE49-F238E27FC236}">
                <a16:creationId xmlns:a16="http://schemas.microsoft.com/office/drawing/2014/main" id="{411558FB-075D-905C-A601-A8A7A7F53F92}"/>
              </a:ext>
            </a:extLst>
          </p:cNvPr>
          <p:cNvSpPr>
            <a:spLocks noGrp="1"/>
          </p:cNvSpPr>
          <p:nvPr>
            <p:ph type="body" sz="quarter" idx="19"/>
          </p:nvPr>
        </p:nvSpPr>
        <p:spPr/>
        <p:txBody>
          <a:bodyPr/>
          <a:lstStyle/>
          <a:p>
            <a:endParaRPr lang="en-US"/>
          </a:p>
        </p:txBody>
      </p:sp>
      <p:sp>
        <p:nvSpPr>
          <p:cNvPr id="22" name="Text Placeholder 21">
            <a:extLst>
              <a:ext uri="{FF2B5EF4-FFF2-40B4-BE49-F238E27FC236}">
                <a16:creationId xmlns:a16="http://schemas.microsoft.com/office/drawing/2014/main" id="{FFAD32DA-E437-70BD-2807-D5C5B74B4E4E}"/>
              </a:ext>
            </a:extLst>
          </p:cNvPr>
          <p:cNvSpPr>
            <a:spLocks noGrp="1"/>
          </p:cNvSpPr>
          <p:nvPr>
            <p:ph type="body" sz="quarter" idx="20"/>
          </p:nvPr>
        </p:nvSpPr>
        <p:spPr/>
        <p:txBody>
          <a:bodyPr/>
          <a:lstStyle/>
          <a:p>
            <a:endParaRPr lang="en-US"/>
          </a:p>
        </p:txBody>
      </p:sp>
      <p:sp>
        <p:nvSpPr>
          <p:cNvPr id="23" name="Text Placeholder 22">
            <a:extLst>
              <a:ext uri="{FF2B5EF4-FFF2-40B4-BE49-F238E27FC236}">
                <a16:creationId xmlns:a16="http://schemas.microsoft.com/office/drawing/2014/main" id="{A051E1CC-2C6D-4658-A19B-AC19658AFFB8}"/>
              </a:ext>
            </a:extLst>
          </p:cNvPr>
          <p:cNvSpPr>
            <a:spLocks noGrp="1"/>
          </p:cNvSpPr>
          <p:nvPr>
            <p:ph type="body" sz="quarter" idx="21"/>
          </p:nvPr>
        </p:nvSpPr>
        <p:spPr/>
        <p:txBody>
          <a:bodyPr/>
          <a:lstStyle/>
          <a:p>
            <a:endParaRPr lang="en-US"/>
          </a:p>
        </p:txBody>
      </p:sp>
      <p:sp>
        <p:nvSpPr>
          <p:cNvPr id="24" name="Text Placeholder 23">
            <a:extLst>
              <a:ext uri="{FF2B5EF4-FFF2-40B4-BE49-F238E27FC236}">
                <a16:creationId xmlns:a16="http://schemas.microsoft.com/office/drawing/2014/main" id="{6919FD0C-01FF-AD44-356D-E5F199786035}"/>
              </a:ext>
            </a:extLst>
          </p:cNvPr>
          <p:cNvSpPr>
            <a:spLocks noGrp="1"/>
          </p:cNvSpPr>
          <p:nvPr>
            <p:ph type="body" sz="quarter" idx="22"/>
          </p:nvPr>
        </p:nvSpPr>
        <p:spPr/>
        <p:txBody>
          <a:bodyPr/>
          <a:lstStyle/>
          <a:p>
            <a:endParaRPr lang="en-US"/>
          </a:p>
        </p:txBody>
      </p:sp>
      <p:sp>
        <p:nvSpPr>
          <p:cNvPr id="25" name="Text Placeholder 24">
            <a:extLst>
              <a:ext uri="{FF2B5EF4-FFF2-40B4-BE49-F238E27FC236}">
                <a16:creationId xmlns:a16="http://schemas.microsoft.com/office/drawing/2014/main" id="{12E394DB-0D72-26DD-2266-149210FD994B}"/>
              </a:ext>
            </a:extLst>
          </p:cNvPr>
          <p:cNvSpPr>
            <a:spLocks noGrp="1"/>
          </p:cNvSpPr>
          <p:nvPr>
            <p:ph type="body" sz="quarter" idx="23"/>
          </p:nvPr>
        </p:nvSpPr>
        <p:spPr/>
        <p:txBody>
          <a:bodyPr/>
          <a:lstStyle/>
          <a:p>
            <a:endParaRPr lang="en-US"/>
          </a:p>
        </p:txBody>
      </p:sp>
      <p:sp>
        <p:nvSpPr>
          <p:cNvPr id="26" name="Text Placeholder 25">
            <a:extLst>
              <a:ext uri="{FF2B5EF4-FFF2-40B4-BE49-F238E27FC236}">
                <a16:creationId xmlns:a16="http://schemas.microsoft.com/office/drawing/2014/main" id="{D6961BC1-DDF8-BCDA-993B-71B3D51E5D5D}"/>
              </a:ext>
            </a:extLst>
          </p:cNvPr>
          <p:cNvSpPr>
            <a:spLocks noGrp="1"/>
          </p:cNvSpPr>
          <p:nvPr>
            <p:ph type="body" sz="quarter" idx="24"/>
          </p:nvPr>
        </p:nvSpPr>
        <p:spPr/>
        <p:txBody>
          <a:bodyPr/>
          <a:lstStyle/>
          <a:p>
            <a:endParaRPr lang="en-US"/>
          </a:p>
        </p:txBody>
      </p:sp>
      <p:sp>
        <p:nvSpPr>
          <p:cNvPr id="27" name="Text Placeholder 26">
            <a:extLst>
              <a:ext uri="{FF2B5EF4-FFF2-40B4-BE49-F238E27FC236}">
                <a16:creationId xmlns:a16="http://schemas.microsoft.com/office/drawing/2014/main" id="{E1863269-5EDF-61DA-7855-2BD8991BF7C9}"/>
              </a:ext>
            </a:extLst>
          </p:cNvPr>
          <p:cNvSpPr>
            <a:spLocks noGrp="1"/>
          </p:cNvSpPr>
          <p:nvPr>
            <p:ph type="body" sz="quarter" idx="25"/>
          </p:nvPr>
        </p:nvSpPr>
        <p:spPr/>
        <p:txBody>
          <a:bodyPr/>
          <a:lstStyle/>
          <a:p>
            <a:endParaRPr lang="en-US"/>
          </a:p>
        </p:txBody>
      </p:sp>
      <p:sp>
        <p:nvSpPr>
          <p:cNvPr id="28" name="Text Placeholder 27">
            <a:extLst>
              <a:ext uri="{FF2B5EF4-FFF2-40B4-BE49-F238E27FC236}">
                <a16:creationId xmlns:a16="http://schemas.microsoft.com/office/drawing/2014/main" id="{E98827E5-8667-A386-BE29-D00090E736E2}"/>
              </a:ext>
            </a:extLst>
          </p:cNvPr>
          <p:cNvSpPr>
            <a:spLocks noGrp="1"/>
          </p:cNvSpPr>
          <p:nvPr>
            <p:ph type="body" sz="quarter" idx="26"/>
          </p:nvPr>
        </p:nvSpPr>
        <p:spPr/>
        <p:txBody>
          <a:bodyPr/>
          <a:lstStyle/>
          <a:p>
            <a:endParaRPr lang="en-US"/>
          </a:p>
        </p:txBody>
      </p:sp>
      <p:sp>
        <p:nvSpPr>
          <p:cNvPr id="29" name="Text Placeholder 28">
            <a:extLst>
              <a:ext uri="{FF2B5EF4-FFF2-40B4-BE49-F238E27FC236}">
                <a16:creationId xmlns:a16="http://schemas.microsoft.com/office/drawing/2014/main" id="{8F5BA6D2-044B-3FC8-19F0-6CB03B12B5E9}"/>
              </a:ext>
            </a:extLst>
          </p:cNvPr>
          <p:cNvSpPr>
            <a:spLocks noGrp="1"/>
          </p:cNvSpPr>
          <p:nvPr>
            <p:ph type="body" sz="quarter" idx="27"/>
          </p:nvPr>
        </p:nvSpPr>
        <p:spPr/>
        <p:txBody>
          <a:bodyPr/>
          <a:lstStyle/>
          <a:p>
            <a:endParaRPr lang="en-US"/>
          </a:p>
        </p:txBody>
      </p:sp>
      <p:sp>
        <p:nvSpPr>
          <p:cNvPr id="30" name="Text Placeholder 29">
            <a:extLst>
              <a:ext uri="{FF2B5EF4-FFF2-40B4-BE49-F238E27FC236}">
                <a16:creationId xmlns:a16="http://schemas.microsoft.com/office/drawing/2014/main" id="{C5A9E0A3-8DBD-8478-9D57-78B515E96626}"/>
              </a:ext>
            </a:extLst>
          </p:cNvPr>
          <p:cNvSpPr>
            <a:spLocks noGrp="1"/>
          </p:cNvSpPr>
          <p:nvPr>
            <p:ph type="body" sz="quarter" idx="28"/>
          </p:nvPr>
        </p:nvSpPr>
        <p:spPr/>
        <p:txBody>
          <a:bodyPr/>
          <a:lstStyle/>
          <a:p>
            <a:endParaRPr lang="en-US"/>
          </a:p>
        </p:txBody>
      </p:sp>
      <p:sp>
        <p:nvSpPr>
          <p:cNvPr id="31" name="Text Placeholder 30">
            <a:extLst>
              <a:ext uri="{FF2B5EF4-FFF2-40B4-BE49-F238E27FC236}">
                <a16:creationId xmlns:a16="http://schemas.microsoft.com/office/drawing/2014/main" id="{72A314A9-0E68-DA8D-5719-12BE6906DC5D}"/>
              </a:ext>
            </a:extLst>
          </p:cNvPr>
          <p:cNvSpPr>
            <a:spLocks noGrp="1"/>
          </p:cNvSpPr>
          <p:nvPr>
            <p:ph type="body" sz="quarter" idx="29"/>
          </p:nvPr>
        </p:nvSpPr>
        <p:spPr/>
        <p:txBody>
          <a:bodyPr/>
          <a:lstStyle/>
          <a:p>
            <a:endParaRPr lang="en-US"/>
          </a:p>
        </p:txBody>
      </p:sp>
      <p:sp>
        <p:nvSpPr>
          <p:cNvPr id="32" name="Text Placeholder 31">
            <a:extLst>
              <a:ext uri="{FF2B5EF4-FFF2-40B4-BE49-F238E27FC236}">
                <a16:creationId xmlns:a16="http://schemas.microsoft.com/office/drawing/2014/main" id="{764EE1DE-29AF-5257-A8C6-B559632F3439}"/>
              </a:ext>
            </a:extLst>
          </p:cNvPr>
          <p:cNvSpPr>
            <a:spLocks noGrp="1"/>
          </p:cNvSpPr>
          <p:nvPr>
            <p:ph type="body" sz="quarter" idx="30"/>
          </p:nvPr>
        </p:nvSpPr>
        <p:spPr/>
        <p:txBody>
          <a:bodyPr/>
          <a:lstStyle/>
          <a:p>
            <a:endParaRPr lang="en-US"/>
          </a:p>
        </p:txBody>
      </p:sp>
      <p:sp>
        <p:nvSpPr>
          <p:cNvPr id="33" name="Text Placeholder 32">
            <a:extLst>
              <a:ext uri="{FF2B5EF4-FFF2-40B4-BE49-F238E27FC236}">
                <a16:creationId xmlns:a16="http://schemas.microsoft.com/office/drawing/2014/main" id="{CCFC1AE1-D04D-50EB-9353-E154FFA3CB0D}"/>
              </a:ext>
            </a:extLst>
          </p:cNvPr>
          <p:cNvSpPr>
            <a:spLocks noGrp="1"/>
          </p:cNvSpPr>
          <p:nvPr>
            <p:ph type="body" sz="quarter" idx="150"/>
          </p:nvPr>
        </p:nvSpPr>
        <p:spPr/>
        <p:txBody>
          <a:bodyPr/>
          <a:lstStyle/>
          <a:p>
            <a:endParaRPr lang="en-US"/>
          </a:p>
        </p:txBody>
      </p:sp>
      <p:sp>
        <p:nvSpPr>
          <p:cNvPr id="34" name="Text Placeholder 33">
            <a:extLst>
              <a:ext uri="{FF2B5EF4-FFF2-40B4-BE49-F238E27FC236}">
                <a16:creationId xmlns:a16="http://schemas.microsoft.com/office/drawing/2014/main" id="{BBC2C2E5-0019-98E8-5535-B30AA118404B}"/>
              </a:ext>
            </a:extLst>
          </p:cNvPr>
          <p:cNvSpPr>
            <a:spLocks noGrp="1"/>
          </p:cNvSpPr>
          <p:nvPr>
            <p:ph type="body" sz="quarter" idx="184"/>
          </p:nvPr>
        </p:nvSpPr>
        <p:spPr/>
        <p:txBody>
          <a:bodyPr/>
          <a:lstStyle/>
          <a:p>
            <a:endParaRPr lang="en-US"/>
          </a:p>
        </p:txBody>
      </p:sp>
      <p:sp>
        <p:nvSpPr>
          <p:cNvPr id="35" name="Text Placeholder 34">
            <a:extLst>
              <a:ext uri="{FF2B5EF4-FFF2-40B4-BE49-F238E27FC236}">
                <a16:creationId xmlns:a16="http://schemas.microsoft.com/office/drawing/2014/main" id="{7A5FE9CF-0648-1346-51C8-8FD571ABA089}"/>
              </a:ext>
            </a:extLst>
          </p:cNvPr>
          <p:cNvSpPr>
            <a:spLocks noGrp="1"/>
          </p:cNvSpPr>
          <p:nvPr>
            <p:ph type="body" sz="quarter" idx="185"/>
          </p:nvPr>
        </p:nvSpPr>
        <p:spPr/>
        <p:txBody>
          <a:bodyPr/>
          <a:lstStyle/>
          <a:p>
            <a:endParaRPr lang="en-US" dirty="0"/>
          </a:p>
        </p:txBody>
      </p:sp>
    </p:spTree>
    <p:extLst>
      <p:ext uri="{BB962C8B-B14F-4D97-AF65-F5344CB8AC3E}">
        <p14:creationId xmlns:p14="http://schemas.microsoft.com/office/powerpoint/2010/main" val="2450971936"/>
      </p:ext>
    </p:extLst>
  </p:cSld>
  <p:clrMapOvr>
    <a:masterClrMapping/>
  </p:clrMapOvr>
</p:sld>
</file>

<file path=ppt/theme/theme1.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4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a:solidFill>
            <a:schemeClr val="tx1"/>
          </a:solidFill>
          <a:miter lim="800000"/>
          <a:headEnd/>
          <a:tailEnd/>
        </a:ln>
        <a:effectLst/>
      </a:spPr>
      <a:bodyPr wrap="none" lIns="65304" tIns="32651" rIns="65304" bIns="32651" anchor="ctr"/>
      <a:lstStyle>
        <a:defPPr>
          <a:defRPr dirty="0"/>
        </a:defPPr>
      </a:lstStyle>
    </a:spDef>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PosterPresentations.com-48x72-Template</Template>
  <TotalTime>299</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vt:i4>
      </vt:variant>
    </vt:vector>
  </HeadingPairs>
  <TitlesOfParts>
    <vt:vector size="10" baseType="lpstr">
      <vt:lpstr>Arial</vt:lpstr>
      <vt:lpstr>Arial Black</vt:lpstr>
      <vt:lpstr>Calibri</vt:lpstr>
      <vt:lpstr>Century Gothic</vt:lpstr>
      <vt:lpstr>Times New Roman</vt:lpstr>
      <vt:lpstr>Trebuchet MS</vt:lpstr>
      <vt:lpstr>1_Classic 3 Columns</vt:lpstr>
      <vt:lpstr>4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38</cp:revision>
  <dcterms:created xsi:type="dcterms:W3CDTF">2012-02-09T21:09:21Z</dcterms:created>
  <dcterms:modified xsi:type="dcterms:W3CDTF">2024-08-23T16:26:55Z</dcterms:modified>
</cp:coreProperties>
</file>