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19" autoAdjust="0"/>
    <p:restoredTop sz="94694" autoAdjust="0"/>
  </p:normalViewPr>
  <p:slideViewPr>
    <p:cSldViewPr snapToGrid="0" snapToObjects="1" showGuides="1">
      <p:cViewPr varScale="1">
        <p:scale>
          <a:sx n="32" d="100"/>
          <a:sy n="32" d="100"/>
        </p:scale>
        <p:origin x="174" y="138"/>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E1889-1FB4-45AE-9128-1A62F00FA2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791863-F15C-47C3-8170-1C8C85BBD6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19EC77-5946-4BB1-BE4F-97D75C0437B4}" type="datetimeFigureOut">
              <a:rPr lang="en-US" smtClean="0"/>
              <a:t>6/10/2022</a:t>
            </a:fld>
            <a:endParaRPr lang="en-US"/>
          </a:p>
        </p:txBody>
      </p:sp>
      <p:sp>
        <p:nvSpPr>
          <p:cNvPr id="4" name="Footer Placeholder 3">
            <a:extLst>
              <a:ext uri="{FF2B5EF4-FFF2-40B4-BE49-F238E27FC236}">
                <a16:creationId xmlns:a16="http://schemas.microsoft.com/office/drawing/2014/main" id="{0026A44B-202F-407A-9B56-279D45BC29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1608-014C-49BF-803B-4A8A80DE6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45BBFF-886B-41D2-8210-415A66ADC5C7}" type="slidenum">
              <a:rPr lang="en-US" smtClean="0"/>
              <a:t>‹#›</a:t>
            </a:fld>
            <a:endParaRPr lang="en-US"/>
          </a:p>
        </p:txBody>
      </p:sp>
    </p:spTree>
    <p:extLst>
      <p:ext uri="{BB962C8B-B14F-4D97-AF65-F5344CB8AC3E}">
        <p14:creationId xmlns:p14="http://schemas.microsoft.com/office/powerpoint/2010/main" val="3190411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52818"/>
            <a:ext cx="33440914" cy="830997"/>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215274"/>
            <a:ext cx="33440914" cy="646331"/>
          </a:xfrm>
          <a:prstGeom prst="rect">
            <a:avLst/>
          </a:prstGeom>
        </p:spPr>
        <p:txBody>
          <a:bodyPr anchor="t" anchorCtr="0">
            <a:sp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267219"/>
            <a:ext cx="33440914" cy="1200329"/>
          </a:xfrm>
          <a:prstGeom prst="rect">
            <a:avLst/>
          </a:prstGeom>
        </p:spPr>
        <p:txBody>
          <a:bodyPr anchor="t" anchorCtr="0">
            <a:sp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31" name="Text Placeholder 76">
            <a:extLst>
              <a:ext uri="{FF2B5EF4-FFF2-40B4-BE49-F238E27FC236}">
                <a16:creationId xmlns:a16="http://schemas.microsoft.com/office/drawing/2014/main" id="{E9928ECA-CA6F-2743-835D-99813E4046A5}"/>
              </a:ext>
            </a:extLst>
          </p:cNvPr>
          <p:cNvSpPr>
            <a:spLocks noGrp="1"/>
          </p:cNvSpPr>
          <p:nvPr>
            <p:ph type="body" sz="quarter" idx="161" hasCustomPrompt="1"/>
          </p:nvPr>
        </p:nvSpPr>
        <p:spPr>
          <a:xfrm>
            <a:off x="5225143" y="1452818"/>
            <a:ext cx="33440914" cy="830997"/>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1080E8C0-E64A-7F44-9DBE-E8010E271B7D}"/>
              </a:ext>
            </a:extLst>
          </p:cNvPr>
          <p:cNvSpPr>
            <a:spLocks noGrp="1"/>
          </p:cNvSpPr>
          <p:nvPr>
            <p:ph type="body" sz="quarter" idx="195" hasCustomPrompt="1"/>
          </p:nvPr>
        </p:nvSpPr>
        <p:spPr>
          <a:xfrm>
            <a:off x="5225143" y="2215274"/>
            <a:ext cx="33440914" cy="646331"/>
          </a:xfrm>
          <a:prstGeom prst="rect">
            <a:avLst/>
          </a:prstGeom>
        </p:spPr>
        <p:txBody>
          <a:bodyPr anchor="t" anchorCtr="0">
            <a:sp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AECF930B-89AB-2348-9B27-4E4192E7FB02}"/>
              </a:ext>
            </a:extLst>
          </p:cNvPr>
          <p:cNvSpPr>
            <a:spLocks noGrp="1"/>
          </p:cNvSpPr>
          <p:nvPr>
            <p:ph type="body" sz="quarter" idx="196" hasCustomPrompt="1"/>
          </p:nvPr>
        </p:nvSpPr>
        <p:spPr>
          <a:xfrm>
            <a:off x="5225143" y="267219"/>
            <a:ext cx="33440914" cy="1200329"/>
          </a:xfrm>
          <a:prstGeom prst="rect">
            <a:avLst/>
          </a:prstGeom>
        </p:spPr>
        <p:txBody>
          <a:bodyPr anchor="t" anchorCtr="0">
            <a:sp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72643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61665"/>
          </a:xfrm>
          <a:prstGeom prst="rect">
            <a:avLst/>
          </a:prstGeom>
        </p:spPr>
        <p:txBody>
          <a:bodyPr wrap="square" lIns="91440" tIns="91440" rIns="91440" bIns="91440" anchor="t" anchorCtr="0">
            <a:spAutoFit/>
          </a:bodyPr>
          <a:lstStyle>
            <a:lvl1pPr marL="0" indent="0">
              <a:buNone/>
              <a:defRPr sz="1800" baseline="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61665"/>
          </a:xfrm>
          <a:prstGeom prst="rect">
            <a:avLst/>
          </a:prstGeom>
        </p:spPr>
        <p:txBody>
          <a:bodyPr wrap="square" lIns="91440" tIns="91440" rIns="91440" bIns="91440" anchor="t" anchorCtr="0">
            <a:spAutoFit/>
          </a:bodyPr>
          <a:lstStyle>
            <a:lvl1pPr marL="0" indent="0">
              <a:buNone/>
              <a:defRPr sz="1800" b="1">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1" name="Text Placeholder 76">
            <a:extLst>
              <a:ext uri="{FF2B5EF4-FFF2-40B4-BE49-F238E27FC236}">
                <a16:creationId xmlns:a16="http://schemas.microsoft.com/office/drawing/2014/main" id="{04867C5E-4163-664E-9A51-F7EC03C2A2EF}"/>
              </a:ext>
            </a:extLst>
          </p:cNvPr>
          <p:cNvSpPr>
            <a:spLocks noGrp="1"/>
          </p:cNvSpPr>
          <p:nvPr>
            <p:ph type="body" sz="quarter" idx="161" hasCustomPrompt="1"/>
          </p:nvPr>
        </p:nvSpPr>
        <p:spPr>
          <a:xfrm>
            <a:off x="5225143" y="1452818"/>
            <a:ext cx="33440914" cy="830997"/>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2" name="Text Placeholder 76">
            <a:extLst>
              <a:ext uri="{FF2B5EF4-FFF2-40B4-BE49-F238E27FC236}">
                <a16:creationId xmlns:a16="http://schemas.microsoft.com/office/drawing/2014/main" id="{E2B57279-6279-1C4D-85AC-F012569F9968}"/>
              </a:ext>
            </a:extLst>
          </p:cNvPr>
          <p:cNvSpPr>
            <a:spLocks noGrp="1"/>
          </p:cNvSpPr>
          <p:nvPr>
            <p:ph type="body" sz="quarter" idx="195" hasCustomPrompt="1"/>
          </p:nvPr>
        </p:nvSpPr>
        <p:spPr>
          <a:xfrm>
            <a:off x="5225143" y="2215274"/>
            <a:ext cx="33440914" cy="646331"/>
          </a:xfrm>
          <a:prstGeom prst="rect">
            <a:avLst/>
          </a:prstGeom>
        </p:spPr>
        <p:txBody>
          <a:bodyPr anchor="t" anchorCtr="0">
            <a:sp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3" name="Text Placeholder 76">
            <a:extLst>
              <a:ext uri="{FF2B5EF4-FFF2-40B4-BE49-F238E27FC236}">
                <a16:creationId xmlns:a16="http://schemas.microsoft.com/office/drawing/2014/main" id="{3824E431-134F-4041-943C-0FCDFD232A08}"/>
              </a:ext>
            </a:extLst>
          </p:cNvPr>
          <p:cNvSpPr>
            <a:spLocks noGrp="1"/>
          </p:cNvSpPr>
          <p:nvPr>
            <p:ph type="body" sz="quarter" idx="196" hasCustomPrompt="1"/>
          </p:nvPr>
        </p:nvSpPr>
        <p:spPr>
          <a:xfrm>
            <a:off x="5225143" y="267219"/>
            <a:ext cx="33440914" cy="1200329"/>
          </a:xfrm>
          <a:prstGeom prst="rect">
            <a:avLst/>
          </a:prstGeom>
        </p:spPr>
        <p:txBody>
          <a:bodyPr anchor="t" anchorCtr="0">
            <a:sp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0661815"/>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369805"/>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243875"/>
            <a:ext cx="8269287"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3973724"/>
            <a:ext cx="829096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072649"/>
            <a:ext cx="8290965"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3973724"/>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369805"/>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369805"/>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3973724"/>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370176"/>
            <a:ext cx="8272463"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9965813"/>
            <a:ext cx="8272462"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243875"/>
            <a:ext cx="8272462"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6839513"/>
            <a:ext cx="8272463"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6839513"/>
            <a:ext cx="8271345"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3973724"/>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369805"/>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3973724"/>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369805"/>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2872186"/>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283019"/>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2872186"/>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283019"/>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2872186"/>
            <a:ext cx="8274926" cy="461665"/>
          </a:xfrm>
          <a:prstGeom prst="rect">
            <a:avLst/>
          </a:prstGeom>
        </p:spPr>
        <p:txBody>
          <a:bodyPr wrap="square" lIns="91440" tIns="91440" rIns="91440" bIns="91440"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283019"/>
            <a:ext cx="8274926" cy="589166"/>
          </a:xfrm>
          <a:prstGeom prst="rect">
            <a:avLst/>
          </a:prstGeom>
          <a:noFill/>
        </p:spPr>
        <p:txBody>
          <a:bodyPr wrap="square" lIns="78374" tIns="78374" rIns="78374" bIns="78374" anchor="t"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29" name="Text Placeholder 76">
            <a:extLst>
              <a:ext uri="{FF2B5EF4-FFF2-40B4-BE49-F238E27FC236}">
                <a16:creationId xmlns:a16="http://schemas.microsoft.com/office/drawing/2014/main" id="{1C260510-5B5D-2A41-B49F-F7F045D283F7}"/>
              </a:ext>
            </a:extLst>
          </p:cNvPr>
          <p:cNvSpPr>
            <a:spLocks noGrp="1"/>
          </p:cNvSpPr>
          <p:nvPr>
            <p:ph type="body" sz="quarter" idx="161" hasCustomPrompt="1"/>
          </p:nvPr>
        </p:nvSpPr>
        <p:spPr>
          <a:xfrm>
            <a:off x="5225143" y="1452818"/>
            <a:ext cx="33440914" cy="830997"/>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0" name="Text Placeholder 76">
            <a:extLst>
              <a:ext uri="{FF2B5EF4-FFF2-40B4-BE49-F238E27FC236}">
                <a16:creationId xmlns:a16="http://schemas.microsoft.com/office/drawing/2014/main" id="{D213EF08-99C5-2E4D-8005-98975EE054D0}"/>
              </a:ext>
            </a:extLst>
          </p:cNvPr>
          <p:cNvSpPr>
            <a:spLocks noGrp="1"/>
          </p:cNvSpPr>
          <p:nvPr>
            <p:ph type="body" sz="quarter" idx="195" hasCustomPrompt="1"/>
          </p:nvPr>
        </p:nvSpPr>
        <p:spPr>
          <a:xfrm>
            <a:off x="5225143" y="2215274"/>
            <a:ext cx="33440914" cy="646331"/>
          </a:xfrm>
          <a:prstGeom prst="rect">
            <a:avLst/>
          </a:prstGeom>
        </p:spPr>
        <p:txBody>
          <a:bodyPr anchor="t" anchorCtr="0">
            <a:sp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958DBAF4-6766-324F-8326-1F9FD7BF0CEC}"/>
              </a:ext>
            </a:extLst>
          </p:cNvPr>
          <p:cNvSpPr>
            <a:spLocks noGrp="1"/>
          </p:cNvSpPr>
          <p:nvPr>
            <p:ph type="body" sz="quarter" idx="196" hasCustomPrompt="1"/>
          </p:nvPr>
        </p:nvSpPr>
        <p:spPr>
          <a:xfrm>
            <a:off x="5225143" y="267219"/>
            <a:ext cx="33440914" cy="1200329"/>
          </a:xfrm>
          <a:prstGeom prst="rect">
            <a:avLst/>
          </a:prstGeom>
        </p:spPr>
        <p:txBody>
          <a:bodyPr anchor="t" anchorCtr="0">
            <a:sp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Rounded Rectangle 40"/>
          <p:cNvSpPr/>
          <p:nvPr userDrawn="1"/>
        </p:nvSpPr>
        <p:spPr>
          <a:xfrm>
            <a:off x="42109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9140971"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778774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2650872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3516437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userDrawn="1"/>
        </p:nvGrpSpPr>
        <p:grpSpPr>
          <a:xfrm rot="10800000">
            <a:off x="-24226" y="20723579"/>
            <a:ext cx="43952748" cy="1234423"/>
            <a:chOff x="-14192" y="1382"/>
            <a:chExt cx="27451941" cy="4572641"/>
          </a:xfrm>
        </p:grpSpPr>
        <p:sp>
          <p:nvSpPr>
            <p:cNvPr id="8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6"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70" name="Table 69">
            <a:extLst>
              <a:ext uri="{FF2B5EF4-FFF2-40B4-BE49-F238E27FC236}">
                <a16:creationId xmlns:a16="http://schemas.microsoft.com/office/drawing/2014/main" id="{FADB4936-3345-FF42-9A3D-E5CFF63C0C87}"/>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088B5CBD-BDE9-44CE-8C9B-08CF83AF5395}"/>
              </a:ext>
            </a:extLst>
          </p:cNvPr>
          <p:cNvGraphicFramePr>
            <a:graphicFrameLocks noGrp="1"/>
          </p:cNvGraphicFramePr>
          <p:nvPr userDrawn="1">
            <p:extLst>
              <p:ext uri="{D42A27DB-BD31-4B8C-83A1-F6EECF244321}">
                <p14:modId xmlns:p14="http://schemas.microsoft.com/office/powerpoint/2010/main" val="2281768202"/>
              </p:ext>
            </p:extLst>
          </p:nvPr>
        </p:nvGraphicFramePr>
        <p:xfrm>
          <a:off x="44181808" y="-121721"/>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9" name="Group 18">
            <a:extLst>
              <a:ext uri="{FF2B5EF4-FFF2-40B4-BE49-F238E27FC236}">
                <a16:creationId xmlns:a16="http://schemas.microsoft.com/office/drawing/2014/main" id="{592D413F-3F66-D94D-B60C-A980870BC6DA}"/>
              </a:ext>
            </a:extLst>
          </p:cNvPr>
          <p:cNvGrpSpPr/>
          <p:nvPr userDrawn="1"/>
        </p:nvGrpSpPr>
        <p:grpSpPr>
          <a:xfrm>
            <a:off x="-43304" y="11286"/>
            <a:ext cx="43971826" cy="3186062"/>
            <a:chOff x="-43304" y="11286"/>
            <a:chExt cx="43905392" cy="4120075"/>
          </a:xfrm>
        </p:grpSpPr>
        <p:sp>
          <p:nvSpPr>
            <p:cNvPr id="20" name="Rectangle 19">
              <a:extLst>
                <a:ext uri="{FF2B5EF4-FFF2-40B4-BE49-F238E27FC236}">
                  <a16:creationId xmlns:a16="http://schemas.microsoft.com/office/drawing/2014/main" id="{C882D9EC-F552-734E-9331-F53976BCB52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F8FB62-E6D4-254C-8CA1-26C00F87ED87}"/>
                </a:ext>
              </a:extLst>
            </p:cNvPr>
            <p:cNvGrpSpPr/>
            <p:nvPr userDrawn="1"/>
          </p:nvGrpSpPr>
          <p:grpSpPr>
            <a:xfrm>
              <a:off x="-43304" y="11286"/>
              <a:ext cx="43905392" cy="4036528"/>
              <a:chOff x="-14192" y="1382"/>
              <a:chExt cx="27451941" cy="4572641"/>
            </a:xfrm>
          </p:grpSpPr>
          <p:sp>
            <p:nvSpPr>
              <p:cNvPr id="22" name="Rectangle 16">
                <a:extLst>
                  <a:ext uri="{FF2B5EF4-FFF2-40B4-BE49-F238E27FC236}">
                    <a16:creationId xmlns:a16="http://schemas.microsoft.com/office/drawing/2014/main" id="{93C25FC5-5E66-C84B-9B37-53F37DCBD92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737EB7BA-D773-524E-8967-C72120865F07}"/>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CC685CFB-1092-2247-8F80-625AF7E6695C}"/>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Rounded Rectangle 40"/>
          <p:cNvSpPr/>
          <p:nvPr userDrawn="1"/>
        </p:nvSpPr>
        <p:spPr>
          <a:xfrm>
            <a:off x="42109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9140971"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778774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2650872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3516437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userDrawn="1"/>
        </p:nvGrpSpPr>
        <p:grpSpPr>
          <a:xfrm rot="10800000">
            <a:off x="-24226" y="20723579"/>
            <a:ext cx="43952748" cy="1234423"/>
            <a:chOff x="-14192" y="1382"/>
            <a:chExt cx="27451941" cy="4572641"/>
          </a:xfrm>
        </p:grpSpPr>
        <p:sp>
          <p:nvSpPr>
            <p:cNvPr id="8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6"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16" name="Group 15">
            <a:extLst>
              <a:ext uri="{FF2B5EF4-FFF2-40B4-BE49-F238E27FC236}">
                <a16:creationId xmlns:a16="http://schemas.microsoft.com/office/drawing/2014/main" id="{A23A30CC-6092-9646-81BF-E8810F1D9588}"/>
              </a:ext>
            </a:extLst>
          </p:cNvPr>
          <p:cNvGrpSpPr/>
          <p:nvPr userDrawn="1"/>
        </p:nvGrpSpPr>
        <p:grpSpPr>
          <a:xfrm>
            <a:off x="-43304" y="11286"/>
            <a:ext cx="43971826" cy="3186062"/>
            <a:chOff x="-43304" y="11286"/>
            <a:chExt cx="43905392" cy="4120075"/>
          </a:xfrm>
        </p:grpSpPr>
        <p:sp>
          <p:nvSpPr>
            <p:cNvPr id="17" name="Rectangle 16">
              <a:extLst>
                <a:ext uri="{FF2B5EF4-FFF2-40B4-BE49-F238E27FC236}">
                  <a16:creationId xmlns:a16="http://schemas.microsoft.com/office/drawing/2014/main" id="{EED207CF-DB8A-8843-A473-886596C4737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4EEE8B1-4172-4045-A8F0-3E6B3E8F1BE7}"/>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77ABA21C-3F6A-9C4B-98A8-96F7FFEA974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F1723CDF-1DA0-664F-828B-3B26D1CD4BB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15AA45F1-56A6-0E45-BC62-91647F0BB9E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428806382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 name="Text Box 14"/>
          <p:cNvSpPr txBox="1">
            <a:spLocks noChangeArrowheads="1"/>
          </p:cNvSpPr>
          <p:nvPr userDrawn="1"/>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59" name="Rounded Rectangle 58"/>
          <p:cNvSpPr/>
          <p:nvPr userDrawn="1"/>
        </p:nvSpPr>
        <p:spPr>
          <a:xfrm>
            <a:off x="421094" y="3494314"/>
            <a:ext cx="8315712" cy="1721505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35164374" y="3494314"/>
            <a:ext cx="8315712" cy="1721505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9149614" y="3494314"/>
            <a:ext cx="25601952" cy="17215051"/>
          </a:xfrm>
          <a:prstGeom prst="roundRect">
            <a:avLst>
              <a:gd name="adj" fmla="val 104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userDrawn="1"/>
        </p:nvGrpSpPr>
        <p:grpSpPr>
          <a:xfrm rot="10800000">
            <a:off x="-24226" y="20723579"/>
            <a:ext cx="43952748" cy="1234423"/>
            <a:chOff x="-14192" y="1382"/>
            <a:chExt cx="27451941" cy="4572641"/>
          </a:xfrm>
        </p:grpSpPr>
        <p:sp>
          <p:nvSpPr>
            <p:cNvPr id="7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6"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9" name="Table 68">
            <a:extLst>
              <a:ext uri="{FF2B5EF4-FFF2-40B4-BE49-F238E27FC236}">
                <a16:creationId xmlns:a16="http://schemas.microsoft.com/office/drawing/2014/main" id="{5BF20976-191E-6442-94F1-0CBDA4522C83}"/>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AE15D60-AB1E-4F9A-8F2B-2469D80DE729}"/>
              </a:ext>
            </a:extLst>
          </p:cNvPr>
          <p:cNvGraphicFramePr>
            <a:graphicFrameLocks noGrp="1"/>
          </p:cNvGraphicFramePr>
          <p:nvPr userDrawn="1">
            <p:extLst>
              <p:ext uri="{D42A27DB-BD31-4B8C-83A1-F6EECF244321}">
                <p14:modId xmlns:p14="http://schemas.microsoft.com/office/powerpoint/2010/main" val="1309238601"/>
              </p:ext>
            </p:extLst>
          </p:nvPr>
        </p:nvGraphicFramePr>
        <p:xfrm>
          <a:off x="44205027"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9F42DB19-6665-D84E-A66F-99E7EFA04731}"/>
              </a:ext>
            </a:extLst>
          </p:cNvPr>
          <p:cNvGrpSpPr/>
          <p:nvPr userDrawn="1"/>
        </p:nvGrpSpPr>
        <p:grpSpPr>
          <a:xfrm>
            <a:off x="-43304" y="11286"/>
            <a:ext cx="43971826" cy="3186062"/>
            <a:chOff x="-43304" y="11286"/>
            <a:chExt cx="43905392" cy="4120075"/>
          </a:xfrm>
        </p:grpSpPr>
        <p:sp>
          <p:nvSpPr>
            <p:cNvPr id="19" name="Rectangle 18">
              <a:extLst>
                <a:ext uri="{FF2B5EF4-FFF2-40B4-BE49-F238E27FC236}">
                  <a16:creationId xmlns:a16="http://schemas.microsoft.com/office/drawing/2014/main" id="{EE0B06A8-004A-CA44-8A7A-64A9431C0212}"/>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96C18D1-9BA0-0C4E-8665-C7AA5F5E4666}"/>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3026B3D5-22F6-0D45-87C1-7E02BA4BA23D}"/>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86AFBC86-9467-464D-AD80-03D88A7BB62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C4767DC2-53A4-B547-BE4F-A1144AB6AC1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0" name="Text Box 14"/>
          <p:cNvSpPr txBox="1">
            <a:spLocks noChangeArrowheads="1"/>
          </p:cNvSpPr>
          <p:nvPr userDrawn="1"/>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67" name="Rounded Rectangle 66"/>
          <p:cNvSpPr/>
          <p:nvPr userDrawn="1"/>
        </p:nvSpPr>
        <p:spPr>
          <a:xfrm>
            <a:off x="421094" y="3327614"/>
            <a:ext cx="8315712" cy="170989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35164374" y="3327614"/>
            <a:ext cx="8315712" cy="170989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9142074" y="3327614"/>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17799505" y="3327614"/>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26490274" y="3327614"/>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9142074" y="12231671"/>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userDrawn="1"/>
        </p:nvSpPr>
        <p:spPr>
          <a:xfrm>
            <a:off x="17799505" y="12231671"/>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userDrawn="1"/>
        </p:nvSpPr>
        <p:spPr>
          <a:xfrm>
            <a:off x="26490274" y="12231671"/>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userDrawn="1"/>
        </p:nvGrpSpPr>
        <p:grpSpPr>
          <a:xfrm rot="10800000">
            <a:off x="-24226" y="20723579"/>
            <a:ext cx="43952748" cy="1234423"/>
            <a:chOff x="-14192" y="1382"/>
            <a:chExt cx="27451941" cy="4572641"/>
          </a:xfrm>
        </p:grpSpPr>
        <p:sp>
          <p:nvSpPr>
            <p:cNvPr id="8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9"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82" name="Table 81">
            <a:extLst>
              <a:ext uri="{FF2B5EF4-FFF2-40B4-BE49-F238E27FC236}">
                <a16:creationId xmlns:a16="http://schemas.microsoft.com/office/drawing/2014/main" id="{781A8E58-2E2F-C94D-85DD-828E68BBF595}"/>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2" name="Table 21">
            <a:extLst>
              <a:ext uri="{FF2B5EF4-FFF2-40B4-BE49-F238E27FC236}">
                <a16:creationId xmlns:a16="http://schemas.microsoft.com/office/drawing/2014/main" id="{9585C66E-02B1-4B8A-B4BC-941DFA814FC7}"/>
              </a:ext>
            </a:extLst>
          </p:cNvPr>
          <p:cNvGraphicFramePr>
            <a:graphicFrameLocks noGrp="1"/>
          </p:cNvGraphicFramePr>
          <p:nvPr userDrawn="1">
            <p:extLst>
              <p:ext uri="{D42A27DB-BD31-4B8C-83A1-F6EECF244321}">
                <p14:modId xmlns:p14="http://schemas.microsoft.com/office/powerpoint/2010/main" val="136754925"/>
              </p:ext>
            </p:extLst>
          </p:nvPr>
        </p:nvGraphicFramePr>
        <p:xfrm>
          <a:off x="44163460"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E588590-6DAD-254E-B23E-C3F4FCF1D1BF}"/>
              </a:ext>
            </a:extLst>
          </p:cNvPr>
          <p:cNvGrpSpPr/>
          <p:nvPr userDrawn="1"/>
        </p:nvGrpSpPr>
        <p:grpSpPr>
          <a:xfrm>
            <a:off x="-43304" y="11286"/>
            <a:ext cx="43971826" cy="2974741"/>
            <a:chOff x="-43304" y="11286"/>
            <a:chExt cx="43905392" cy="4120075"/>
          </a:xfrm>
        </p:grpSpPr>
        <p:sp>
          <p:nvSpPr>
            <p:cNvPr id="24" name="Rectangle 23">
              <a:extLst>
                <a:ext uri="{FF2B5EF4-FFF2-40B4-BE49-F238E27FC236}">
                  <a16:creationId xmlns:a16="http://schemas.microsoft.com/office/drawing/2014/main" id="{1F029311-423A-3A41-B557-0B88A841FDBC}"/>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40863B4-C89A-5643-B4B6-ACDD9ECD0468}"/>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3DE6FFC4-86E0-F646-890F-CDD57982528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6517F2AA-0DDB-004F-B591-A665649B385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729D10C-F7A3-BD49-BE79-6141A31F2761}"/>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6CBD73-8495-2609-B74B-DE988E4A6D5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AD075D2-1822-08E5-8FDB-A43B980470C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E5A9588-B0BD-7A6C-B753-1C50572AF1F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C880392-DF25-544B-DEE8-0A5A8D7C4F7A}"/>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758590E2-2F93-C31A-20AA-E17C532E6F54}"/>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9BD36F9E-0EBE-E76E-92F5-7328C652A095}"/>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63F67690-E7CE-1D05-4B03-C77D88B671E3}"/>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8C2EE7E3-672E-9281-B0D7-5BCFBFC1185C}"/>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800AE37C-F05A-BA28-CF1D-33CE9428C217}"/>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D0E6F9C7-32FF-5EE3-8794-B3FD4856C93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41AC29C0-FCD8-9946-04DE-5F428449E1CC}"/>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1FEC7A55-0034-0D91-CD5B-49CD9FA02408}"/>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65EA0C5-50D8-D880-F778-F0A21C2B4CAA}"/>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B989B04-FC76-D671-65C6-D94472008604}"/>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C77D9BD-2C6F-609B-F05F-710EC7834059}"/>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74996E94-8DE2-CA0D-A7E3-847B25304310}"/>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7C4192F8-37CF-E8BD-CC91-440FCB043705}"/>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F41C5177-1F16-F6E6-81D6-9E0373EE2B27}"/>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C370BA4C-E8EA-6BCF-FBE1-36B9DEC4F752}"/>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1326750323"/>
      </p:ext>
    </p:extLst>
  </p:cSld>
  <p:clrMapOvr>
    <a:masterClrMapping/>
  </p:clrMapOvr>
</p:sld>
</file>

<file path=ppt/theme/theme1.xml><?xml version="1.0" encoding="utf-8"?>
<a:theme xmlns:a="http://schemas.openxmlformats.org/drawingml/2006/main" name="PosterPresentations.com-48x9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PosterPresentations.com-48x96-Template</Template>
  <TotalTime>223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PosterPresentations.com-48x96-Template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37</cp:revision>
  <dcterms:created xsi:type="dcterms:W3CDTF">2012-02-09T21:25:37Z</dcterms:created>
  <dcterms:modified xsi:type="dcterms:W3CDTF">2022-06-10T20:42:46Z</dcterms:modified>
</cp:coreProperties>
</file>