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8" r:id="rId4"/>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20" d="100"/>
          <a:sy n="20" d="100"/>
        </p:scale>
        <p:origin x="2748" y="102"/>
      </p:cViewPr>
      <p:guideLst>
        <p:guide orient="horz" pos="3629"/>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5789719"/>
            <a:ext cx="11898341"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168253"/>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4952493"/>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168253"/>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5789719"/>
            <a:ext cx="1188879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4971481"/>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5638664"/>
            <a:ext cx="1189008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7447023"/>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131027"/>
            <a:ext cx="11885529"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5621241"/>
            <a:ext cx="11899368"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382080"/>
            <a:ext cx="18752664" cy="830997"/>
          </a:xfrm>
          <a:prstGeom prst="rect">
            <a:avLst/>
          </a:prstGeom>
        </p:spPr>
        <p:txBody>
          <a:bodyPr anchor="t" anchorCtr="0">
            <a:sp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1987176"/>
            <a:ext cx="18752664" cy="1107996"/>
          </a:xfrm>
          <a:prstGeom prst="rect">
            <a:avLst/>
          </a:prstGeom>
        </p:spPr>
        <p:txBody>
          <a:bodyPr anchor="t" anchorCtr="0">
            <a:spAutoFit/>
          </a:bodyPr>
          <a:lstStyle>
            <a:lvl1pPr marL="0" indent="0" algn="ctr">
              <a:buFontTx/>
              <a:buNone/>
              <a:defRPr sz="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348416"/>
            <a:ext cx="18752664"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5789719"/>
            <a:ext cx="11898341"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168253"/>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4952493"/>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168253"/>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5789719"/>
            <a:ext cx="1188879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4971481"/>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5638664"/>
            <a:ext cx="1189008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7447023"/>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131027"/>
            <a:ext cx="11885529"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5621241"/>
            <a:ext cx="11899368"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CF86B80B-B542-0444-A867-11E55C853A70}"/>
              </a:ext>
            </a:extLst>
          </p:cNvPr>
          <p:cNvSpPr>
            <a:spLocks noGrp="1"/>
          </p:cNvSpPr>
          <p:nvPr>
            <p:ph type="body" sz="quarter" idx="150" hasCustomPrompt="1"/>
          </p:nvPr>
        </p:nvSpPr>
        <p:spPr>
          <a:xfrm>
            <a:off x="3219687" y="3382080"/>
            <a:ext cx="18752664" cy="830997"/>
          </a:xfrm>
          <a:prstGeom prst="rect">
            <a:avLst/>
          </a:prstGeom>
        </p:spPr>
        <p:txBody>
          <a:bodyPr anchor="t" anchorCtr="0">
            <a:sp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DC067412-7558-294F-81F2-0300DB2812B7}"/>
              </a:ext>
            </a:extLst>
          </p:cNvPr>
          <p:cNvSpPr>
            <a:spLocks noGrp="1"/>
          </p:cNvSpPr>
          <p:nvPr>
            <p:ph type="body" sz="quarter" idx="151" hasCustomPrompt="1"/>
          </p:nvPr>
        </p:nvSpPr>
        <p:spPr>
          <a:xfrm>
            <a:off x="3219687" y="1987176"/>
            <a:ext cx="18752664" cy="1107996"/>
          </a:xfrm>
          <a:prstGeom prst="rect">
            <a:avLst/>
          </a:prstGeom>
        </p:spPr>
        <p:txBody>
          <a:bodyPr anchor="t" anchorCtr="0">
            <a:spAutoFit/>
          </a:bodyPr>
          <a:lstStyle>
            <a:lvl1pPr marL="0" indent="0" algn="ctr">
              <a:buFontTx/>
              <a:buNone/>
              <a:defRPr sz="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E097DC46-8593-9241-9AE6-634B89895A99}"/>
              </a:ext>
            </a:extLst>
          </p:cNvPr>
          <p:cNvSpPr>
            <a:spLocks noGrp="1"/>
          </p:cNvSpPr>
          <p:nvPr>
            <p:ph type="body" sz="quarter" idx="153" hasCustomPrompt="1"/>
          </p:nvPr>
        </p:nvSpPr>
        <p:spPr>
          <a:xfrm>
            <a:off x="3219687" y="348416"/>
            <a:ext cx="18752664"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8334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5912234"/>
            <a:ext cx="5772264"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29393" y="5162289"/>
            <a:ext cx="5767709" cy="659288"/>
          </a:xfrm>
          <a:prstGeom prst="rect">
            <a:avLst/>
          </a:prstGeom>
          <a:noFill/>
        </p:spPr>
        <p:txBody>
          <a:bodyPr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18060" y="16174952"/>
            <a:ext cx="577317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29391" y="15542881"/>
            <a:ext cx="576861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6650633" y="5912234"/>
            <a:ext cx="11892594"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6650633" y="5162289"/>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6650633" y="23714639"/>
            <a:ext cx="1189259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6650633" y="23047456"/>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892159" y="5162289"/>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892159" y="5912234"/>
            <a:ext cx="5766642"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8892159" y="15608744"/>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913086" y="16275927"/>
            <a:ext cx="5724789"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8892159" y="28580547"/>
            <a:ext cx="5766642" cy="659288"/>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8890715" y="29330961"/>
            <a:ext cx="5769531"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34" name="Text Placeholder 76">
            <a:extLst>
              <a:ext uri="{FF2B5EF4-FFF2-40B4-BE49-F238E27FC236}">
                <a16:creationId xmlns:a16="http://schemas.microsoft.com/office/drawing/2014/main" id="{9FBAE870-B562-C54C-8DEE-7D7466DE8F36}"/>
              </a:ext>
            </a:extLst>
          </p:cNvPr>
          <p:cNvSpPr>
            <a:spLocks noGrp="1"/>
          </p:cNvSpPr>
          <p:nvPr>
            <p:ph type="body" sz="quarter" idx="150" hasCustomPrompt="1"/>
          </p:nvPr>
        </p:nvSpPr>
        <p:spPr>
          <a:xfrm>
            <a:off x="3219687" y="3382080"/>
            <a:ext cx="18752664" cy="830997"/>
          </a:xfrm>
          <a:prstGeom prst="rect">
            <a:avLst/>
          </a:prstGeom>
        </p:spPr>
        <p:txBody>
          <a:bodyPr anchor="t" anchorCtr="0">
            <a:sp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5" name="Text Placeholder 76">
            <a:extLst>
              <a:ext uri="{FF2B5EF4-FFF2-40B4-BE49-F238E27FC236}">
                <a16:creationId xmlns:a16="http://schemas.microsoft.com/office/drawing/2014/main" id="{038AA060-C9FB-2046-964A-9DF2484EC10C}"/>
              </a:ext>
            </a:extLst>
          </p:cNvPr>
          <p:cNvSpPr>
            <a:spLocks noGrp="1"/>
          </p:cNvSpPr>
          <p:nvPr>
            <p:ph type="body" sz="quarter" idx="151" hasCustomPrompt="1"/>
          </p:nvPr>
        </p:nvSpPr>
        <p:spPr>
          <a:xfrm>
            <a:off x="3219687" y="1987176"/>
            <a:ext cx="18752664" cy="1107996"/>
          </a:xfrm>
          <a:prstGeom prst="rect">
            <a:avLst/>
          </a:prstGeom>
        </p:spPr>
        <p:txBody>
          <a:bodyPr anchor="t" anchorCtr="0">
            <a:spAutoFit/>
          </a:bodyPr>
          <a:lstStyle>
            <a:lvl1pPr marL="0" indent="0" algn="ctr">
              <a:buFontTx/>
              <a:buNone/>
              <a:defRPr sz="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6" name="Text Placeholder 76">
            <a:extLst>
              <a:ext uri="{FF2B5EF4-FFF2-40B4-BE49-F238E27FC236}">
                <a16:creationId xmlns:a16="http://schemas.microsoft.com/office/drawing/2014/main" id="{6357550A-8DF7-6444-982C-15189FD728BD}"/>
              </a:ext>
            </a:extLst>
          </p:cNvPr>
          <p:cNvSpPr>
            <a:spLocks noGrp="1"/>
          </p:cNvSpPr>
          <p:nvPr>
            <p:ph type="body" sz="quarter" idx="153" hasCustomPrompt="1"/>
          </p:nvPr>
        </p:nvSpPr>
        <p:spPr>
          <a:xfrm>
            <a:off x="3219687" y="348416"/>
            <a:ext cx="18752664"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91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Rounded Rectangle 35"/>
          <p:cNvSpPr/>
          <p:nvPr userDrawn="1"/>
        </p:nvSpPr>
        <p:spPr>
          <a:xfrm>
            <a:off x="572140" y="5113714"/>
            <a:ext cx="11844967" cy="29154138"/>
          </a:xfrm>
          <a:prstGeom prst="roundRect">
            <a:avLst>
              <a:gd name="adj" fmla="val 355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2706849" y="5113714"/>
            <a:ext cx="11844967" cy="29154138"/>
          </a:xfrm>
          <a:prstGeom prst="roundRect">
            <a:avLst>
              <a:gd name="adj" fmla="val 335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userDrawn="1"/>
        </p:nvGrpSpPr>
        <p:grpSpPr>
          <a:xfrm rot="10800000">
            <a:off x="-33705" y="34498494"/>
            <a:ext cx="25265430" cy="1502229"/>
            <a:chOff x="-14192" y="1382"/>
            <a:chExt cx="27451941" cy="4572641"/>
          </a:xfrm>
        </p:grpSpPr>
        <p:sp>
          <p:nvSpPr>
            <p:cNvPr id="7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7" name="Text Box 14"/>
          <p:cNvSpPr txBox="1">
            <a:spLocks noChangeArrowheads="1"/>
          </p:cNvSpPr>
          <p:nvPr userDrawn="1"/>
        </p:nvSpPr>
        <p:spPr bwMode="auto">
          <a:xfrm>
            <a:off x="726893" y="35321184"/>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65" name="Table 64">
            <a:extLst>
              <a:ext uri="{FF2B5EF4-FFF2-40B4-BE49-F238E27FC236}">
                <a16:creationId xmlns:a16="http://schemas.microsoft.com/office/drawing/2014/main" id="{CC6E8FC0-F69B-4C49-B0C0-51D64B229599}"/>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24513089-6588-42AE-BAB5-79745F4E0AB2}"/>
              </a:ext>
            </a:extLst>
          </p:cNvPr>
          <p:cNvGraphicFramePr>
            <a:graphicFrameLocks noGrp="1"/>
          </p:cNvGraphicFramePr>
          <p:nvPr userDrawn="1">
            <p:extLst>
              <p:ext uri="{D42A27DB-BD31-4B8C-83A1-F6EECF244321}">
                <p14:modId xmlns:p14="http://schemas.microsoft.com/office/powerpoint/2010/main" val="2727681885"/>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0F68332C-3DDA-2C46-9659-0B19E1347035}"/>
              </a:ext>
            </a:extLst>
          </p:cNvPr>
          <p:cNvGrpSpPr/>
          <p:nvPr userDrawn="1"/>
        </p:nvGrpSpPr>
        <p:grpSpPr>
          <a:xfrm>
            <a:off x="-43304" y="11286"/>
            <a:ext cx="25235342" cy="4578177"/>
            <a:chOff x="-43304" y="11286"/>
            <a:chExt cx="43905392" cy="4120075"/>
          </a:xfrm>
        </p:grpSpPr>
        <p:sp>
          <p:nvSpPr>
            <p:cNvPr id="17" name="Rectangle 16">
              <a:extLst>
                <a:ext uri="{FF2B5EF4-FFF2-40B4-BE49-F238E27FC236}">
                  <a16:creationId xmlns:a16="http://schemas.microsoft.com/office/drawing/2014/main" id="{A2A386F5-DF1E-1A41-80EE-3688C1C61795}"/>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7F151DC-9636-FF4A-9270-AE12DCA3EE7E}"/>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FEEF9F98-80D0-6442-B60D-4A9E442A2CA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2E8ADACF-A69F-5E40-A3E5-3D24562F85E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E50F5201-12BB-5846-A9AF-6F94034168E7}"/>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Rounded Rectangle 35"/>
          <p:cNvSpPr/>
          <p:nvPr userDrawn="1"/>
        </p:nvSpPr>
        <p:spPr>
          <a:xfrm>
            <a:off x="572140" y="5113714"/>
            <a:ext cx="11844967" cy="29154138"/>
          </a:xfrm>
          <a:prstGeom prst="roundRect">
            <a:avLst>
              <a:gd name="adj" fmla="val 355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2706849" y="5113714"/>
            <a:ext cx="11844967" cy="29154138"/>
          </a:xfrm>
          <a:prstGeom prst="roundRect">
            <a:avLst>
              <a:gd name="adj" fmla="val 335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userDrawn="1"/>
        </p:nvGrpSpPr>
        <p:grpSpPr>
          <a:xfrm rot="10800000">
            <a:off x="-33705" y="34498494"/>
            <a:ext cx="25265430" cy="1502229"/>
            <a:chOff x="-14192" y="1382"/>
            <a:chExt cx="27451941" cy="4572641"/>
          </a:xfrm>
        </p:grpSpPr>
        <p:sp>
          <p:nvSpPr>
            <p:cNvPr id="7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7" name="Text Box 14"/>
          <p:cNvSpPr txBox="1">
            <a:spLocks noChangeArrowheads="1"/>
          </p:cNvSpPr>
          <p:nvPr userDrawn="1"/>
        </p:nvSpPr>
        <p:spPr bwMode="auto">
          <a:xfrm>
            <a:off x="726893" y="35321184"/>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8B744438-D5E0-FD48-9CCF-33E93455C929}"/>
              </a:ext>
            </a:extLst>
          </p:cNvPr>
          <p:cNvGrpSpPr/>
          <p:nvPr userDrawn="1"/>
        </p:nvGrpSpPr>
        <p:grpSpPr>
          <a:xfrm>
            <a:off x="-43304" y="11286"/>
            <a:ext cx="25235342" cy="4578177"/>
            <a:chOff x="-43304" y="11286"/>
            <a:chExt cx="43905392" cy="4120075"/>
          </a:xfrm>
        </p:grpSpPr>
        <p:sp>
          <p:nvSpPr>
            <p:cNvPr id="14" name="Rectangle 13">
              <a:extLst>
                <a:ext uri="{FF2B5EF4-FFF2-40B4-BE49-F238E27FC236}">
                  <a16:creationId xmlns:a16="http://schemas.microsoft.com/office/drawing/2014/main" id="{F01CB5AC-C7A6-2B4F-97CC-26EDBCA5B3CB}"/>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F1A95AB-36E2-134D-8333-BD327BF675A5}"/>
                </a:ext>
              </a:extLst>
            </p:cNvPr>
            <p:cNvGrpSpPr/>
            <p:nvPr userDrawn="1"/>
          </p:nvGrpSpPr>
          <p:grpSpPr>
            <a:xfrm>
              <a:off x="-43304" y="11286"/>
              <a:ext cx="43905392" cy="4036528"/>
              <a:chOff x="-14192" y="1382"/>
              <a:chExt cx="27451941" cy="4572641"/>
            </a:xfrm>
          </p:grpSpPr>
          <p:sp>
            <p:nvSpPr>
              <p:cNvPr id="16" name="Rectangle 16">
                <a:extLst>
                  <a:ext uri="{FF2B5EF4-FFF2-40B4-BE49-F238E27FC236}">
                    <a16:creationId xmlns:a16="http://schemas.microsoft.com/office/drawing/2014/main" id="{4AD9DB17-AC60-BB44-AC7F-E5AED7B3E6E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1A862D-3289-8840-8676-5F3DCDB0B048}"/>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ABD5E38F-282E-4B49-A915-26CA33FEBDE3}"/>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3654862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572140" y="5113720"/>
            <a:ext cx="24063113" cy="2915413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userDrawn="1"/>
        </p:nvGrpSpPr>
        <p:grpSpPr>
          <a:xfrm rot="10800000">
            <a:off x="-33705" y="34498494"/>
            <a:ext cx="25265430" cy="1502229"/>
            <a:chOff x="-14192" y="1382"/>
            <a:chExt cx="27451941" cy="4572641"/>
          </a:xfrm>
        </p:grpSpPr>
        <p:sp>
          <p:nvSpPr>
            <p:cNvPr id="70"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726893" y="35321184"/>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4" name="Table 43">
            <a:extLst>
              <a:ext uri="{FF2B5EF4-FFF2-40B4-BE49-F238E27FC236}">
                <a16:creationId xmlns:a16="http://schemas.microsoft.com/office/drawing/2014/main" id="{AAB31B49-DADD-894D-97BB-1F4F60BF6AD0}"/>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28FBD215-6190-41D7-85AF-E64BC914BEA6}"/>
              </a:ext>
            </a:extLst>
          </p:cNvPr>
          <p:cNvGraphicFramePr>
            <a:graphicFrameLocks noGrp="1"/>
          </p:cNvGraphicFramePr>
          <p:nvPr userDrawn="1">
            <p:extLst>
              <p:ext uri="{D42A27DB-BD31-4B8C-83A1-F6EECF244321}">
                <p14:modId xmlns:p14="http://schemas.microsoft.com/office/powerpoint/2010/main" val="2727681885"/>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4" name="Group 13">
            <a:extLst>
              <a:ext uri="{FF2B5EF4-FFF2-40B4-BE49-F238E27FC236}">
                <a16:creationId xmlns:a16="http://schemas.microsoft.com/office/drawing/2014/main" id="{F67777D8-81A2-5148-A28B-EF095DA5EBAE}"/>
              </a:ext>
            </a:extLst>
          </p:cNvPr>
          <p:cNvGrpSpPr/>
          <p:nvPr userDrawn="1"/>
        </p:nvGrpSpPr>
        <p:grpSpPr>
          <a:xfrm>
            <a:off x="-43304" y="11286"/>
            <a:ext cx="25235342" cy="4578177"/>
            <a:chOff x="-43304" y="11286"/>
            <a:chExt cx="43905392" cy="4120075"/>
          </a:xfrm>
        </p:grpSpPr>
        <p:sp>
          <p:nvSpPr>
            <p:cNvPr id="16" name="Rectangle 15">
              <a:extLst>
                <a:ext uri="{FF2B5EF4-FFF2-40B4-BE49-F238E27FC236}">
                  <a16:creationId xmlns:a16="http://schemas.microsoft.com/office/drawing/2014/main" id="{E30BA53F-31AD-4340-8910-1B2FF93191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B065113-0606-8B45-B9E4-0B2762ECECAD}"/>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BB6D72D4-49E5-BF49-88FD-A598B6CADDA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A84E6CFC-FA79-114F-A4D5-7281D8931B52}"/>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29BA4A5A-8607-184C-8DED-CE280522F6D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454F8-3C81-B15A-4D8B-5461F81BD0C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50D61A9-560C-E66B-EE98-D59BF240C54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42A085D-DE14-20DA-DBE6-27DBC418ECE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82C474E-56E7-E797-1551-F201028C6713}"/>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D481C56E-FD63-0A10-EE4C-0E0B18025C4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1EB6A297-3A5E-582E-7DC8-F70C41980408}"/>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B1CA9DD4-8E13-BE59-4FF2-9E078149EEEE}"/>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217ECB63-D599-D010-2482-DC1679A9696D}"/>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0EBDCC12-CC0C-4B26-4D43-19943E3BF6BF}"/>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6A96D91-D62C-20B5-B7BB-A4933FE52B26}"/>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324D05D2-DA71-0C67-0A49-16A2BD9731E9}"/>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DBB8B4B5-CFB5-BEC5-6481-8E961AFF08B4}"/>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77FB9B0-AA43-DDA0-E8FE-C62511A775E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068321133"/>
      </p:ext>
    </p:extLst>
  </p:cSld>
  <p:clrMapOvr>
    <a:masterClrMapping/>
  </p:clrMapOvr>
</p:sld>
</file>

<file path=ppt/theme/theme1.xml><?xml version="1.0" encoding="utf-8"?>
<a:theme xmlns:a="http://schemas.openxmlformats.org/drawingml/2006/main" name="PosterPresentations.com-70CMx1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252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PosterPresentations.com-70CMx100CM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31</cp:revision>
  <dcterms:created xsi:type="dcterms:W3CDTF">2012-02-10T00:10:15Z</dcterms:created>
  <dcterms:modified xsi:type="dcterms:W3CDTF">2022-06-10T21:18:02Z</dcterms:modified>
</cp:coreProperties>
</file>