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 id="2147483653" r:id="rId3"/>
  </p:sldMasterIdLst>
  <p:notesMasterIdLst>
    <p:notesMasterId r:id="rId5"/>
  </p:notesMasterIdLst>
  <p:handoutMasterIdLst>
    <p:handoutMasterId r:id="rId6"/>
  </p:handoutMasterIdLst>
  <p:sldIdLst>
    <p:sldId id="259" r:id="rId4"/>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53">
          <p15:clr>
            <a:srgbClr val="A4A3A4"/>
          </p15:clr>
        </p15:guide>
        <p15:guide id="2" orient="horz" pos="265">
          <p15:clr>
            <a:srgbClr val="A4A3A4"/>
          </p15:clr>
        </p15:guide>
        <p15:guide id="3" orient="horz" pos="18541">
          <p15:clr>
            <a:srgbClr val="A4A3A4"/>
          </p15:clr>
        </p15:guide>
        <p15:guide id="4" orient="horz">
          <p15:clr>
            <a:srgbClr val="A4A3A4"/>
          </p15:clr>
        </p15:guide>
        <p15:guide id="5" pos="1319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21" autoAdjust="0"/>
    <p:restoredTop sz="94694" autoAdjust="0"/>
  </p:normalViewPr>
  <p:slideViewPr>
    <p:cSldViewPr snapToGrid="0" snapToObjects="1" showGuides="1">
      <p:cViewPr varScale="1">
        <p:scale>
          <a:sx n="24" d="100"/>
          <a:sy n="24" d="100"/>
        </p:scale>
        <p:origin x="2700" y="42"/>
      </p:cViewPr>
      <p:guideLst>
        <p:guide orient="horz" pos="3053"/>
        <p:guide orient="horz" pos="265"/>
        <p:guide orient="horz" pos="18541"/>
        <p:guide orient="horz"/>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6/10/2022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6/10/2022</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2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4800969"/>
            <a:ext cx="10101856" cy="634878"/>
          </a:xfrm>
          <a:prstGeom prst="rect">
            <a:avLst/>
          </a:prstGeom>
        </p:spPr>
        <p:txBody>
          <a:bodyPr wrap="square" lIns="158267" tIns="158267" rIns="158267" bIns="158267" anchor="t" anchorCtr="0">
            <a:spAutoFit/>
          </a:bodyPr>
          <a:lstStyle>
            <a:lvl1pPr marL="0" indent="0">
              <a:buNone/>
              <a:defRPr sz="2000">
                <a:solidFill>
                  <a:schemeClr val="tx1"/>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278324"/>
            <a:ext cx="10093882" cy="566030"/>
          </a:xfrm>
          <a:prstGeom prst="rect">
            <a:avLst/>
          </a:prstGeom>
          <a:noFill/>
        </p:spPr>
        <p:txBody>
          <a:bodyPr wrap="square" lIns="63307" tIns="63307" rIns="63307" bIns="63307" anchor="t" anchorCtr="0">
            <a:spAutoFit/>
          </a:bodyPr>
          <a:lstStyle>
            <a:lvl1pPr marL="0" indent="0" algn="ctr">
              <a:buNone/>
              <a:defRPr sz="2800"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2222236"/>
            <a:ext cx="10096349" cy="566030"/>
          </a:xfrm>
          <a:prstGeom prst="rect">
            <a:avLst/>
          </a:prstGeom>
          <a:noFill/>
        </p:spPr>
        <p:txBody>
          <a:bodyPr wrap="square" lIns="63307" tIns="63307" rIns="63307" bIns="63307" anchor="t" anchorCtr="0">
            <a:spAutoFit/>
          </a:bodyPr>
          <a:lstStyle>
            <a:lvl1pPr marL="0" indent="0" algn="ctr">
              <a:buNone/>
              <a:defRPr sz="2800" b="1" u="sng" baseline="0">
                <a:solidFill>
                  <a:schemeClr val="tx1"/>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278324"/>
            <a:ext cx="10093752" cy="566030"/>
          </a:xfrm>
          <a:prstGeom prst="rect">
            <a:avLst/>
          </a:prstGeom>
          <a:noFill/>
        </p:spPr>
        <p:txBody>
          <a:bodyPr wrap="square" lIns="63307" tIns="63307" rIns="63307" bIns="63307" anchor="t" anchorCtr="0">
            <a:spAutoFit/>
          </a:bodyPr>
          <a:lstStyle>
            <a:lvl1pPr marL="0" indent="0" algn="ctr">
              <a:buNone/>
              <a:defRPr sz="280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4800969"/>
            <a:ext cx="10093752" cy="634878"/>
          </a:xfrm>
          <a:prstGeom prst="rect">
            <a:avLst/>
          </a:prstGeom>
        </p:spPr>
        <p:txBody>
          <a:bodyPr wrap="square" lIns="158267" tIns="158267" rIns="158267" bIns="158267" anchor="t" anchorCtr="0">
            <a:spAutoFit/>
          </a:bodyPr>
          <a:lstStyle>
            <a:lvl1pPr marL="0" indent="0">
              <a:buNone/>
              <a:defRPr sz="2000">
                <a:solidFill>
                  <a:schemeClr val="tx1"/>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2238205"/>
            <a:ext cx="10090978" cy="566030"/>
          </a:xfrm>
          <a:prstGeom prst="rect">
            <a:avLst/>
          </a:prstGeom>
          <a:noFill/>
        </p:spPr>
        <p:txBody>
          <a:bodyPr wrap="square" lIns="63307" tIns="63307" rIns="63307" bIns="63307" anchor="t" anchorCtr="0">
            <a:spAutoFit/>
          </a:bodyPr>
          <a:lstStyle>
            <a:lvl1pPr marL="0" indent="0" algn="ctr">
              <a:buNone/>
              <a:defRPr sz="280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2799297"/>
            <a:ext cx="10094847" cy="634878"/>
          </a:xfrm>
          <a:prstGeom prst="rect">
            <a:avLst/>
          </a:prstGeom>
        </p:spPr>
        <p:txBody>
          <a:bodyPr wrap="square" lIns="158267" tIns="158267" rIns="158267" bIns="158267" anchor="t" anchorCtr="0">
            <a:spAutoFit/>
          </a:bodyPr>
          <a:lstStyle>
            <a:lvl1pPr marL="0" indent="0">
              <a:buNone/>
              <a:defRPr sz="2000">
                <a:solidFill>
                  <a:schemeClr val="tx1"/>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2768389"/>
            <a:ext cx="10085926" cy="566030"/>
          </a:xfrm>
          <a:prstGeom prst="rect">
            <a:avLst/>
          </a:prstGeom>
          <a:noFill/>
        </p:spPr>
        <p:txBody>
          <a:bodyPr wrap="square" lIns="63307" tIns="63307" rIns="63307" bIns="63307" anchor="t" anchorCtr="0">
            <a:spAutoFit/>
          </a:bodyPr>
          <a:lstStyle>
            <a:lvl1pPr marL="0" indent="0" algn="ctr">
              <a:buNone/>
              <a:defRPr sz="2800"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3343627"/>
            <a:ext cx="10090978" cy="634878"/>
          </a:xfrm>
          <a:prstGeom prst="rect">
            <a:avLst/>
          </a:prstGeom>
        </p:spPr>
        <p:txBody>
          <a:bodyPr wrap="square" lIns="158267" tIns="158267" rIns="158267" bIns="158267" anchor="t" anchorCtr="0">
            <a:spAutoFit/>
          </a:bodyPr>
          <a:lstStyle>
            <a:lvl1pPr marL="0" indent="0">
              <a:buNone/>
              <a:defRPr sz="2000">
                <a:solidFill>
                  <a:schemeClr val="tx1"/>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2784644"/>
            <a:ext cx="10102728" cy="634878"/>
          </a:xfrm>
          <a:prstGeom prst="rect">
            <a:avLst/>
          </a:prstGeom>
        </p:spPr>
        <p:txBody>
          <a:bodyPr wrap="square" lIns="158267" tIns="158267" rIns="158267" bIns="158267" anchor="t" anchorCtr="0">
            <a:spAutoFit/>
          </a:bodyPr>
          <a:lstStyle>
            <a:lvl1pPr marL="0" indent="0">
              <a:buNone/>
              <a:defRPr sz="2000">
                <a:solidFill>
                  <a:schemeClr val="tx1"/>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5" name="Text Placeholder 76"/>
          <p:cNvSpPr>
            <a:spLocks noGrp="1"/>
          </p:cNvSpPr>
          <p:nvPr>
            <p:ph type="body" sz="quarter" idx="150" hasCustomPrompt="1"/>
          </p:nvPr>
        </p:nvSpPr>
        <p:spPr>
          <a:xfrm>
            <a:off x="2890078" y="2465707"/>
            <a:ext cx="15608232" cy="609214"/>
          </a:xfrm>
          <a:prstGeom prst="rect">
            <a:avLst/>
          </a:prstGeom>
        </p:spPr>
        <p:txBody>
          <a:bodyPr lIns="54681" tIns="27341" rIns="54681" bIns="27341" anchor="t" anchorCtr="0">
            <a:spAutoFit/>
          </a:bodyPr>
          <a:lstStyle>
            <a:lvl1pPr marL="0" indent="0" algn="ctr">
              <a:buFontTx/>
              <a:buNone/>
              <a:defRPr sz="3600">
                <a:solidFill>
                  <a:schemeClr val="bg1"/>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16" name="Text Placeholder 76"/>
          <p:cNvSpPr>
            <a:spLocks noGrp="1"/>
          </p:cNvSpPr>
          <p:nvPr>
            <p:ph type="body" sz="quarter" idx="151" hasCustomPrompt="1"/>
          </p:nvPr>
        </p:nvSpPr>
        <p:spPr>
          <a:xfrm>
            <a:off x="2890078" y="1640683"/>
            <a:ext cx="15608232" cy="799561"/>
          </a:xfrm>
          <a:prstGeom prst="rect">
            <a:avLst/>
          </a:prstGeom>
        </p:spPr>
        <p:txBody>
          <a:bodyPr lIns="54681" tIns="27341" rIns="54681" bIns="27341" anchor="t" anchorCtr="0">
            <a:spAutoFit/>
          </a:bodyPr>
          <a:lstStyle>
            <a:lvl1pPr marL="0" indent="0" algn="ctr">
              <a:buFontTx/>
              <a:buNone/>
              <a:defRPr sz="4800" b="1">
                <a:solidFill>
                  <a:schemeClr val="bg1"/>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17" name="Text Placeholder 76"/>
          <p:cNvSpPr>
            <a:spLocks noGrp="1"/>
          </p:cNvSpPr>
          <p:nvPr>
            <p:ph type="body" sz="quarter" idx="153" hasCustomPrompt="1"/>
          </p:nvPr>
        </p:nvSpPr>
        <p:spPr>
          <a:xfrm>
            <a:off x="2890078" y="413973"/>
            <a:ext cx="15608232" cy="1163816"/>
          </a:xfrm>
          <a:prstGeom prst="rect">
            <a:avLst/>
          </a:prstGeom>
        </p:spPr>
        <p:txBody>
          <a:bodyPr lIns="54681" tIns="27341" rIns="54681" bIns="27341" anchor="t" anchorCtr="0">
            <a:spAutoFit/>
          </a:bodyPr>
          <a:lstStyle>
            <a:lvl1pPr marL="0" indent="0" algn="ctr">
              <a:buFontTx/>
              <a:buNone/>
              <a:defRPr sz="7200" b="1">
                <a:solidFill>
                  <a:schemeClr val="bg1"/>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4800969"/>
            <a:ext cx="10101856" cy="634878"/>
          </a:xfrm>
          <a:prstGeom prst="rect">
            <a:avLst/>
          </a:prstGeom>
        </p:spPr>
        <p:txBody>
          <a:bodyPr wrap="square" lIns="158267" tIns="158267" rIns="158267" bIns="158267" anchor="t" anchorCtr="0">
            <a:spAutoFit/>
          </a:bodyPr>
          <a:lstStyle>
            <a:lvl1pPr marL="0" indent="0">
              <a:buNone/>
              <a:defRPr sz="2000">
                <a:solidFill>
                  <a:schemeClr val="tx1"/>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278324"/>
            <a:ext cx="10093882" cy="566030"/>
          </a:xfrm>
          <a:prstGeom prst="rect">
            <a:avLst/>
          </a:prstGeom>
          <a:noFill/>
        </p:spPr>
        <p:txBody>
          <a:bodyPr wrap="square" lIns="63307" tIns="63307" rIns="63307" bIns="63307" anchor="t" anchorCtr="0">
            <a:spAutoFit/>
          </a:bodyPr>
          <a:lstStyle>
            <a:lvl1pPr marL="0" indent="0" algn="ctr">
              <a:buNone/>
              <a:defRPr sz="2800"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2222236"/>
            <a:ext cx="10096349" cy="566030"/>
          </a:xfrm>
          <a:prstGeom prst="rect">
            <a:avLst/>
          </a:prstGeom>
          <a:noFill/>
        </p:spPr>
        <p:txBody>
          <a:bodyPr wrap="square" lIns="63307" tIns="63307" rIns="63307" bIns="63307" anchor="t" anchorCtr="0">
            <a:spAutoFit/>
          </a:bodyPr>
          <a:lstStyle>
            <a:lvl1pPr marL="0" indent="0" algn="ctr">
              <a:buNone/>
              <a:defRPr sz="2800" b="1" u="sng" baseline="0">
                <a:solidFill>
                  <a:schemeClr val="tx1"/>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278324"/>
            <a:ext cx="10093752" cy="566030"/>
          </a:xfrm>
          <a:prstGeom prst="rect">
            <a:avLst/>
          </a:prstGeom>
          <a:noFill/>
        </p:spPr>
        <p:txBody>
          <a:bodyPr wrap="square" lIns="63307" tIns="63307" rIns="63307" bIns="63307" anchor="t" anchorCtr="0">
            <a:spAutoFit/>
          </a:bodyPr>
          <a:lstStyle>
            <a:lvl1pPr marL="0" indent="0" algn="ctr">
              <a:buNone/>
              <a:defRPr sz="280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4800969"/>
            <a:ext cx="10093752" cy="634878"/>
          </a:xfrm>
          <a:prstGeom prst="rect">
            <a:avLst/>
          </a:prstGeom>
        </p:spPr>
        <p:txBody>
          <a:bodyPr wrap="square" lIns="158267" tIns="158267" rIns="158267" bIns="158267" anchor="t" anchorCtr="0">
            <a:spAutoFit/>
          </a:bodyPr>
          <a:lstStyle>
            <a:lvl1pPr marL="0" indent="0">
              <a:buNone/>
              <a:defRPr sz="2000">
                <a:solidFill>
                  <a:schemeClr val="tx1"/>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2238205"/>
            <a:ext cx="10090978" cy="566030"/>
          </a:xfrm>
          <a:prstGeom prst="rect">
            <a:avLst/>
          </a:prstGeom>
          <a:noFill/>
        </p:spPr>
        <p:txBody>
          <a:bodyPr wrap="square" lIns="63307" tIns="63307" rIns="63307" bIns="63307" anchor="t" anchorCtr="0">
            <a:spAutoFit/>
          </a:bodyPr>
          <a:lstStyle>
            <a:lvl1pPr marL="0" indent="0" algn="ctr">
              <a:buNone/>
              <a:defRPr sz="280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2799297"/>
            <a:ext cx="10094847" cy="634878"/>
          </a:xfrm>
          <a:prstGeom prst="rect">
            <a:avLst/>
          </a:prstGeom>
        </p:spPr>
        <p:txBody>
          <a:bodyPr wrap="square" lIns="158267" tIns="158267" rIns="158267" bIns="158267" anchor="t" anchorCtr="0">
            <a:spAutoFit/>
          </a:bodyPr>
          <a:lstStyle>
            <a:lvl1pPr marL="0" indent="0">
              <a:buNone/>
              <a:defRPr sz="2000">
                <a:solidFill>
                  <a:schemeClr val="tx1"/>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2768389"/>
            <a:ext cx="10085926" cy="566030"/>
          </a:xfrm>
          <a:prstGeom prst="rect">
            <a:avLst/>
          </a:prstGeom>
          <a:noFill/>
        </p:spPr>
        <p:txBody>
          <a:bodyPr wrap="square" lIns="63307" tIns="63307" rIns="63307" bIns="63307" anchor="t" anchorCtr="0">
            <a:spAutoFit/>
          </a:bodyPr>
          <a:lstStyle>
            <a:lvl1pPr marL="0" indent="0" algn="ctr">
              <a:buNone/>
              <a:defRPr sz="2800"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3343627"/>
            <a:ext cx="10090978" cy="634878"/>
          </a:xfrm>
          <a:prstGeom prst="rect">
            <a:avLst/>
          </a:prstGeom>
        </p:spPr>
        <p:txBody>
          <a:bodyPr wrap="square" lIns="158267" tIns="158267" rIns="158267" bIns="158267" anchor="t" anchorCtr="0">
            <a:spAutoFit/>
          </a:bodyPr>
          <a:lstStyle>
            <a:lvl1pPr marL="0" indent="0">
              <a:buNone/>
              <a:defRPr sz="2000">
                <a:solidFill>
                  <a:schemeClr val="tx1"/>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2784644"/>
            <a:ext cx="10102728" cy="634878"/>
          </a:xfrm>
          <a:prstGeom prst="rect">
            <a:avLst/>
          </a:prstGeom>
        </p:spPr>
        <p:txBody>
          <a:bodyPr wrap="square" lIns="158267" tIns="158267" rIns="158267" bIns="158267" anchor="t" anchorCtr="0">
            <a:spAutoFit/>
          </a:bodyPr>
          <a:lstStyle>
            <a:lvl1pPr marL="0" indent="0">
              <a:buNone/>
              <a:defRPr sz="2000">
                <a:solidFill>
                  <a:schemeClr val="tx1"/>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8" name="Text Placeholder 76">
            <a:extLst>
              <a:ext uri="{FF2B5EF4-FFF2-40B4-BE49-F238E27FC236}">
                <a16:creationId xmlns:a16="http://schemas.microsoft.com/office/drawing/2014/main" id="{621962F0-2FB5-7C42-B101-5B01FD1A207F}"/>
              </a:ext>
            </a:extLst>
          </p:cNvPr>
          <p:cNvSpPr>
            <a:spLocks noGrp="1"/>
          </p:cNvSpPr>
          <p:nvPr>
            <p:ph type="body" sz="quarter" idx="150" hasCustomPrompt="1"/>
          </p:nvPr>
        </p:nvSpPr>
        <p:spPr>
          <a:xfrm>
            <a:off x="2890078" y="2465707"/>
            <a:ext cx="15608232" cy="609214"/>
          </a:xfrm>
          <a:prstGeom prst="rect">
            <a:avLst/>
          </a:prstGeom>
        </p:spPr>
        <p:txBody>
          <a:bodyPr lIns="54681" tIns="27341" rIns="54681" bIns="27341" anchor="t" anchorCtr="0">
            <a:spAutoFit/>
          </a:bodyPr>
          <a:lstStyle>
            <a:lvl1pPr marL="0" indent="0" algn="ctr">
              <a:buFontTx/>
              <a:buNone/>
              <a:defRPr sz="3600">
                <a:solidFill>
                  <a:schemeClr val="bg1"/>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19" name="Text Placeholder 76">
            <a:extLst>
              <a:ext uri="{FF2B5EF4-FFF2-40B4-BE49-F238E27FC236}">
                <a16:creationId xmlns:a16="http://schemas.microsoft.com/office/drawing/2014/main" id="{19D0876B-0DFC-D445-BDA3-8DF0B7139E59}"/>
              </a:ext>
            </a:extLst>
          </p:cNvPr>
          <p:cNvSpPr>
            <a:spLocks noGrp="1"/>
          </p:cNvSpPr>
          <p:nvPr>
            <p:ph type="body" sz="quarter" idx="151" hasCustomPrompt="1"/>
          </p:nvPr>
        </p:nvSpPr>
        <p:spPr>
          <a:xfrm>
            <a:off x="2890078" y="1640683"/>
            <a:ext cx="15608232" cy="799561"/>
          </a:xfrm>
          <a:prstGeom prst="rect">
            <a:avLst/>
          </a:prstGeom>
        </p:spPr>
        <p:txBody>
          <a:bodyPr lIns="54681" tIns="27341" rIns="54681" bIns="27341" anchor="t" anchorCtr="0">
            <a:spAutoFit/>
          </a:bodyPr>
          <a:lstStyle>
            <a:lvl1pPr marL="0" indent="0" algn="ctr">
              <a:buFontTx/>
              <a:buNone/>
              <a:defRPr sz="4800" b="1">
                <a:solidFill>
                  <a:schemeClr val="bg1"/>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21" name="Text Placeholder 76">
            <a:extLst>
              <a:ext uri="{FF2B5EF4-FFF2-40B4-BE49-F238E27FC236}">
                <a16:creationId xmlns:a16="http://schemas.microsoft.com/office/drawing/2014/main" id="{1A5071DD-38FF-0047-B9F0-D7FF3F4A2D58}"/>
              </a:ext>
            </a:extLst>
          </p:cNvPr>
          <p:cNvSpPr>
            <a:spLocks noGrp="1"/>
          </p:cNvSpPr>
          <p:nvPr>
            <p:ph type="body" sz="quarter" idx="153" hasCustomPrompt="1"/>
          </p:nvPr>
        </p:nvSpPr>
        <p:spPr>
          <a:xfrm>
            <a:off x="2890078" y="413973"/>
            <a:ext cx="15608232" cy="1163816"/>
          </a:xfrm>
          <a:prstGeom prst="rect">
            <a:avLst/>
          </a:prstGeom>
        </p:spPr>
        <p:txBody>
          <a:bodyPr lIns="54681" tIns="27341" rIns="54681" bIns="27341" anchor="t" anchorCtr="0">
            <a:spAutoFit/>
          </a:bodyPr>
          <a:lstStyle>
            <a:lvl1pPr marL="0" indent="0" algn="ctr">
              <a:buFontTx/>
              <a:buNone/>
              <a:defRPr sz="7200" b="1">
                <a:solidFill>
                  <a:schemeClr val="bg1"/>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2802720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0238" y="4664708"/>
            <a:ext cx="4900732" cy="634878"/>
          </a:xfrm>
          <a:prstGeom prst="rect">
            <a:avLst/>
          </a:prstGeom>
        </p:spPr>
        <p:txBody>
          <a:bodyPr wrap="square" lIns="158267" tIns="158267" rIns="158267" bIns="158267" anchor="t" anchorCtr="0">
            <a:spAutoFit/>
          </a:bodyPr>
          <a:lstStyle>
            <a:lvl1pPr marL="0" indent="0">
              <a:buNone/>
              <a:defRPr sz="2000">
                <a:solidFill>
                  <a:schemeClr val="tx1"/>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459085" y="4103614"/>
            <a:ext cx="4896865" cy="553829"/>
          </a:xfrm>
          <a:prstGeom prst="rect">
            <a:avLst/>
          </a:prstGeom>
          <a:noFill/>
        </p:spPr>
        <p:txBody>
          <a:bodyPr lIns="63307" tIns="63307" rIns="63307" bIns="63307" anchor="t" anchorCtr="0">
            <a:spAutoFit/>
          </a:bodyPr>
          <a:lstStyle>
            <a:lvl1pPr marL="0" indent="0" algn="ctr">
              <a:buNone/>
              <a:defRPr sz="2800" b="1" u="sng" baseline="0">
                <a:solidFill>
                  <a:schemeClr val="tx1"/>
                </a:solidFill>
              </a:defRPr>
            </a:lvl1pPr>
          </a:lstStyle>
          <a:p>
            <a:pPr lvl="0"/>
            <a:r>
              <a:rPr lang="en-US" dirty="0"/>
              <a:t>(click to add) ABSTRACT</a:t>
            </a:r>
          </a:p>
        </p:txBody>
      </p:sp>
      <p:sp>
        <p:nvSpPr>
          <p:cNvPr id="19" name="Text Placeholder 3"/>
          <p:cNvSpPr>
            <a:spLocks noGrp="1"/>
          </p:cNvSpPr>
          <p:nvPr>
            <p:ph type="body" sz="quarter" idx="19" hasCustomPrompt="1"/>
          </p:nvPr>
        </p:nvSpPr>
        <p:spPr>
          <a:xfrm>
            <a:off x="449463" y="12477489"/>
            <a:ext cx="4901505" cy="634878"/>
          </a:xfrm>
          <a:prstGeom prst="rect">
            <a:avLst/>
          </a:prstGeom>
        </p:spPr>
        <p:txBody>
          <a:bodyPr wrap="square" lIns="158267" tIns="158267" rIns="158267" bIns="158267" anchor="t" anchorCtr="0">
            <a:spAutoFit/>
          </a:bodyPr>
          <a:lstStyle>
            <a:lvl1pPr marL="0" indent="0">
              <a:buNone/>
              <a:defRPr sz="2000">
                <a:solidFill>
                  <a:schemeClr val="tx1"/>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459083" y="11945926"/>
            <a:ext cx="4897637" cy="566030"/>
          </a:xfrm>
          <a:prstGeom prst="rect">
            <a:avLst/>
          </a:prstGeom>
          <a:noFill/>
        </p:spPr>
        <p:txBody>
          <a:bodyPr wrap="square" lIns="63307" tIns="63307" rIns="63307" bIns="63307" anchor="t" anchorCtr="0">
            <a:spAutoFit/>
          </a:bodyPr>
          <a:lstStyle>
            <a:lvl1pPr marL="0" indent="0" algn="ctr">
              <a:buNone/>
              <a:defRPr sz="2800" b="1" u="sng" baseline="0">
                <a:solidFill>
                  <a:schemeClr val="tx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5656101" y="4657408"/>
            <a:ext cx="10096977" cy="634878"/>
          </a:xfrm>
          <a:prstGeom prst="rect">
            <a:avLst/>
          </a:prstGeom>
        </p:spPr>
        <p:txBody>
          <a:bodyPr wrap="square" lIns="158267" tIns="158267" rIns="158267" bIns="158267" anchor="t" anchorCtr="0">
            <a:spAutoFit/>
          </a:bodyPr>
          <a:lstStyle>
            <a:lvl1pPr marL="0" indent="0">
              <a:buNone/>
              <a:defRPr sz="2000">
                <a:solidFill>
                  <a:schemeClr val="tx1"/>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5656103" y="4103614"/>
            <a:ext cx="10096977" cy="566030"/>
          </a:xfrm>
          <a:prstGeom prst="rect">
            <a:avLst/>
          </a:prstGeom>
          <a:noFill/>
        </p:spPr>
        <p:txBody>
          <a:bodyPr wrap="square" lIns="63307" tIns="63307" rIns="63307" bIns="63307" anchor="t" anchorCtr="0">
            <a:spAutoFit/>
          </a:bodyPr>
          <a:lstStyle>
            <a:lvl1pPr marL="0" indent="0" algn="ctr">
              <a:buNone/>
              <a:defRPr sz="2800" b="1" u="sng" baseline="0">
                <a:solidFill>
                  <a:schemeClr val="tx1"/>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5656103" y="18818247"/>
            <a:ext cx="10096977" cy="634878"/>
          </a:xfrm>
          <a:prstGeom prst="rect">
            <a:avLst/>
          </a:prstGeom>
        </p:spPr>
        <p:txBody>
          <a:bodyPr wrap="square" lIns="158267" tIns="158267" rIns="158267" bIns="158267" anchor="t" anchorCtr="0">
            <a:spAutoFit/>
          </a:bodyPr>
          <a:lstStyle>
            <a:lvl1pPr marL="0" indent="0">
              <a:buNone/>
              <a:defRPr sz="2000">
                <a:solidFill>
                  <a:schemeClr val="tx1"/>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5656103" y="18257156"/>
            <a:ext cx="10096977" cy="566030"/>
          </a:xfrm>
          <a:prstGeom prst="rect">
            <a:avLst/>
          </a:prstGeom>
          <a:noFill/>
        </p:spPr>
        <p:txBody>
          <a:bodyPr wrap="square" lIns="63307" tIns="63307" rIns="63307" bIns="63307" anchor="t" anchorCtr="0">
            <a:spAutoFit/>
          </a:bodyPr>
          <a:lstStyle>
            <a:lvl1pPr marL="0" indent="0" algn="ctr">
              <a:buNone/>
              <a:defRPr sz="2800" b="1" u="sng" baseline="0">
                <a:solidFill>
                  <a:schemeClr val="tx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15956036" y="4103614"/>
            <a:ext cx="4895959" cy="566030"/>
          </a:xfrm>
          <a:prstGeom prst="rect">
            <a:avLst/>
          </a:prstGeom>
          <a:noFill/>
        </p:spPr>
        <p:txBody>
          <a:bodyPr wrap="square" lIns="63307" tIns="63307" rIns="63307" bIns="63307" anchor="t" anchorCtr="0">
            <a:spAutoFit/>
          </a:bodyPr>
          <a:lstStyle>
            <a:lvl1pPr marL="0" indent="0" algn="ctr">
              <a:buNone/>
              <a:defRPr sz="2800" b="1" u="sng" baseline="0">
                <a:solidFill>
                  <a:schemeClr val="tx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15956036" y="4664708"/>
            <a:ext cx="4895959" cy="634878"/>
          </a:xfrm>
          <a:prstGeom prst="rect">
            <a:avLst/>
          </a:prstGeom>
        </p:spPr>
        <p:txBody>
          <a:bodyPr wrap="square" lIns="158267" tIns="158267" rIns="158267" bIns="158267" anchor="t" anchorCtr="0">
            <a:spAutoFit/>
          </a:bodyPr>
          <a:lstStyle>
            <a:lvl1pPr marL="0" indent="0">
              <a:buNone/>
              <a:defRPr sz="2000">
                <a:solidFill>
                  <a:schemeClr val="tx1"/>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15953263" y="12001316"/>
            <a:ext cx="4895959" cy="566030"/>
          </a:xfrm>
          <a:prstGeom prst="rect">
            <a:avLst/>
          </a:prstGeom>
          <a:noFill/>
        </p:spPr>
        <p:txBody>
          <a:bodyPr wrap="square" lIns="63307" tIns="63307" rIns="63307" bIns="63307" anchor="t" anchorCtr="0">
            <a:spAutoFit/>
          </a:bodyPr>
          <a:lstStyle>
            <a:lvl1pPr marL="0" indent="0" algn="ctr">
              <a:buNone/>
              <a:defRPr sz="2800" b="1" u="sng" baseline="0">
                <a:solidFill>
                  <a:schemeClr val="tx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15984662" y="12562407"/>
            <a:ext cx="4860425" cy="634878"/>
          </a:xfrm>
          <a:prstGeom prst="rect">
            <a:avLst/>
          </a:prstGeom>
        </p:spPr>
        <p:txBody>
          <a:bodyPr wrap="square" lIns="158267" tIns="158267" rIns="158267" bIns="158267" anchor="t" anchorCtr="0">
            <a:spAutoFit/>
          </a:bodyPr>
          <a:lstStyle>
            <a:lvl1pPr marL="0" indent="0">
              <a:buNone/>
              <a:defRPr sz="2000">
                <a:solidFill>
                  <a:schemeClr val="tx1"/>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15956036" y="22924632"/>
            <a:ext cx="4895959" cy="553829"/>
          </a:xfrm>
          <a:prstGeom prst="rect">
            <a:avLst/>
          </a:prstGeom>
          <a:noFill/>
        </p:spPr>
        <p:txBody>
          <a:bodyPr wrap="square" lIns="63307" tIns="63307" rIns="63307" bIns="63307" anchor="t" anchorCtr="0">
            <a:spAutoFit/>
          </a:bodyPr>
          <a:lstStyle>
            <a:lvl1pPr marL="0" indent="0" algn="ctr">
              <a:buNone/>
              <a:defRPr sz="2800" b="1" u="sng" baseline="0">
                <a:solidFill>
                  <a:schemeClr val="tx1"/>
                </a:solidFill>
              </a:defRPr>
            </a:lvl1pPr>
          </a:lstStyle>
          <a:p>
            <a:pPr lvl="0"/>
            <a:r>
              <a:rPr lang="en-US" dirty="0"/>
              <a:t>(click to add)  CONTACT</a:t>
            </a:r>
          </a:p>
        </p:txBody>
      </p:sp>
      <p:sp>
        <p:nvSpPr>
          <p:cNvPr id="30" name="Text Placeholder 3"/>
          <p:cNvSpPr>
            <a:spLocks noGrp="1"/>
          </p:cNvSpPr>
          <p:nvPr>
            <p:ph type="body" sz="quarter" idx="30" hasCustomPrompt="1"/>
          </p:nvPr>
        </p:nvSpPr>
        <p:spPr>
          <a:xfrm>
            <a:off x="15946674" y="23534316"/>
            <a:ext cx="4898411" cy="634878"/>
          </a:xfrm>
          <a:prstGeom prst="rect">
            <a:avLst/>
          </a:prstGeom>
        </p:spPr>
        <p:txBody>
          <a:bodyPr wrap="square" lIns="158267" tIns="158267" rIns="158267" bIns="158267" anchor="t" anchorCtr="0">
            <a:spAutoFit/>
          </a:bodyPr>
          <a:lstStyle>
            <a:lvl1pPr marL="47625" indent="-47625">
              <a:buNone/>
              <a:defRPr sz="2000">
                <a:solidFill>
                  <a:schemeClr val="tx1"/>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Enter your text here</a:t>
            </a:r>
          </a:p>
        </p:txBody>
      </p:sp>
      <p:sp>
        <p:nvSpPr>
          <p:cNvPr id="31" name="Text Placeholder 76">
            <a:extLst>
              <a:ext uri="{FF2B5EF4-FFF2-40B4-BE49-F238E27FC236}">
                <a16:creationId xmlns:a16="http://schemas.microsoft.com/office/drawing/2014/main" id="{8B073039-F8EE-AC4E-B79D-F493066990AA}"/>
              </a:ext>
            </a:extLst>
          </p:cNvPr>
          <p:cNvSpPr>
            <a:spLocks noGrp="1"/>
          </p:cNvSpPr>
          <p:nvPr>
            <p:ph type="body" sz="quarter" idx="150" hasCustomPrompt="1"/>
          </p:nvPr>
        </p:nvSpPr>
        <p:spPr>
          <a:xfrm>
            <a:off x="2890078" y="2465707"/>
            <a:ext cx="15608232" cy="609214"/>
          </a:xfrm>
          <a:prstGeom prst="rect">
            <a:avLst/>
          </a:prstGeom>
        </p:spPr>
        <p:txBody>
          <a:bodyPr lIns="54681" tIns="27341" rIns="54681" bIns="27341" anchor="t" anchorCtr="0">
            <a:spAutoFit/>
          </a:bodyPr>
          <a:lstStyle>
            <a:lvl1pPr marL="0" indent="0" algn="ctr">
              <a:buFontTx/>
              <a:buNone/>
              <a:defRPr sz="3600">
                <a:solidFill>
                  <a:schemeClr val="bg1"/>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32" name="Text Placeholder 76">
            <a:extLst>
              <a:ext uri="{FF2B5EF4-FFF2-40B4-BE49-F238E27FC236}">
                <a16:creationId xmlns:a16="http://schemas.microsoft.com/office/drawing/2014/main" id="{D4BA4B61-C743-3044-AE3B-DF5FF259D379}"/>
              </a:ext>
            </a:extLst>
          </p:cNvPr>
          <p:cNvSpPr>
            <a:spLocks noGrp="1"/>
          </p:cNvSpPr>
          <p:nvPr>
            <p:ph type="body" sz="quarter" idx="151" hasCustomPrompt="1"/>
          </p:nvPr>
        </p:nvSpPr>
        <p:spPr>
          <a:xfrm>
            <a:off x="2890078" y="1640683"/>
            <a:ext cx="15608232" cy="799561"/>
          </a:xfrm>
          <a:prstGeom prst="rect">
            <a:avLst/>
          </a:prstGeom>
        </p:spPr>
        <p:txBody>
          <a:bodyPr lIns="54681" tIns="27341" rIns="54681" bIns="27341" anchor="t" anchorCtr="0">
            <a:spAutoFit/>
          </a:bodyPr>
          <a:lstStyle>
            <a:lvl1pPr marL="0" indent="0" algn="ctr">
              <a:buFontTx/>
              <a:buNone/>
              <a:defRPr sz="4800" b="1">
                <a:solidFill>
                  <a:schemeClr val="bg1"/>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33" name="Text Placeholder 76">
            <a:extLst>
              <a:ext uri="{FF2B5EF4-FFF2-40B4-BE49-F238E27FC236}">
                <a16:creationId xmlns:a16="http://schemas.microsoft.com/office/drawing/2014/main" id="{70BFD1C3-BD8D-B849-B89A-7B922025D675}"/>
              </a:ext>
            </a:extLst>
          </p:cNvPr>
          <p:cNvSpPr>
            <a:spLocks noGrp="1"/>
          </p:cNvSpPr>
          <p:nvPr>
            <p:ph type="body" sz="quarter" idx="153" hasCustomPrompt="1"/>
          </p:nvPr>
        </p:nvSpPr>
        <p:spPr>
          <a:xfrm>
            <a:off x="2890078" y="413973"/>
            <a:ext cx="15608232" cy="1163816"/>
          </a:xfrm>
          <a:prstGeom prst="rect">
            <a:avLst/>
          </a:prstGeom>
        </p:spPr>
        <p:txBody>
          <a:bodyPr lIns="54681" tIns="27341" rIns="54681" bIns="27341" anchor="t" anchorCtr="0">
            <a:spAutoFit/>
          </a:bodyPr>
          <a:lstStyle>
            <a:lvl1pPr marL="0" indent="0" algn="ctr">
              <a:buFontTx/>
              <a:buNone/>
              <a:defRPr sz="7200" b="1">
                <a:solidFill>
                  <a:schemeClr val="bg1"/>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 name="Rounded Rectangle 39"/>
          <p:cNvSpPr/>
          <p:nvPr userDrawn="1"/>
        </p:nvSpPr>
        <p:spPr>
          <a:xfrm>
            <a:off x="410163" y="3949273"/>
            <a:ext cx="10105386" cy="24571786"/>
          </a:xfrm>
          <a:prstGeom prst="roundRect">
            <a:avLst>
              <a:gd name="adj" fmla="val 388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10867092" y="3949273"/>
            <a:ext cx="10105386" cy="24571786"/>
          </a:xfrm>
          <a:prstGeom prst="roundRect">
            <a:avLst>
              <a:gd name="adj" fmla="val 388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userDrawn="1"/>
        </p:nvGrpSpPr>
        <p:grpSpPr>
          <a:xfrm rot="10800000">
            <a:off x="-33056" y="28779870"/>
            <a:ext cx="21449567" cy="1502229"/>
            <a:chOff x="-14192" y="1382"/>
            <a:chExt cx="27451941" cy="4572641"/>
          </a:xfrm>
        </p:grpSpPr>
        <p:sp>
          <p:nvSpPr>
            <p:cNvPr id="76"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9" name="Text Box 14"/>
          <p:cNvSpPr txBox="1">
            <a:spLocks noChangeArrowheads="1"/>
          </p:cNvSpPr>
          <p:nvPr userDrawn="1"/>
        </p:nvSpPr>
        <p:spPr bwMode="auto">
          <a:xfrm>
            <a:off x="888800" y="29628345"/>
            <a:ext cx="3786383" cy="329308"/>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aphicFrame>
        <p:nvGraphicFramePr>
          <p:cNvPr id="43" name="Table 42">
            <a:extLst>
              <a:ext uri="{FF2B5EF4-FFF2-40B4-BE49-F238E27FC236}">
                <a16:creationId xmlns:a16="http://schemas.microsoft.com/office/drawing/2014/main" id="{78830647-0605-644E-87DE-1C8FF05F1BB0}"/>
              </a:ext>
            </a:extLst>
          </p:cNvPr>
          <p:cNvGraphicFramePr>
            <a:graphicFrameLocks noGrp="1"/>
          </p:cNvGraphicFramePr>
          <p:nvPr userDrawn="1">
            <p:extLst>
              <p:ext uri="{D42A27DB-BD31-4B8C-83A1-F6EECF244321}">
                <p14:modId xmlns:p14="http://schemas.microsoft.com/office/powerpoint/2010/main" val="2060074139"/>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5" name="Table 14">
            <a:extLst>
              <a:ext uri="{FF2B5EF4-FFF2-40B4-BE49-F238E27FC236}">
                <a16:creationId xmlns:a16="http://schemas.microsoft.com/office/drawing/2014/main" id="{CD9D4CC2-1157-43DD-960E-C08C07320613}"/>
              </a:ext>
            </a:extLst>
          </p:cNvPr>
          <p:cNvGraphicFramePr>
            <a:graphicFrameLocks noGrp="1"/>
          </p:cNvGraphicFramePr>
          <p:nvPr userDrawn="1">
            <p:extLst>
              <p:ext uri="{D42A27DB-BD31-4B8C-83A1-F6EECF244321}">
                <p14:modId xmlns:p14="http://schemas.microsoft.com/office/powerpoint/2010/main" val="3584649807"/>
              </p:ext>
            </p:extLst>
          </p:nvPr>
        </p:nvGraphicFramePr>
        <p:xfrm>
          <a:off x="21937684" y="-142032"/>
          <a:ext cx="8060660" cy="30764142"/>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950236">
                  <a:extLst>
                    <a:ext uri="{9D8B030D-6E8A-4147-A177-3AD203B41FA5}">
                      <a16:colId xmlns:a16="http://schemas.microsoft.com/office/drawing/2014/main" val="764104496"/>
                    </a:ext>
                  </a:extLst>
                </a:gridCol>
                <a:gridCol w="3947443">
                  <a:extLst>
                    <a:ext uri="{9D8B030D-6E8A-4147-A177-3AD203B41FA5}">
                      <a16:colId xmlns:a16="http://schemas.microsoft.com/office/drawing/2014/main" val="4164475170"/>
                    </a:ext>
                  </a:extLst>
                </a:gridCol>
              </a:tblGrid>
              <a:tr h="120572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93258">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308046">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69768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50856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679433">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36936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05907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824517">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grpSp>
        <p:nvGrpSpPr>
          <p:cNvPr id="16" name="Group 15">
            <a:extLst>
              <a:ext uri="{FF2B5EF4-FFF2-40B4-BE49-F238E27FC236}">
                <a16:creationId xmlns:a16="http://schemas.microsoft.com/office/drawing/2014/main" id="{47DAD231-F1EE-4540-B904-03E5CEA3E532}"/>
              </a:ext>
            </a:extLst>
          </p:cNvPr>
          <p:cNvGrpSpPr/>
          <p:nvPr userDrawn="1"/>
        </p:nvGrpSpPr>
        <p:grpSpPr>
          <a:xfrm>
            <a:off x="-43304" y="-142032"/>
            <a:ext cx="21459815" cy="3695335"/>
            <a:chOff x="-43304" y="11286"/>
            <a:chExt cx="43905392" cy="4120075"/>
          </a:xfrm>
        </p:grpSpPr>
        <p:sp>
          <p:nvSpPr>
            <p:cNvPr id="17" name="Rectangle 16">
              <a:extLst>
                <a:ext uri="{FF2B5EF4-FFF2-40B4-BE49-F238E27FC236}">
                  <a16:creationId xmlns:a16="http://schemas.microsoft.com/office/drawing/2014/main" id="{46B63894-724F-3F4D-AE1B-CBFA9B02EBC0}"/>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21CCD5A6-6B9D-A54C-AE2A-9592362E374C}"/>
                </a:ext>
              </a:extLst>
            </p:cNvPr>
            <p:cNvGrpSpPr/>
            <p:nvPr userDrawn="1"/>
          </p:nvGrpSpPr>
          <p:grpSpPr>
            <a:xfrm>
              <a:off x="-43304" y="11286"/>
              <a:ext cx="43905392" cy="4036528"/>
              <a:chOff x="-14192" y="1382"/>
              <a:chExt cx="27451941" cy="4572641"/>
            </a:xfrm>
          </p:grpSpPr>
          <p:sp>
            <p:nvSpPr>
              <p:cNvPr id="19" name="Rectangle 16">
                <a:extLst>
                  <a:ext uri="{FF2B5EF4-FFF2-40B4-BE49-F238E27FC236}">
                    <a16:creationId xmlns:a16="http://schemas.microsoft.com/office/drawing/2014/main" id="{748D5313-3B37-B04D-ABFB-7F84D7260244}"/>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6">
                <a:extLst>
                  <a:ext uri="{FF2B5EF4-FFF2-40B4-BE49-F238E27FC236}">
                    <a16:creationId xmlns:a16="http://schemas.microsoft.com/office/drawing/2014/main" id="{3476CBDF-3A09-5E4F-AE33-FA501DBEB945}"/>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15">
                <a:extLst>
                  <a:ext uri="{FF2B5EF4-FFF2-40B4-BE49-F238E27FC236}">
                    <a16:creationId xmlns:a16="http://schemas.microsoft.com/office/drawing/2014/main" id="{29155E73-85F0-884E-929D-BF5801321DB6}"/>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 name="Rounded Rectangle 39"/>
          <p:cNvSpPr/>
          <p:nvPr userDrawn="1"/>
        </p:nvSpPr>
        <p:spPr>
          <a:xfrm>
            <a:off x="410163" y="3949273"/>
            <a:ext cx="10105386" cy="24571786"/>
          </a:xfrm>
          <a:prstGeom prst="roundRect">
            <a:avLst>
              <a:gd name="adj" fmla="val 388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10867092" y="3949273"/>
            <a:ext cx="10105386" cy="24571786"/>
          </a:xfrm>
          <a:prstGeom prst="roundRect">
            <a:avLst>
              <a:gd name="adj" fmla="val 388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userDrawn="1"/>
        </p:nvGrpSpPr>
        <p:grpSpPr>
          <a:xfrm rot="10800000">
            <a:off x="-33056" y="28779870"/>
            <a:ext cx="21449567" cy="1502229"/>
            <a:chOff x="-14192" y="1382"/>
            <a:chExt cx="27451941" cy="4572641"/>
          </a:xfrm>
        </p:grpSpPr>
        <p:sp>
          <p:nvSpPr>
            <p:cNvPr id="76"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9" name="Text Box 14"/>
          <p:cNvSpPr txBox="1">
            <a:spLocks noChangeArrowheads="1"/>
          </p:cNvSpPr>
          <p:nvPr userDrawn="1"/>
        </p:nvSpPr>
        <p:spPr bwMode="auto">
          <a:xfrm>
            <a:off x="888800" y="29628345"/>
            <a:ext cx="3786383" cy="329308"/>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aphicFrame>
        <p:nvGraphicFramePr>
          <p:cNvPr id="43" name="Table 42">
            <a:extLst>
              <a:ext uri="{FF2B5EF4-FFF2-40B4-BE49-F238E27FC236}">
                <a16:creationId xmlns:a16="http://schemas.microsoft.com/office/drawing/2014/main" id="{78830647-0605-644E-87DE-1C8FF05F1BB0}"/>
              </a:ext>
            </a:extLst>
          </p:cNvPr>
          <p:cNvGraphicFramePr>
            <a:graphicFrameLocks noGrp="1"/>
          </p:cNvGraphicFramePr>
          <p:nvPr userDrawn="1">
            <p:extLst>
              <p:ext uri="{D42A27DB-BD31-4B8C-83A1-F6EECF244321}">
                <p14:modId xmlns:p14="http://schemas.microsoft.com/office/powerpoint/2010/main" val="749288607"/>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5" name="Table 14">
            <a:extLst>
              <a:ext uri="{FF2B5EF4-FFF2-40B4-BE49-F238E27FC236}">
                <a16:creationId xmlns:a16="http://schemas.microsoft.com/office/drawing/2014/main" id="{DDFEDA53-8B84-40D8-A34B-98DA4F7BA669}"/>
              </a:ext>
            </a:extLst>
          </p:cNvPr>
          <p:cNvGraphicFramePr>
            <a:graphicFrameLocks noGrp="1"/>
          </p:cNvGraphicFramePr>
          <p:nvPr userDrawn="1">
            <p:extLst>
              <p:ext uri="{D42A27DB-BD31-4B8C-83A1-F6EECF244321}">
                <p14:modId xmlns:p14="http://schemas.microsoft.com/office/powerpoint/2010/main" val="3584649807"/>
              </p:ext>
            </p:extLst>
          </p:nvPr>
        </p:nvGraphicFramePr>
        <p:xfrm>
          <a:off x="21937684" y="-142032"/>
          <a:ext cx="8060660" cy="30764142"/>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950236">
                  <a:extLst>
                    <a:ext uri="{9D8B030D-6E8A-4147-A177-3AD203B41FA5}">
                      <a16:colId xmlns:a16="http://schemas.microsoft.com/office/drawing/2014/main" val="764104496"/>
                    </a:ext>
                  </a:extLst>
                </a:gridCol>
                <a:gridCol w="3947443">
                  <a:extLst>
                    <a:ext uri="{9D8B030D-6E8A-4147-A177-3AD203B41FA5}">
                      <a16:colId xmlns:a16="http://schemas.microsoft.com/office/drawing/2014/main" val="4164475170"/>
                    </a:ext>
                  </a:extLst>
                </a:gridCol>
              </a:tblGrid>
              <a:tr h="120572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93258">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308046">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69768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50856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679433">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36936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05907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824517">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grpSp>
        <p:nvGrpSpPr>
          <p:cNvPr id="16" name="Group 15">
            <a:extLst>
              <a:ext uri="{FF2B5EF4-FFF2-40B4-BE49-F238E27FC236}">
                <a16:creationId xmlns:a16="http://schemas.microsoft.com/office/drawing/2014/main" id="{CADFE678-575D-514A-9142-16B6964A214D}"/>
              </a:ext>
            </a:extLst>
          </p:cNvPr>
          <p:cNvGrpSpPr/>
          <p:nvPr userDrawn="1"/>
        </p:nvGrpSpPr>
        <p:grpSpPr>
          <a:xfrm>
            <a:off x="-43304" y="-142032"/>
            <a:ext cx="21459815" cy="3695335"/>
            <a:chOff x="-43304" y="11286"/>
            <a:chExt cx="43905392" cy="4120075"/>
          </a:xfrm>
        </p:grpSpPr>
        <p:sp>
          <p:nvSpPr>
            <p:cNvPr id="17" name="Rectangle 16">
              <a:extLst>
                <a:ext uri="{FF2B5EF4-FFF2-40B4-BE49-F238E27FC236}">
                  <a16:creationId xmlns:a16="http://schemas.microsoft.com/office/drawing/2014/main" id="{057C816D-9315-EF42-A4FF-68B83C966F18}"/>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01F2ADAF-6897-4740-BAA2-1ADAA7F01EAD}"/>
                </a:ext>
              </a:extLst>
            </p:cNvPr>
            <p:cNvGrpSpPr/>
            <p:nvPr userDrawn="1"/>
          </p:nvGrpSpPr>
          <p:grpSpPr>
            <a:xfrm>
              <a:off x="-43304" y="11286"/>
              <a:ext cx="43905392" cy="4036528"/>
              <a:chOff x="-14192" y="1382"/>
              <a:chExt cx="27451941" cy="4572641"/>
            </a:xfrm>
          </p:grpSpPr>
          <p:sp>
            <p:nvSpPr>
              <p:cNvPr id="19" name="Rectangle 16">
                <a:extLst>
                  <a:ext uri="{FF2B5EF4-FFF2-40B4-BE49-F238E27FC236}">
                    <a16:creationId xmlns:a16="http://schemas.microsoft.com/office/drawing/2014/main" id="{DCBEEE5D-C1CD-2B40-8814-7A2B5D88B368}"/>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6">
                <a:extLst>
                  <a:ext uri="{FF2B5EF4-FFF2-40B4-BE49-F238E27FC236}">
                    <a16:creationId xmlns:a16="http://schemas.microsoft.com/office/drawing/2014/main" id="{5ADB6F1A-D59F-5647-B841-ED353E404227}"/>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15">
                <a:extLst>
                  <a:ext uri="{FF2B5EF4-FFF2-40B4-BE49-F238E27FC236}">
                    <a16:creationId xmlns:a16="http://schemas.microsoft.com/office/drawing/2014/main" id="{4F24E529-9638-6A45-9C33-1461E5833F95}"/>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extLst>
      <p:ext uri="{BB962C8B-B14F-4D97-AF65-F5344CB8AC3E}">
        <p14:creationId xmlns:p14="http://schemas.microsoft.com/office/powerpoint/2010/main" val="221702795"/>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 name="Rounded Rectangle 36"/>
          <p:cNvSpPr/>
          <p:nvPr userDrawn="1"/>
        </p:nvSpPr>
        <p:spPr>
          <a:xfrm>
            <a:off x="448262" y="4032656"/>
            <a:ext cx="20421441" cy="24516572"/>
          </a:xfrm>
          <a:prstGeom prst="roundRect">
            <a:avLst>
              <a:gd name="adj" fmla="val 1953"/>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userDrawn="1"/>
        </p:nvGrpSpPr>
        <p:grpSpPr>
          <a:xfrm rot="10800000">
            <a:off x="-33056" y="28779870"/>
            <a:ext cx="21449567" cy="1502229"/>
            <a:chOff x="-14192" y="1382"/>
            <a:chExt cx="27451941" cy="4572641"/>
          </a:xfrm>
        </p:grpSpPr>
        <p:sp>
          <p:nvSpPr>
            <p:cNvPr id="43"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47" name="Text Box 14"/>
          <p:cNvSpPr txBox="1">
            <a:spLocks noChangeArrowheads="1"/>
          </p:cNvSpPr>
          <p:nvPr userDrawn="1"/>
        </p:nvSpPr>
        <p:spPr bwMode="auto">
          <a:xfrm>
            <a:off x="888800" y="29628345"/>
            <a:ext cx="3786383" cy="329308"/>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aphicFrame>
        <p:nvGraphicFramePr>
          <p:cNvPr id="49" name="Table 48">
            <a:extLst>
              <a:ext uri="{FF2B5EF4-FFF2-40B4-BE49-F238E27FC236}">
                <a16:creationId xmlns:a16="http://schemas.microsoft.com/office/drawing/2014/main" id="{2AFE5F2C-BB0A-4649-B00B-DE9D462AF6DB}"/>
              </a:ext>
            </a:extLst>
          </p:cNvPr>
          <p:cNvGraphicFramePr>
            <a:graphicFrameLocks noGrp="1"/>
          </p:cNvGraphicFramePr>
          <p:nvPr userDrawn="1">
            <p:extLst>
              <p:ext uri="{D42A27DB-BD31-4B8C-83A1-F6EECF244321}">
                <p14:modId xmlns:p14="http://schemas.microsoft.com/office/powerpoint/2010/main" val="2060074139"/>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4" name="Table 13">
            <a:extLst>
              <a:ext uri="{FF2B5EF4-FFF2-40B4-BE49-F238E27FC236}">
                <a16:creationId xmlns:a16="http://schemas.microsoft.com/office/drawing/2014/main" id="{BDB74FE4-238B-438E-8119-935C79D0A4FA}"/>
              </a:ext>
            </a:extLst>
          </p:cNvPr>
          <p:cNvGraphicFramePr>
            <a:graphicFrameLocks noGrp="1"/>
          </p:cNvGraphicFramePr>
          <p:nvPr userDrawn="1">
            <p:extLst>
              <p:ext uri="{D42A27DB-BD31-4B8C-83A1-F6EECF244321}">
                <p14:modId xmlns:p14="http://schemas.microsoft.com/office/powerpoint/2010/main" val="3584649807"/>
              </p:ext>
            </p:extLst>
          </p:nvPr>
        </p:nvGraphicFramePr>
        <p:xfrm>
          <a:off x="21937684" y="-142032"/>
          <a:ext cx="8060660" cy="30764142"/>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950236">
                  <a:extLst>
                    <a:ext uri="{9D8B030D-6E8A-4147-A177-3AD203B41FA5}">
                      <a16:colId xmlns:a16="http://schemas.microsoft.com/office/drawing/2014/main" val="764104496"/>
                    </a:ext>
                  </a:extLst>
                </a:gridCol>
                <a:gridCol w="3947443">
                  <a:extLst>
                    <a:ext uri="{9D8B030D-6E8A-4147-A177-3AD203B41FA5}">
                      <a16:colId xmlns:a16="http://schemas.microsoft.com/office/drawing/2014/main" val="4164475170"/>
                    </a:ext>
                  </a:extLst>
                </a:gridCol>
              </a:tblGrid>
              <a:tr h="120572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93258">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308046">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69768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50856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679433">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36936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05907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824517">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grpSp>
        <p:nvGrpSpPr>
          <p:cNvPr id="15" name="Group 14">
            <a:extLst>
              <a:ext uri="{FF2B5EF4-FFF2-40B4-BE49-F238E27FC236}">
                <a16:creationId xmlns:a16="http://schemas.microsoft.com/office/drawing/2014/main" id="{8D8B584D-2CB6-8444-84AD-64E767911DE1}"/>
              </a:ext>
            </a:extLst>
          </p:cNvPr>
          <p:cNvGrpSpPr/>
          <p:nvPr userDrawn="1"/>
        </p:nvGrpSpPr>
        <p:grpSpPr>
          <a:xfrm>
            <a:off x="-43304" y="-142032"/>
            <a:ext cx="21459815" cy="3695335"/>
            <a:chOff x="-43304" y="11286"/>
            <a:chExt cx="43905392" cy="4120075"/>
          </a:xfrm>
        </p:grpSpPr>
        <p:sp>
          <p:nvSpPr>
            <p:cNvPr id="16" name="Rectangle 15">
              <a:extLst>
                <a:ext uri="{FF2B5EF4-FFF2-40B4-BE49-F238E27FC236}">
                  <a16:creationId xmlns:a16="http://schemas.microsoft.com/office/drawing/2014/main" id="{6C035EF4-3BE6-0347-B087-B7E2209E27D4}"/>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E5F562F-EC85-0345-923F-F17FFD36ECCE}"/>
                </a:ext>
              </a:extLst>
            </p:cNvPr>
            <p:cNvGrpSpPr/>
            <p:nvPr userDrawn="1"/>
          </p:nvGrpSpPr>
          <p:grpSpPr>
            <a:xfrm>
              <a:off x="-43304" y="11286"/>
              <a:ext cx="43905392" cy="4036528"/>
              <a:chOff x="-14192" y="1382"/>
              <a:chExt cx="27451941" cy="4572641"/>
            </a:xfrm>
          </p:grpSpPr>
          <p:sp>
            <p:nvSpPr>
              <p:cNvPr id="18" name="Rectangle 16">
                <a:extLst>
                  <a:ext uri="{FF2B5EF4-FFF2-40B4-BE49-F238E27FC236}">
                    <a16:creationId xmlns:a16="http://schemas.microsoft.com/office/drawing/2014/main" id="{80F25AC9-F096-CC40-A797-8F3419967775}"/>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6">
                <a:extLst>
                  <a:ext uri="{FF2B5EF4-FFF2-40B4-BE49-F238E27FC236}">
                    <a16:creationId xmlns:a16="http://schemas.microsoft.com/office/drawing/2014/main" id="{13400DA2-F16C-C748-97F8-0704F0EA4025}"/>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5">
                <a:extLst>
                  <a:ext uri="{FF2B5EF4-FFF2-40B4-BE49-F238E27FC236}">
                    <a16:creationId xmlns:a16="http://schemas.microsoft.com/office/drawing/2014/main" id="{0E6B884C-4713-A542-B087-5A7752DEFD8D}"/>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40649A-7346-3AF9-6FED-F30EF38CC578}"/>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2C636288-7DE0-CF13-3C6E-B3D7265F9B72}"/>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BB3984CC-DE56-E95B-4DD4-AC671FE0474B}"/>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30D5DE05-077B-4C70-9FBF-182B559CF60A}"/>
              </a:ext>
            </a:extLst>
          </p:cNvPr>
          <p:cNvSpPr>
            <a:spLocks noGrp="1"/>
          </p:cNvSpPr>
          <p:nvPr>
            <p:ph type="body" sz="quarter" idx="25"/>
          </p:nvPr>
        </p:nvSpPr>
        <p:spPr/>
        <p:txBody>
          <a:bodyPr/>
          <a:lstStyle/>
          <a:p>
            <a:endParaRPr lang="en-US"/>
          </a:p>
        </p:txBody>
      </p:sp>
      <p:sp>
        <p:nvSpPr>
          <p:cNvPr id="6" name="Text Placeholder 5">
            <a:extLst>
              <a:ext uri="{FF2B5EF4-FFF2-40B4-BE49-F238E27FC236}">
                <a16:creationId xmlns:a16="http://schemas.microsoft.com/office/drawing/2014/main" id="{2A6FDA6C-D9C9-037B-7CAE-5492157489AC}"/>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a16="http://schemas.microsoft.com/office/drawing/2014/main" id="{45DF3403-AA58-4B3A-574B-E924581ABAB8}"/>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C0FBF084-445F-3189-EB01-A5836B4D0EB1}"/>
              </a:ext>
            </a:extLst>
          </p:cNvPr>
          <p:cNvSpPr>
            <a:spLocks noGrp="1"/>
          </p:cNvSpPr>
          <p:nvPr>
            <p:ph type="body" sz="quarter" idx="28"/>
          </p:nvPr>
        </p:nvSpPr>
        <p:spPr/>
        <p:txBody>
          <a:bodyPr/>
          <a:lstStyle/>
          <a:p>
            <a:endParaRPr lang="en-US"/>
          </a:p>
        </p:txBody>
      </p:sp>
      <p:sp>
        <p:nvSpPr>
          <p:cNvPr id="9" name="Text Placeholder 8">
            <a:extLst>
              <a:ext uri="{FF2B5EF4-FFF2-40B4-BE49-F238E27FC236}">
                <a16:creationId xmlns:a16="http://schemas.microsoft.com/office/drawing/2014/main" id="{81792098-490E-58B1-3574-FCF7A3E39054}"/>
              </a:ext>
            </a:extLst>
          </p:cNvPr>
          <p:cNvSpPr>
            <a:spLocks noGrp="1"/>
          </p:cNvSpPr>
          <p:nvPr>
            <p:ph type="body" sz="quarter" idx="29"/>
          </p:nvPr>
        </p:nvSpPr>
        <p:spPr/>
        <p:txBody>
          <a:bodyPr/>
          <a:lstStyle/>
          <a:p>
            <a:endParaRPr lang="en-US"/>
          </a:p>
        </p:txBody>
      </p:sp>
      <p:sp>
        <p:nvSpPr>
          <p:cNvPr id="10" name="Text Placeholder 9">
            <a:extLst>
              <a:ext uri="{FF2B5EF4-FFF2-40B4-BE49-F238E27FC236}">
                <a16:creationId xmlns:a16="http://schemas.microsoft.com/office/drawing/2014/main" id="{E6C8142B-F474-A243-5C90-EBDA8AEAFD1F}"/>
              </a:ext>
            </a:extLst>
          </p:cNvPr>
          <p:cNvSpPr>
            <a:spLocks noGrp="1"/>
          </p:cNvSpPr>
          <p:nvPr>
            <p:ph type="body" sz="quarter" idx="30"/>
          </p:nvPr>
        </p:nvSpPr>
        <p:spPr/>
        <p:txBody>
          <a:bodyPr/>
          <a:lstStyle/>
          <a:p>
            <a:endParaRPr lang="en-US"/>
          </a:p>
        </p:txBody>
      </p:sp>
      <p:sp>
        <p:nvSpPr>
          <p:cNvPr id="11" name="Text Placeholder 10">
            <a:extLst>
              <a:ext uri="{FF2B5EF4-FFF2-40B4-BE49-F238E27FC236}">
                <a16:creationId xmlns:a16="http://schemas.microsoft.com/office/drawing/2014/main" id="{57E3A75E-64B6-AD79-5A36-09C8E7C7CD78}"/>
              </a:ext>
            </a:extLst>
          </p:cNvPr>
          <p:cNvSpPr>
            <a:spLocks noGrp="1"/>
          </p:cNvSpPr>
          <p:nvPr>
            <p:ph type="body" sz="quarter" idx="96"/>
          </p:nvPr>
        </p:nvSpPr>
        <p:spPr/>
        <p:txBody>
          <a:bodyPr/>
          <a:lstStyle/>
          <a:p>
            <a:endParaRPr lang="en-US"/>
          </a:p>
        </p:txBody>
      </p:sp>
      <p:sp>
        <p:nvSpPr>
          <p:cNvPr id="12" name="Text Placeholder 11">
            <a:extLst>
              <a:ext uri="{FF2B5EF4-FFF2-40B4-BE49-F238E27FC236}">
                <a16:creationId xmlns:a16="http://schemas.microsoft.com/office/drawing/2014/main" id="{8C5AE090-17A2-348C-F9AB-3BD42B9B236D}"/>
              </a:ext>
            </a:extLst>
          </p:cNvPr>
          <p:cNvSpPr>
            <a:spLocks noGrp="1"/>
          </p:cNvSpPr>
          <p:nvPr>
            <p:ph type="body" sz="quarter" idx="150"/>
          </p:nvPr>
        </p:nvSpPr>
        <p:spPr/>
        <p:txBody>
          <a:bodyPr/>
          <a:lstStyle/>
          <a:p>
            <a:endParaRPr lang="en-US"/>
          </a:p>
        </p:txBody>
      </p:sp>
      <p:sp>
        <p:nvSpPr>
          <p:cNvPr id="13" name="Text Placeholder 12">
            <a:extLst>
              <a:ext uri="{FF2B5EF4-FFF2-40B4-BE49-F238E27FC236}">
                <a16:creationId xmlns:a16="http://schemas.microsoft.com/office/drawing/2014/main" id="{EDB2C96C-4F99-7CF9-07C1-59B8A4C70625}"/>
              </a:ext>
            </a:extLst>
          </p:cNvPr>
          <p:cNvSpPr>
            <a:spLocks noGrp="1"/>
          </p:cNvSpPr>
          <p:nvPr>
            <p:ph type="body" sz="quarter" idx="151"/>
          </p:nvPr>
        </p:nvSpPr>
        <p:spPr/>
        <p:txBody>
          <a:bodyPr/>
          <a:lstStyle/>
          <a:p>
            <a:endParaRPr lang="en-US"/>
          </a:p>
        </p:txBody>
      </p:sp>
      <p:sp>
        <p:nvSpPr>
          <p:cNvPr id="14" name="Text Placeholder 13">
            <a:extLst>
              <a:ext uri="{FF2B5EF4-FFF2-40B4-BE49-F238E27FC236}">
                <a16:creationId xmlns:a16="http://schemas.microsoft.com/office/drawing/2014/main" id="{5060D7BA-37AD-B8DB-EC11-EB5FBDC01A60}"/>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255652014"/>
      </p:ext>
    </p:extLst>
  </p:cSld>
  <p:clrMapOvr>
    <a:masterClrMapping/>
  </p:clrMapOvr>
</p:sld>
</file>

<file path=ppt/theme/theme1.xml><?xml version="1.0" encoding="utf-8"?>
<a:theme xmlns:a="http://schemas.openxmlformats.org/drawingml/2006/main" name="PosterPresentations.com-100CMx140C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191</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Calibri</vt:lpstr>
      <vt:lpstr>Times New Roman</vt:lpstr>
      <vt:lpstr>Trebuchet MS</vt:lpstr>
      <vt:lpstr>PosterPresentations.com-100CMx140CM</vt:lpstr>
      <vt:lpstr>Without Quick Guides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32</cp:revision>
  <dcterms:created xsi:type="dcterms:W3CDTF">2012-02-10T00:21:22Z</dcterms:created>
  <dcterms:modified xsi:type="dcterms:W3CDTF">2022-06-10T20:31:31Z</dcterms:modified>
</cp:coreProperties>
</file>