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handoutMasterIdLst>
    <p:handoutMasterId r:id="rId7"/>
  </p:handoutMasterIdLst>
  <p:sldIdLst>
    <p:sldId id="257" r:id="rId5"/>
  </p:sldIdLst>
  <p:sldSz cx="292608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userDrawn="1">
          <p15:clr>
            <a:srgbClr val="A4A3A4"/>
          </p15:clr>
        </p15:guide>
        <p15:guide id="2" orient="horz" pos="144" userDrawn="1">
          <p15:clr>
            <a:srgbClr val="A4A3A4"/>
          </p15:clr>
        </p15:guide>
        <p15:guide id="3" orient="horz" pos="10080" userDrawn="1">
          <p15:clr>
            <a:srgbClr val="A4A3A4"/>
          </p15:clr>
        </p15:guide>
        <p15:guide id="4" orient="horz" userDrawn="1">
          <p15:clr>
            <a:srgbClr val="A4A3A4"/>
          </p15:clr>
        </p15:guide>
        <p15:guide id="5" pos="387" userDrawn="1">
          <p15:clr>
            <a:srgbClr val="A4A3A4"/>
          </p15:clr>
        </p15:guide>
        <p15:guide id="6" pos="1804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12" autoAdjust="0"/>
    <p:restoredTop sz="94694" autoAdjust="0"/>
  </p:normalViewPr>
  <p:slideViewPr>
    <p:cSldViewPr snapToGrid="0" snapToObjects="1" showGuides="1">
      <p:cViewPr varScale="1">
        <p:scale>
          <a:sx n="43" d="100"/>
          <a:sy n="43" d="100"/>
        </p:scale>
        <p:origin x="522" y="84"/>
      </p:cViewPr>
      <p:guideLst>
        <p:guide orient="horz" pos="1659"/>
        <p:guide orient="horz" pos="144"/>
        <p:guide orient="horz" pos="10080"/>
        <p:guide orient="horz"/>
        <p:guide pos="387"/>
        <p:guide pos="1804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257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B717E-17DC-4276-BCDC-C73550588E55}" type="slidenum">
              <a:rPr lang="en-US" smtClean="0"/>
              <a:t>‹#›</a:t>
            </a:fld>
            <a:endParaRPr lang="en-US"/>
          </a:p>
        </p:txBody>
      </p:sp>
    </p:spTree>
    <p:extLst>
      <p:ext uri="{BB962C8B-B14F-4D97-AF65-F5344CB8AC3E}">
        <p14:creationId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455317"/>
            <a:ext cx="6704542" cy="493538"/>
          </a:xfrm>
          <a:prstGeom prst="rect">
            <a:avLst/>
          </a:prstGeom>
        </p:spPr>
        <p:txBody>
          <a:bodyPr wrap="square" lIns="130622" tIns="130622" rIns="130622" bIns="130622" anchor="t" anchorCtr="0">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3030603"/>
            <a:ext cx="6699250" cy="450228"/>
          </a:xfrm>
          <a:prstGeom prst="rect">
            <a:avLst/>
          </a:prstGeom>
          <a:noFill/>
        </p:spPr>
        <p:txBody>
          <a:bodyPr lIns="52249" tIns="52249" rIns="52249" bIns="52249" anchor="t" anchorCtr="0">
            <a:spAutoFit/>
          </a:bodyPr>
          <a:lstStyle>
            <a:lvl1pPr marL="0" indent="0" algn="ctr">
              <a:buNone/>
              <a:defRPr sz="224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4892" y="7650199"/>
            <a:ext cx="6700308" cy="450228"/>
          </a:xfrm>
          <a:prstGeom prst="rect">
            <a:avLst/>
          </a:prstGeom>
          <a:noFill/>
        </p:spPr>
        <p:txBody>
          <a:bodyPr wrap="square" lIns="52249" tIns="52249" rIns="52249" bIns="52249" anchor="t" anchorCtr="0">
            <a:spAutoFit/>
          </a:bodyPr>
          <a:lstStyle>
            <a:lvl1pPr marL="0" indent="0" algn="ctr">
              <a:buNone/>
              <a:defRPr sz="224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724777" y="3455317"/>
            <a:ext cx="6699249" cy="493538"/>
          </a:xfrm>
          <a:prstGeom prst="rect">
            <a:avLst/>
          </a:prstGeom>
        </p:spPr>
        <p:txBody>
          <a:bodyPr wrap="square" lIns="130622" tIns="130622" rIns="130622" bIns="130622" anchor="t" anchorCtr="0">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724776" y="3030603"/>
            <a:ext cx="6699250" cy="450228"/>
          </a:xfrm>
          <a:prstGeom prst="rect">
            <a:avLst/>
          </a:prstGeom>
          <a:noFill/>
        </p:spPr>
        <p:txBody>
          <a:bodyPr lIns="52249" tIns="52249" rIns="52249" bIns="52249" anchor="t" anchorCtr="0">
            <a:spAutoFit/>
          </a:bodyPr>
          <a:lstStyle>
            <a:lvl1pPr marL="0" indent="0" algn="ctr">
              <a:buNone/>
              <a:defRPr sz="2240"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38893" y="3455317"/>
            <a:ext cx="6699249" cy="493538"/>
          </a:xfrm>
          <a:prstGeom prst="rect">
            <a:avLst/>
          </a:prstGeom>
        </p:spPr>
        <p:txBody>
          <a:bodyPr wrap="square" lIns="130622" tIns="130622" rIns="130622" bIns="130622" anchor="t" anchorCtr="0">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33600" y="3030603"/>
            <a:ext cx="6705600" cy="450228"/>
          </a:xfrm>
          <a:prstGeom prst="rect">
            <a:avLst/>
          </a:prstGeom>
          <a:noFill/>
        </p:spPr>
        <p:txBody>
          <a:bodyPr lIns="52249" tIns="52249" rIns="52249" bIns="52249" anchor="t" anchorCtr="0">
            <a:spAutoFit/>
          </a:bodyPr>
          <a:lstStyle>
            <a:lvl1pPr marL="0" indent="0" algn="ctr">
              <a:buNone/>
              <a:defRPr sz="2240"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1947716" y="3030603"/>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947716" y="3455317"/>
            <a:ext cx="6698012" cy="493538"/>
          </a:xfrm>
          <a:prstGeom prst="rect">
            <a:avLst/>
          </a:prstGeom>
        </p:spPr>
        <p:txBody>
          <a:bodyPr wrap="square" lIns="130622" tIns="130622" rIns="130622" bIns="130622" anchor="t" anchorCtr="0">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947716" y="7680311"/>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1946040" y="8141695"/>
            <a:ext cx="6701366" cy="493538"/>
          </a:xfrm>
          <a:prstGeom prst="rect">
            <a:avLst/>
          </a:prstGeom>
        </p:spPr>
        <p:txBody>
          <a:bodyPr wrap="square" lIns="130622" tIns="130622" rIns="130622" bIns="130622" anchor="t" anchorCtr="0">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947716" y="13383643"/>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946040" y="13824708"/>
            <a:ext cx="6701366" cy="493538"/>
          </a:xfrm>
          <a:prstGeom prst="rect">
            <a:avLst/>
          </a:prstGeom>
        </p:spPr>
        <p:txBody>
          <a:bodyPr wrap="square" lIns="130622" tIns="130622" rIns="130622" bIns="130622" anchor="t" anchorCtr="0">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2790" y="8091451"/>
            <a:ext cx="6704542" cy="493538"/>
          </a:xfrm>
          <a:prstGeom prst="rect">
            <a:avLst/>
          </a:prstGeom>
        </p:spPr>
        <p:txBody>
          <a:bodyPr wrap="square" lIns="130622" tIns="130622" rIns="130622" bIns="130622" anchor="t" anchorCtr="0">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06520" y="1558180"/>
            <a:ext cx="21447761" cy="552011"/>
          </a:xfrm>
          <a:prstGeom prst="rect">
            <a:avLst/>
          </a:prstGeom>
        </p:spPr>
        <p:txBody>
          <a:bodyPr anchor="t" anchorCtr="0">
            <a:spAutoFit/>
          </a:bodyPr>
          <a:lstStyle>
            <a:lvl1pPr marL="0" indent="0" algn="ctr">
              <a:buFontTx/>
              <a:buNone/>
              <a:defRPr sz="2987"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7" name="Text Placeholder 76"/>
          <p:cNvSpPr>
            <a:spLocks noGrp="1"/>
          </p:cNvSpPr>
          <p:nvPr>
            <p:ph type="body" sz="quarter" idx="184" hasCustomPrompt="1"/>
          </p:nvPr>
        </p:nvSpPr>
        <p:spPr>
          <a:xfrm>
            <a:off x="3906520" y="2025782"/>
            <a:ext cx="21447761" cy="420564"/>
          </a:xfrm>
          <a:prstGeom prst="rect">
            <a:avLst/>
          </a:prstGeom>
        </p:spPr>
        <p:txBody>
          <a:bodyPr anchor="t" anchorCtr="0">
            <a:spAutoFit/>
          </a:bodyPr>
          <a:lstStyle>
            <a:lvl1pPr marL="0" indent="0" algn="ctr">
              <a:buFontTx/>
              <a:buNone/>
              <a:defRPr sz="2133">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8" name="Text Placeholder 76"/>
          <p:cNvSpPr>
            <a:spLocks noGrp="1"/>
          </p:cNvSpPr>
          <p:nvPr>
            <p:ph type="body" sz="quarter" idx="185" hasCustomPrompt="1"/>
          </p:nvPr>
        </p:nvSpPr>
        <p:spPr>
          <a:xfrm>
            <a:off x="3906520" y="525446"/>
            <a:ext cx="21447761" cy="880241"/>
          </a:xfrm>
          <a:prstGeom prst="rect">
            <a:avLst/>
          </a:prstGeom>
        </p:spPr>
        <p:txBody>
          <a:bodyPr anchor="t" anchorCtr="0">
            <a:sp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455317"/>
            <a:ext cx="6704542" cy="493538"/>
          </a:xfrm>
          <a:prstGeom prst="rect">
            <a:avLst/>
          </a:prstGeom>
        </p:spPr>
        <p:txBody>
          <a:bodyPr wrap="square" lIns="130622" tIns="130622" rIns="130622" bIns="130622" anchor="t" anchorCtr="0">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3030603"/>
            <a:ext cx="6699250" cy="450228"/>
          </a:xfrm>
          <a:prstGeom prst="rect">
            <a:avLst/>
          </a:prstGeom>
          <a:noFill/>
        </p:spPr>
        <p:txBody>
          <a:bodyPr lIns="52249" tIns="52249" rIns="52249" bIns="52249" anchor="t" anchorCtr="0">
            <a:spAutoFit/>
          </a:bodyPr>
          <a:lstStyle>
            <a:lvl1pPr marL="0" indent="0" algn="ctr">
              <a:buNone/>
              <a:defRPr sz="224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4892" y="7650199"/>
            <a:ext cx="6700308" cy="450228"/>
          </a:xfrm>
          <a:prstGeom prst="rect">
            <a:avLst/>
          </a:prstGeom>
          <a:noFill/>
        </p:spPr>
        <p:txBody>
          <a:bodyPr wrap="square" lIns="52249" tIns="52249" rIns="52249" bIns="52249" anchor="t" anchorCtr="0">
            <a:spAutoFit/>
          </a:bodyPr>
          <a:lstStyle>
            <a:lvl1pPr marL="0" indent="0" algn="ctr">
              <a:buNone/>
              <a:defRPr sz="224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724777" y="3455317"/>
            <a:ext cx="6699249" cy="493538"/>
          </a:xfrm>
          <a:prstGeom prst="rect">
            <a:avLst/>
          </a:prstGeom>
        </p:spPr>
        <p:txBody>
          <a:bodyPr wrap="square" lIns="130622" tIns="130622" rIns="130622" bIns="130622" anchor="t" anchorCtr="0">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724776" y="3030603"/>
            <a:ext cx="6699250" cy="450228"/>
          </a:xfrm>
          <a:prstGeom prst="rect">
            <a:avLst/>
          </a:prstGeom>
          <a:noFill/>
        </p:spPr>
        <p:txBody>
          <a:bodyPr lIns="52249" tIns="52249" rIns="52249" bIns="52249" anchor="t" anchorCtr="0">
            <a:spAutoFit/>
          </a:bodyPr>
          <a:lstStyle>
            <a:lvl1pPr marL="0" indent="0" algn="ctr">
              <a:buNone/>
              <a:defRPr sz="2240"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38893" y="3455317"/>
            <a:ext cx="6699249" cy="493538"/>
          </a:xfrm>
          <a:prstGeom prst="rect">
            <a:avLst/>
          </a:prstGeom>
        </p:spPr>
        <p:txBody>
          <a:bodyPr wrap="square" lIns="130622" tIns="130622" rIns="130622" bIns="130622" anchor="t" anchorCtr="0">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33600" y="3030603"/>
            <a:ext cx="6705600" cy="450228"/>
          </a:xfrm>
          <a:prstGeom prst="rect">
            <a:avLst/>
          </a:prstGeom>
          <a:noFill/>
        </p:spPr>
        <p:txBody>
          <a:bodyPr lIns="52249" tIns="52249" rIns="52249" bIns="52249" anchor="t" anchorCtr="0">
            <a:spAutoFit/>
          </a:bodyPr>
          <a:lstStyle>
            <a:lvl1pPr marL="0" indent="0" algn="ctr">
              <a:buNone/>
              <a:defRPr sz="2240"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1947716" y="3030603"/>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947716" y="3455317"/>
            <a:ext cx="6698012" cy="493538"/>
          </a:xfrm>
          <a:prstGeom prst="rect">
            <a:avLst/>
          </a:prstGeom>
        </p:spPr>
        <p:txBody>
          <a:bodyPr wrap="square" lIns="130622" tIns="130622" rIns="130622" bIns="130622" anchor="t" anchorCtr="0">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947716" y="7680311"/>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1946040" y="8141695"/>
            <a:ext cx="6701366" cy="493538"/>
          </a:xfrm>
          <a:prstGeom prst="rect">
            <a:avLst/>
          </a:prstGeom>
        </p:spPr>
        <p:txBody>
          <a:bodyPr wrap="square" lIns="130622" tIns="130622" rIns="130622" bIns="130622" anchor="t" anchorCtr="0">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947716" y="13383643"/>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946040" y="13824708"/>
            <a:ext cx="6701366" cy="493538"/>
          </a:xfrm>
          <a:prstGeom prst="rect">
            <a:avLst/>
          </a:prstGeom>
        </p:spPr>
        <p:txBody>
          <a:bodyPr wrap="square" lIns="130622" tIns="130622" rIns="130622" bIns="130622" anchor="t" anchorCtr="0">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2790" y="8091451"/>
            <a:ext cx="6704542" cy="493538"/>
          </a:xfrm>
          <a:prstGeom prst="rect">
            <a:avLst/>
          </a:prstGeom>
        </p:spPr>
        <p:txBody>
          <a:bodyPr wrap="square" lIns="130622" tIns="130622" rIns="130622" bIns="130622" anchor="t" anchorCtr="0">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06520" y="1558180"/>
            <a:ext cx="21447761" cy="552011"/>
          </a:xfrm>
          <a:prstGeom prst="rect">
            <a:avLst/>
          </a:prstGeom>
        </p:spPr>
        <p:txBody>
          <a:bodyPr anchor="t" anchorCtr="0">
            <a:spAutoFit/>
          </a:bodyPr>
          <a:lstStyle>
            <a:lvl1pPr marL="0" indent="0" algn="ctr">
              <a:buFontTx/>
              <a:buNone/>
              <a:defRPr sz="2987"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7" name="Text Placeholder 76"/>
          <p:cNvSpPr>
            <a:spLocks noGrp="1"/>
          </p:cNvSpPr>
          <p:nvPr>
            <p:ph type="body" sz="quarter" idx="184" hasCustomPrompt="1"/>
          </p:nvPr>
        </p:nvSpPr>
        <p:spPr>
          <a:xfrm>
            <a:off x="3906520" y="2025782"/>
            <a:ext cx="21447761" cy="420564"/>
          </a:xfrm>
          <a:prstGeom prst="rect">
            <a:avLst/>
          </a:prstGeom>
        </p:spPr>
        <p:txBody>
          <a:bodyPr anchor="t" anchorCtr="0">
            <a:spAutoFit/>
          </a:bodyPr>
          <a:lstStyle>
            <a:lvl1pPr marL="0" indent="0" algn="ctr">
              <a:buFontTx/>
              <a:buNone/>
              <a:defRPr sz="2133">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8" name="Text Placeholder 76"/>
          <p:cNvSpPr>
            <a:spLocks noGrp="1"/>
          </p:cNvSpPr>
          <p:nvPr>
            <p:ph type="body" sz="quarter" idx="185" hasCustomPrompt="1"/>
          </p:nvPr>
        </p:nvSpPr>
        <p:spPr>
          <a:xfrm>
            <a:off x="3906520" y="525446"/>
            <a:ext cx="21447761" cy="880241"/>
          </a:xfrm>
          <a:prstGeom prst="rect">
            <a:avLst/>
          </a:prstGeom>
        </p:spPr>
        <p:txBody>
          <a:bodyPr anchor="t" anchorCtr="0">
            <a:sp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1183147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1" y="3465933"/>
            <a:ext cx="9060851" cy="493538"/>
          </a:xfrm>
          <a:prstGeom prst="rect">
            <a:avLst/>
          </a:prstGeom>
        </p:spPr>
        <p:txBody>
          <a:bodyPr wrap="square" lIns="130622" tIns="130622" rIns="130622" bIns="130622" anchor="t" anchorCtr="0">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3024868"/>
            <a:ext cx="9048751" cy="450228"/>
          </a:xfrm>
          <a:prstGeom prst="rect">
            <a:avLst/>
          </a:prstGeom>
          <a:noFill/>
        </p:spPr>
        <p:txBody>
          <a:bodyPr wrap="square" lIns="52249" tIns="52249" rIns="52249" bIns="52249" anchor="t" anchorCtr="0">
            <a:spAutoFit/>
          </a:bodyPr>
          <a:lstStyle>
            <a:lvl1pPr marL="0" indent="0" algn="ctr">
              <a:buNone/>
              <a:defRPr sz="2240"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14892" y="9438496"/>
            <a:ext cx="9061909" cy="493538"/>
          </a:xfrm>
          <a:prstGeom prst="rect">
            <a:avLst/>
          </a:prstGeom>
        </p:spPr>
        <p:txBody>
          <a:bodyPr wrap="square" lIns="130622" tIns="130622" rIns="130622" bIns="130622" anchor="t" anchorCtr="0">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628053" y="9013485"/>
            <a:ext cx="9048750" cy="450228"/>
          </a:xfrm>
          <a:prstGeom prst="rect">
            <a:avLst/>
          </a:prstGeom>
          <a:noFill/>
        </p:spPr>
        <p:txBody>
          <a:bodyPr wrap="square" lIns="52249" tIns="52249" rIns="52249" bIns="52249" anchor="t" anchorCtr="0">
            <a:spAutoFit/>
          </a:bodyPr>
          <a:lstStyle>
            <a:lvl1pPr marL="0" indent="0" algn="ctr">
              <a:buNone/>
              <a:defRPr sz="224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0102850" y="11136118"/>
            <a:ext cx="9047690" cy="493538"/>
          </a:xfrm>
          <a:prstGeom prst="rect">
            <a:avLst/>
          </a:prstGeom>
        </p:spPr>
        <p:txBody>
          <a:bodyPr wrap="square" lIns="130622" tIns="130622" rIns="130622" bIns="130622" anchor="t" anchorCtr="0">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0102850" y="10678702"/>
            <a:ext cx="9047690" cy="450228"/>
          </a:xfrm>
          <a:prstGeom prst="rect">
            <a:avLst/>
          </a:prstGeom>
          <a:noFill/>
        </p:spPr>
        <p:txBody>
          <a:bodyPr wrap="square" lIns="52249" tIns="52249" rIns="52249" bIns="52249" anchor="t" anchorCtr="0">
            <a:spAutoFit/>
          </a:bodyPr>
          <a:lstStyle>
            <a:lvl1pPr marL="0" indent="0" algn="ctr">
              <a:buNone/>
              <a:defRPr sz="2240" b="1" u="sng" baseline="0">
                <a:solidFill>
                  <a:schemeClr val="tx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0108143" y="3490222"/>
            <a:ext cx="9047690" cy="493538"/>
          </a:xfrm>
          <a:prstGeom prst="rect">
            <a:avLst/>
          </a:prstGeom>
        </p:spPr>
        <p:txBody>
          <a:bodyPr wrap="square" lIns="130622" tIns="130622" rIns="130622" bIns="130622" anchor="t" anchorCtr="0">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0102850" y="3024868"/>
            <a:ext cx="9052983" cy="450228"/>
          </a:xfrm>
          <a:prstGeom prst="rect">
            <a:avLst/>
          </a:prstGeom>
          <a:noFill/>
        </p:spPr>
        <p:txBody>
          <a:bodyPr wrap="square" lIns="52249" tIns="52249" rIns="52249" bIns="52249" anchor="t" anchorCtr="0">
            <a:spAutoFit/>
          </a:bodyPr>
          <a:lstStyle>
            <a:lvl1pPr marL="0" indent="0" algn="ctr">
              <a:buNone/>
              <a:defRPr sz="224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9597159" y="3024868"/>
            <a:ext cx="9050686" cy="450228"/>
          </a:xfrm>
          <a:prstGeom prst="rect">
            <a:avLst/>
          </a:prstGeom>
          <a:noFill/>
        </p:spPr>
        <p:txBody>
          <a:bodyPr wrap="square" lIns="52249" tIns="52249" rIns="52249" bIns="52249" anchor="t" anchorCtr="0">
            <a:spAutoFit/>
          </a:bodyPr>
          <a:lstStyle>
            <a:lvl1pPr marL="0" indent="0" algn="ctr">
              <a:buNone/>
              <a:defRPr sz="224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9597159" y="3465933"/>
            <a:ext cx="9050686" cy="493538"/>
          </a:xfrm>
          <a:prstGeom prst="rect">
            <a:avLst/>
          </a:prstGeom>
        </p:spPr>
        <p:txBody>
          <a:bodyPr wrap="square" lIns="130622" tIns="130622" rIns="130622" bIns="130622" anchor="t" anchorCtr="0">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9597159" y="8997431"/>
            <a:ext cx="9050686" cy="450228"/>
          </a:xfrm>
          <a:prstGeom prst="rect">
            <a:avLst/>
          </a:prstGeom>
          <a:noFill/>
        </p:spPr>
        <p:txBody>
          <a:bodyPr wrap="square" lIns="52249" tIns="52249" rIns="52249" bIns="52249" anchor="t" anchorCtr="0">
            <a:spAutoFit/>
          </a:bodyPr>
          <a:lstStyle>
            <a:lvl1pPr marL="0" indent="0" algn="ctr">
              <a:buNone/>
              <a:defRPr sz="224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9593805" y="9458816"/>
            <a:ext cx="9054041" cy="493538"/>
          </a:xfrm>
          <a:prstGeom prst="rect">
            <a:avLst/>
          </a:prstGeom>
        </p:spPr>
        <p:txBody>
          <a:bodyPr wrap="square" lIns="130622" tIns="130622" rIns="130622" bIns="130622" anchor="t" anchorCtr="0">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9597159" y="13231699"/>
            <a:ext cx="9050686" cy="450228"/>
          </a:xfrm>
          <a:prstGeom prst="rect">
            <a:avLst/>
          </a:prstGeom>
          <a:noFill/>
        </p:spPr>
        <p:txBody>
          <a:bodyPr wrap="square" lIns="52249" tIns="52249" rIns="52249" bIns="52249" anchor="t" anchorCtr="0">
            <a:spAutoFit/>
          </a:bodyPr>
          <a:lstStyle>
            <a:lvl1pPr marL="0" indent="0" algn="ctr">
              <a:buNone/>
              <a:defRPr sz="2240"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19597160" y="13693084"/>
            <a:ext cx="9054041" cy="493538"/>
          </a:xfrm>
          <a:prstGeom prst="rect">
            <a:avLst/>
          </a:prstGeom>
        </p:spPr>
        <p:txBody>
          <a:bodyPr wrap="square" lIns="130622" tIns="130622" rIns="130622" bIns="130622" anchor="t" anchorCtr="0">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34" name="Text Placeholder 76"/>
          <p:cNvSpPr>
            <a:spLocks noGrp="1"/>
          </p:cNvSpPr>
          <p:nvPr>
            <p:ph type="body" sz="quarter" idx="150" hasCustomPrompt="1"/>
          </p:nvPr>
        </p:nvSpPr>
        <p:spPr>
          <a:xfrm>
            <a:off x="3906520" y="1534117"/>
            <a:ext cx="21447761" cy="552011"/>
          </a:xfrm>
          <a:prstGeom prst="rect">
            <a:avLst/>
          </a:prstGeom>
        </p:spPr>
        <p:txBody>
          <a:bodyPr anchor="t" anchorCtr="0">
            <a:spAutoFit/>
          </a:bodyPr>
          <a:lstStyle>
            <a:lvl1pPr marL="0" indent="0" algn="ctr">
              <a:buFontTx/>
              <a:buNone/>
              <a:defRPr sz="2987"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35" name="Text Placeholder 76"/>
          <p:cNvSpPr>
            <a:spLocks noGrp="1"/>
          </p:cNvSpPr>
          <p:nvPr>
            <p:ph type="body" sz="quarter" idx="184" hasCustomPrompt="1"/>
          </p:nvPr>
        </p:nvSpPr>
        <p:spPr>
          <a:xfrm>
            <a:off x="3906520" y="2001719"/>
            <a:ext cx="21447761" cy="420564"/>
          </a:xfrm>
          <a:prstGeom prst="rect">
            <a:avLst/>
          </a:prstGeom>
        </p:spPr>
        <p:txBody>
          <a:bodyPr anchor="t" anchorCtr="0">
            <a:spAutoFit/>
          </a:bodyPr>
          <a:lstStyle>
            <a:lvl1pPr marL="0" indent="0" algn="ctr">
              <a:buFontTx/>
              <a:buNone/>
              <a:defRPr sz="2133">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36" name="Text Placeholder 76"/>
          <p:cNvSpPr>
            <a:spLocks noGrp="1"/>
          </p:cNvSpPr>
          <p:nvPr>
            <p:ph type="body" sz="quarter" idx="185" hasCustomPrompt="1"/>
          </p:nvPr>
        </p:nvSpPr>
        <p:spPr>
          <a:xfrm>
            <a:off x="3906520" y="525446"/>
            <a:ext cx="21447761" cy="880241"/>
          </a:xfrm>
          <a:prstGeom prst="rect">
            <a:avLst/>
          </a:prstGeom>
        </p:spPr>
        <p:txBody>
          <a:bodyPr anchor="t" anchorCtr="0">
            <a:sp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6195" y="3400619"/>
            <a:ext cx="6704542" cy="493538"/>
          </a:xfrm>
          <a:prstGeom prst="rect">
            <a:avLst/>
          </a:prstGeom>
        </p:spPr>
        <p:txBody>
          <a:bodyPr wrap="square" lIns="130622" tIns="130622" rIns="130622" bIns="130622" anchor="t" anchorCtr="0">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08842" y="2959554"/>
            <a:ext cx="6699250" cy="450228"/>
          </a:xfrm>
          <a:prstGeom prst="rect">
            <a:avLst/>
          </a:prstGeom>
          <a:noFill/>
        </p:spPr>
        <p:txBody>
          <a:bodyPr lIns="52249" tIns="52249" rIns="52249" bIns="52249" anchor="t" anchorCtr="0">
            <a:spAutoFit/>
          </a:bodyPr>
          <a:lstStyle>
            <a:lvl1pPr marL="0" indent="0" algn="ctr">
              <a:buNone/>
              <a:defRPr sz="2240"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05666" y="7878272"/>
            <a:ext cx="6705600" cy="493538"/>
          </a:xfrm>
          <a:prstGeom prst="rect">
            <a:avLst/>
          </a:prstGeom>
        </p:spPr>
        <p:txBody>
          <a:bodyPr wrap="square" lIns="130622" tIns="130622" rIns="130622" bIns="130622" anchor="t" anchorCtr="0">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08313" y="7432941"/>
            <a:ext cx="6700308" cy="450228"/>
          </a:xfrm>
          <a:prstGeom prst="rect">
            <a:avLst/>
          </a:prstGeom>
          <a:noFill/>
        </p:spPr>
        <p:txBody>
          <a:bodyPr wrap="square" lIns="52249" tIns="52249" rIns="52249" bIns="52249" anchor="t" anchorCtr="0">
            <a:spAutoFit/>
          </a:bodyPr>
          <a:lstStyle>
            <a:lvl1pPr marL="0" indent="0" algn="ctr">
              <a:buNone/>
              <a:defRPr sz="224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724776" y="3416970"/>
            <a:ext cx="13813365" cy="493538"/>
          </a:xfrm>
          <a:prstGeom prst="rect">
            <a:avLst/>
          </a:prstGeom>
        </p:spPr>
        <p:txBody>
          <a:bodyPr wrap="square" lIns="130622" tIns="130622" rIns="130622" bIns="130622" anchor="t" anchorCtr="0">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724776" y="2959554"/>
            <a:ext cx="13813366" cy="450228"/>
          </a:xfrm>
          <a:prstGeom prst="rect">
            <a:avLst/>
          </a:prstGeom>
          <a:noFill/>
        </p:spPr>
        <p:txBody>
          <a:bodyPr wrap="square" lIns="52249" tIns="52249" rIns="52249" bIns="52249" anchor="t" anchorCtr="0">
            <a:spAutoFit/>
          </a:bodyPr>
          <a:lstStyle>
            <a:lvl1pPr marL="0" indent="0" algn="ctr">
              <a:buNone/>
              <a:defRPr sz="2240" b="1" u="sng" baseline="0">
                <a:solidFill>
                  <a:schemeClr val="tx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724776" y="11325442"/>
            <a:ext cx="13813366" cy="493538"/>
          </a:xfrm>
          <a:prstGeom prst="rect">
            <a:avLst/>
          </a:prstGeom>
        </p:spPr>
        <p:txBody>
          <a:bodyPr wrap="square" lIns="130622" tIns="130622" rIns="130622" bIns="130622" anchor="t" anchorCtr="0">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724776" y="10864057"/>
            <a:ext cx="13813366" cy="450228"/>
          </a:xfrm>
          <a:prstGeom prst="rect">
            <a:avLst/>
          </a:prstGeom>
          <a:noFill/>
        </p:spPr>
        <p:txBody>
          <a:bodyPr wrap="square" lIns="52249" tIns="52249" rIns="52249" bIns="52249" anchor="t" anchorCtr="0">
            <a:spAutoFit/>
          </a:bodyPr>
          <a:lstStyle>
            <a:lvl1pPr marL="0" indent="0" algn="ctr">
              <a:buNone/>
              <a:defRPr sz="224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1973955" y="2959554"/>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1973955" y="3420939"/>
            <a:ext cx="6698012" cy="493538"/>
          </a:xfrm>
          <a:prstGeom prst="rect">
            <a:avLst/>
          </a:prstGeom>
        </p:spPr>
        <p:txBody>
          <a:bodyPr wrap="square" lIns="130622" tIns="130622" rIns="130622" bIns="130622" anchor="t" anchorCtr="0">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1973955" y="7463053"/>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1972279" y="7924438"/>
            <a:ext cx="6701366" cy="493538"/>
          </a:xfrm>
          <a:prstGeom prst="rect">
            <a:avLst/>
          </a:prstGeom>
        </p:spPr>
        <p:txBody>
          <a:bodyPr wrap="square" lIns="130622" tIns="130622" rIns="130622" bIns="130622" anchor="t" anchorCtr="0">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1973955" y="13166385"/>
            <a:ext cx="6698012" cy="450228"/>
          </a:xfrm>
          <a:prstGeom prst="rect">
            <a:avLst/>
          </a:prstGeom>
          <a:noFill/>
        </p:spPr>
        <p:txBody>
          <a:bodyPr wrap="square" lIns="52249" tIns="52249" rIns="52249" bIns="52249" anchor="t" anchorCtr="0">
            <a:spAutoFit/>
          </a:bodyPr>
          <a:lstStyle>
            <a:lvl1pPr marL="0" indent="0" algn="ctr">
              <a:buNone/>
              <a:defRPr sz="2240"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1972279" y="13627770"/>
            <a:ext cx="6701366" cy="493538"/>
          </a:xfrm>
          <a:prstGeom prst="rect">
            <a:avLst/>
          </a:prstGeom>
        </p:spPr>
        <p:txBody>
          <a:bodyPr wrap="square" lIns="130622" tIns="130622" rIns="130622" bIns="130622" anchor="t" anchorCtr="0">
            <a:spAutoFit/>
          </a:bodyPr>
          <a:lstStyle>
            <a:lvl1pPr marL="0" indent="0">
              <a:buNone/>
              <a:defRPr sz="1493">
                <a:solidFill>
                  <a:schemeClr val="tx1"/>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34" name="Text Placeholder 76"/>
          <p:cNvSpPr>
            <a:spLocks noGrp="1"/>
          </p:cNvSpPr>
          <p:nvPr>
            <p:ph type="body" sz="quarter" idx="150" hasCustomPrompt="1"/>
          </p:nvPr>
        </p:nvSpPr>
        <p:spPr>
          <a:xfrm>
            <a:off x="3906520" y="1461928"/>
            <a:ext cx="21447761" cy="552011"/>
          </a:xfrm>
          <a:prstGeom prst="rect">
            <a:avLst/>
          </a:prstGeom>
        </p:spPr>
        <p:txBody>
          <a:bodyPr anchor="t" anchorCtr="0">
            <a:spAutoFit/>
          </a:bodyPr>
          <a:lstStyle>
            <a:lvl1pPr marL="0" indent="0" algn="ctr">
              <a:buFontTx/>
              <a:buNone/>
              <a:defRPr sz="2987"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35" name="Text Placeholder 76"/>
          <p:cNvSpPr>
            <a:spLocks noGrp="1"/>
          </p:cNvSpPr>
          <p:nvPr>
            <p:ph type="body" sz="quarter" idx="184" hasCustomPrompt="1"/>
          </p:nvPr>
        </p:nvSpPr>
        <p:spPr>
          <a:xfrm>
            <a:off x="3906520" y="1929530"/>
            <a:ext cx="21447761" cy="420564"/>
          </a:xfrm>
          <a:prstGeom prst="rect">
            <a:avLst/>
          </a:prstGeom>
        </p:spPr>
        <p:txBody>
          <a:bodyPr anchor="t" anchorCtr="0">
            <a:spAutoFit/>
          </a:bodyPr>
          <a:lstStyle>
            <a:lvl1pPr marL="0" indent="0" algn="ctr">
              <a:buFontTx/>
              <a:buNone/>
              <a:defRPr sz="2133">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36" name="Text Placeholder 76"/>
          <p:cNvSpPr>
            <a:spLocks noGrp="1"/>
          </p:cNvSpPr>
          <p:nvPr>
            <p:ph type="body" sz="quarter" idx="185" hasCustomPrompt="1"/>
          </p:nvPr>
        </p:nvSpPr>
        <p:spPr>
          <a:xfrm>
            <a:off x="3906520" y="525446"/>
            <a:ext cx="21447761" cy="880241"/>
          </a:xfrm>
          <a:prstGeom prst="rect">
            <a:avLst/>
          </a:prstGeom>
        </p:spPr>
        <p:txBody>
          <a:bodyPr anchor="t" anchorCtr="0">
            <a:sp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12" Type="http://schemas.openxmlformats.org/officeDocument/2006/relationships/image" Target="../media/image8.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www.posterpresentations.com/research"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12" Type="http://schemas.openxmlformats.org/officeDocument/2006/relationships/image" Target="../media/image8.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hyperlink" Target="https://www.posterpresentations.com/research"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12"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hyperlink" Target="https://www.posterpresentations.com/research"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 name="Rounded Rectangle 42"/>
          <p:cNvSpPr/>
          <p:nvPr userDrawn="1"/>
        </p:nvSpPr>
        <p:spPr>
          <a:xfrm>
            <a:off x="631644" y="3060823"/>
            <a:ext cx="6729422" cy="1224809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44" name="Rounded Rectangle 43"/>
          <p:cNvSpPr/>
          <p:nvPr userDrawn="1"/>
        </p:nvSpPr>
        <p:spPr>
          <a:xfrm>
            <a:off x="7723999" y="3060823"/>
            <a:ext cx="6729422" cy="1224809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64" name="Rounded Rectangle 63"/>
          <p:cNvSpPr/>
          <p:nvPr userDrawn="1"/>
        </p:nvSpPr>
        <p:spPr>
          <a:xfrm>
            <a:off x="14856928" y="3060823"/>
            <a:ext cx="6729422" cy="1224809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69" name="Rounded Rectangle 68"/>
          <p:cNvSpPr/>
          <p:nvPr userDrawn="1"/>
        </p:nvSpPr>
        <p:spPr>
          <a:xfrm>
            <a:off x="21924979" y="3060823"/>
            <a:ext cx="6729422" cy="1224809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grpSp>
        <p:nvGrpSpPr>
          <p:cNvPr id="78" name="Group 77"/>
          <p:cNvGrpSpPr/>
          <p:nvPr userDrawn="1"/>
        </p:nvGrpSpPr>
        <p:grpSpPr>
          <a:xfrm rot="10800000">
            <a:off x="-10294" y="15537514"/>
            <a:ext cx="29290880" cy="939075"/>
            <a:chOff x="-14192" y="1382"/>
            <a:chExt cx="27451941" cy="4572641"/>
          </a:xfrm>
        </p:grpSpPr>
        <p:sp>
          <p:nvSpPr>
            <p:cNvPr id="79"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a:p>
          </p:txBody>
        </p:sp>
        <p:sp>
          <p:nvSpPr>
            <p:cNvPr id="80"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a:p>
          </p:txBody>
        </p:sp>
        <p:sp>
          <p:nvSpPr>
            <p:cNvPr id="81"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dirty="0">
                <a:ln>
                  <a:noFill/>
                </a:ln>
                <a:solidFill>
                  <a:schemeClr val="accent1"/>
                </a:solidFill>
              </a:endParaRPr>
            </a:p>
          </p:txBody>
        </p:sp>
      </p:grpSp>
      <p:sp>
        <p:nvSpPr>
          <p:cNvPr id="87" name="Text Box 14"/>
          <p:cNvSpPr txBox="1">
            <a:spLocks noChangeArrowheads="1"/>
          </p:cNvSpPr>
          <p:nvPr userDrawn="1"/>
        </p:nvSpPr>
        <p:spPr bwMode="auto">
          <a:xfrm>
            <a:off x="631644" y="15925671"/>
            <a:ext cx="2682240" cy="374831"/>
          </a:xfrm>
          <a:prstGeom prst="rect">
            <a:avLst/>
          </a:prstGeom>
          <a:noFill/>
          <a:ln w="9525">
            <a:noFill/>
            <a:miter lim="800000"/>
            <a:headEnd/>
            <a:tailEnd/>
          </a:ln>
          <a:effectLst/>
        </p:spPr>
        <p:txBody>
          <a:bodyPr lIns="97347" tIns="48665" rIns="97347" bIns="48665">
            <a:spAutoFit/>
          </a:bodyPr>
          <a:lstStyle/>
          <a:p>
            <a:pPr eaLnBrk="0" hangingPunct="0">
              <a:lnSpc>
                <a:spcPct val="65000"/>
              </a:lnSpc>
              <a:spcBef>
                <a:spcPct val="50000"/>
              </a:spcBef>
              <a:defRPr/>
            </a:pPr>
            <a:r>
              <a:rPr lang="en-US" sz="64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73" b="1" dirty="0">
                <a:solidFill>
                  <a:schemeClr val="bg1">
                    <a:lumMod val="75000"/>
                  </a:schemeClr>
                </a:solidFill>
                <a:latin typeface="Arial" charset="0"/>
              </a:rPr>
              <a:t>www.PosterPresentations.com</a:t>
            </a:r>
          </a:p>
        </p:txBody>
      </p:sp>
      <p:grpSp>
        <p:nvGrpSpPr>
          <p:cNvPr id="18" name="Group 17">
            <a:extLst>
              <a:ext uri="{FF2B5EF4-FFF2-40B4-BE49-F238E27FC236}">
                <a16:creationId xmlns:a16="http://schemas.microsoft.com/office/drawing/2014/main" id="{AAF6957C-6388-7548-A602-CDD546DD69C7}"/>
              </a:ext>
            </a:extLst>
          </p:cNvPr>
          <p:cNvGrpSpPr/>
          <p:nvPr userDrawn="1"/>
        </p:nvGrpSpPr>
        <p:grpSpPr>
          <a:xfrm>
            <a:off x="-46191" y="11288"/>
            <a:ext cx="29306991" cy="2611597"/>
            <a:chOff x="-43304" y="11286"/>
            <a:chExt cx="43905392" cy="4120075"/>
          </a:xfrm>
        </p:grpSpPr>
        <p:sp>
          <p:nvSpPr>
            <p:cNvPr id="19" name="Rectangle 18">
              <a:extLst>
                <a:ext uri="{FF2B5EF4-FFF2-40B4-BE49-F238E27FC236}">
                  <a16:creationId xmlns:a16="http://schemas.microsoft.com/office/drawing/2014/main" id="{2D01F63D-EF19-EE4F-9701-8CE2B656458B}"/>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grpSp>
          <p:nvGrpSpPr>
            <p:cNvPr id="20" name="Group 19">
              <a:extLst>
                <a:ext uri="{FF2B5EF4-FFF2-40B4-BE49-F238E27FC236}">
                  <a16:creationId xmlns:a16="http://schemas.microsoft.com/office/drawing/2014/main" id="{5DDFFFE0-DF46-CC45-A1E4-BDDCE21DE885}"/>
                </a:ext>
              </a:extLst>
            </p:cNvPr>
            <p:cNvGrpSpPr/>
            <p:nvPr userDrawn="1"/>
          </p:nvGrpSpPr>
          <p:grpSpPr>
            <a:xfrm>
              <a:off x="-43304" y="11286"/>
              <a:ext cx="43905392" cy="4036528"/>
              <a:chOff x="-14192" y="1382"/>
              <a:chExt cx="27451941" cy="4572641"/>
            </a:xfrm>
          </p:grpSpPr>
          <p:sp>
            <p:nvSpPr>
              <p:cNvPr id="21" name="Rectangle 16">
                <a:extLst>
                  <a:ext uri="{FF2B5EF4-FFF2-40B4-BE49-F238E27FC236}">
                    <a16:creationId xmlns:a16="http://schemas.microsoft.com/office/drawing/2014/main" id="{34D75AB7-6D7E-6B4B-930D-5D416003DCEC}"/>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a:p>
            </p:txBody>
          </p:sp>
          <p:sp>
            <p:nvSpPr>
              <p:cNvPr id="22" name="Rectangle 16">
                <a:extLst>
                  <a:ext uri="{FF2B5EF4-FFF2-40B4-BE49-F238E27FC236}">
                    <a16:creationId xmlns:a16="http://schemas.microsoft.com/office/drawing/2014/main" id="{3AF589CF-28F7-8148-972A-952078804889}"/>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a:p>
            </p:txBody>
          </p:sp>
          <p:sp>
            <p:nvSpPr>
              <p:cNvPr id="23" name="Rectangle 15">
                <a:extLst>
                  <a:ext uri="{FF2B5EF4-FFF2-40B4-BE49-F238E27FC236}">
                    <a16:creationId xmlns:a16="http://schemas.microsoft.com/office/drawing/2014/main" id="{541DE537-8010-044D-AA82-5CE5281ADA42}"/>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dirty="0">
                  <a:ln>
                    <a:noFill/>
                  </a:ln>
                  <a:solidFill>
                    <a:schemeClr val="accent1"/>
                  </a:solidFill>
                </a:endParaRPr>
              </a:p>
            </p:txBody>
          </p:sp>
        </p:grpSp>
      </p:grpSp>
      <p:graphicFrame>
        <p:nvGraphicFramePr>
          <p:cNvPr id="24" name="Table 23">
            <a:extLst>
              <a:ext uri="{FF2B5EF4-FFF2-40B4-BE49-F238E27FC236}">
                <a16:creationId xmlns:a16="http://schemas.microsoft.com/office/drawing/2014/main" id="{CD58A450-84C3-B04E-A377-113E19806DA1}"/>
              </a:ext>
            </a:extLst>
          </p:cNvPr>
          <p:cNvGraphicFramePr>
            <a:graphicFrameLocks noGrp="1"/>
          </p:cNvGraphicFramePr>
          <p:nvPr userDrawn="1">
            <p:extLst>
              <p:ext uri="{D42A27DB-BD31-4B8C-83A1-F6EECF244321}">
                <p14:modId xmlns:p14="http://schemas.microsoft.com/office/powerpoint/2010/main" val="1023419766"/>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a16="http://schemas.microsoft.com/office/drawing/2014/main" val="20000"/>
                    </a:ext>
                  </a:extLst>
                </a:gridCol>
                <a:gridCol w="3211218">
                  <a:extLst>
                    <a:ext uri="{9D8B030D-6E8A-4147-A177-3AD203B41FA5}">
                      <a16:colId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25" name="Table 24">
            <a:extLst>
              <a:ext uri="{FF2B5EF4-FFF2-40B4-BE49-F238E27FC236}">
                <a16:creationId xmlns:a16="http://schemas.microsoft.com/office/drawing/2014/main" id="{1C0E2759-B746-0E4E-BECE-2A0A923A2CA6}"/>
              </a:ext>
            </a:extLst>
          </p:cNvPr>
          <p:cNvGraphicFramePr>
            <a:graphicFrameLocks noGrp="1"/>
          </p:cNvGraphicFramePr>
          <p:nvPr userDrawn="1">
            <p:extLst>
              <p:ext uri="{D42A27DB-BD31-4B8C-83A1-F6EECF244321}">
                <p14:modId xmlns:p14="http://schemas.microsoft.com/office/powerpoint/2010/main" val="3994703566"/>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a16="http://schemas.microsoft.com/office/drawing/2014/main" val="20000"/>
                    </a:ext>
                  </a:extLst>
                </a:gridCol>
                <a:gridCol w="681713">
                  <a:extLst>
                    <a:ext uri="{9D8B030D-6E8A-4147-A177-3AD203B41FA5}">
                      <a16:colId xmlns:a16="http://schemas.microsoft.com/office/drawing/2014/main" val="997673227"/>
                    </a:ext>
                  </a:extLst>
                </a:gridCol>
                <a:gridCol w="2844405">
                  <a:extLst>
                    <a:ext uri="{9D8B030D-6E8A-4147-A177-3AD203B41FA5}">
                      <a16:colId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a:t>
                      </a:r>
                      <a:r>
                        <a:rPr lang="en-US" sz="900" b="1" dirty="0" err="1">
                          <a:solidFill>
                            <a:srgbClr val="FFC000"/>
                          </a:solidFill>
                          <a:latin typeface="Arial"/>
                          <a:cs typeface="Arial"/>
                        </a:rPr>
                        <a:t>www.posterpresentations.com</a:t>
                      </a:r>
                      <a:r>
                        <a:rPr lang="en-US" sz="900" b="1" dirty="0">
                          <a:solidFill>
                            <a:srgbClr val="FFC000"/>
                          </a:solidFill>
                          <a:latin typeface="Arial"/>
                          <a:cs typeface="Arial"/>
                        </a:rPr>
                        <a:t>/</a:t>
                      </a:r>
                      <a:r>
                        <a:rPr lang="en-US" sz="900" b="1" dirty="0" err="1">
                          <a:solidFill>
                            <a:srgbClr val="FFC000"/>
                          </a:solidFill>
                          <a:latin typeface="Arial"/>
                          <a:cs typeface="Arial"/>
                        </a:rPr>
                        <a:t>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 name="Rounded Rectangle 42"/>
          <p:cNvSpPr/>
          <p:nvPr userDrawn="1"/>
        </p:nvSpPr>
        <p:spPr>
          <a:xfrm>
            <a:off x="631644" y="3060823"/>
            <a:ext cx="6729422" cy="1224809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44" name="Rounded Rectangle 43"/>
          <p:cNvSpPr/>
          <p:nvPr userDrawn="1"/>
        </p:nvSpPr>
        <p:spPr>
          <a:xfrm>
            <a:off x="7723999" y="3060823"/>
            <a:ext cx="6729422" cy="1224809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64" name="Rounded Rectangle 63"/>
          <p:cNvSpPr/>
          <p:nvPr userDrawn="1"/>
        </p:nvSpPr>
        <p:spPr>
          <a:xfrm>
            <a:off x="14856928" y="3060823"/>
            <a:ext cx="6729422" cy="1224809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69" name="Rounded Rectangle 68"/>
          <p:cNvSpPr/>
          <p:nvPr userDrawn="1"/>
        </p:nvSpPr>
        <p:spPr>
          <a:xfrm>
            <a:off x="21924979" y="3060823"/>
            <a:ext cx="6729422" cy="1224809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grpSp>
        <p:nvGrpSpPr>
          <p:cNvPr id="78" name="Group 77"/>
          <p:cNvGrpSpPr/>
          <p:nvPr userDrawn="1"/>
        </p:nvGrpSpPr>
        <p:grpSpPr>
          <a:xfrm rot="10800000">
            <a:off x="-10294" y="15537514"/>
            <a:ext cx="29290880" cy="939075"/>
            <a:chOff x="-14192" y="1382"/>
            <a:chExt cx="27451941" cy="4572641"/>
          </a:xfrm>
        </p:grpSpPr>
        <p:sp>
          <p:nvSpPr>
            <p:cNvPr id="79"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a:p>
          </p:txBody>
        </p:sp>
        <p:sp>
          <p:nvSpPr>
            <p:cNvPr id="80"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a:p>
          </p:txBody>
        </p:sp>
        <p:sp>
          <p:nvSpPr>
            <p:cNvPr id="81"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dirty="0">
                <a:ln>
                  <a:noFill/>
                </a:ln>
                <a:solidFill>
                  <a:schemeClr val="accent1"/>
                </a:solidFill>
              </a:endParaRPr>
            </a:p>
          </p:txBody>
        </p:sp>
      </p:grpSp>
      <p:sp>
        <p:nvSpPr>
          <p:cNvPr id="87" name="Text Box 14"/>
          <p:cNvSpPr txBox="1">
            <a:spLocks noChangeArrowheads="1"/>
          </p:cNvSpPr>
          <p:nvPr userDrawn="1"/>
        </p:nvSpPr>
        <p:spPr bwMode="auto">
          <a:xfrm>
            <a:off x="631644" y="15925671"/>
            <a:ext cx="2682240" cy="374831"/>
          </a:xfrm>
          <a:prstGeom prst="rect">
            <a:avLst/>
          </a:prstGeom>
          <a:noFill/>
          <a:ln w="9525">
            <a:noFill/>
            <a:miter lim="800000"/>
            <a:headEnd/>
            <a:tailEnd/>
          </a:ln>
          <a:effectLst/>
        </p:spPr>
        <p:txBody>
          <a:bodyPr lIns="97347" tIns="48665" rIns="97347" bIns="48665">
            <a:spAutoFit/>
          </a:bodyPr>
          <a:lstStyle/>
          <a:p>
            <a:pPr eaLnBrk="0" hangingPunct="0">
              <a:lnSpc>
                <a:spcPct val="65000"/>
              </a:lnSpc>
              <a:spcBef>
                <a:spcPct val="50000"/>
              </a:spcBef>
              <a:defRPr/>
            </a:pPr>
            <a:r>
              <a:rPr lang="en-US" sz="64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73" b="1" dirty="0">
                <a:solidFill>
                  <a:schemeClr val="bg1">
                    <a:lumMod val="75000"/>
                  </a:schemeClr>
                </a:solidFill>
                <a:latin typeface="Arial" charset="0"/>
              </a:rPr>
              <a:t>www.PosterPresentations.com</a:t>
            </a:r>
          </a:p>
        </p:txBody>
      </p:sp>
      <p:grpSp>
        <p:nvGrpSpPr>
          <p:cNvPr id="21" name="Group 20">
            <a:extLst>
              <a:ext uri="{FF2B5EF4-FFF2-40B4-BE49-F238E27FC236}">
                <a16:creationId xmlns:a16="http://schemas.microsoft.com/office/drawing/2014/main" id="{0EC8E1D4-94FC-2D43-9057-8D3BF4B4C0BC}"/>
              </a:ext>
            </a:extLst>
          </p:cNvPr>
          <p:cNvGrpSpPr/>
          <p:nvPr userDrawn="1"/>
        </p:nvGrpSpPr>
        <p:grpSpPr>
          <a:xfrm>
            <a:off x="-46191" y="11288"/>
            <a:ext cx="29306991" cy="2611597"/>
            <a:chOff x="-43304" y="11286"/>
            <a:chExt cx="43905392" cy="4120075"/>
          </a:xfrm>
        </p:grpSpPr>
        <p:sp>
          <p:nvSpPr>
            <p:cNvPr id="22" name="Rectangle 21">
              <a:extLst>
                <a:ext uri="{FF2B5EF4-FFF2-40B4-BE49-F238E27FC236}">
                  <a16:creationId xmlns:a16="http://schemas.microsoft.com/office/drawing/2014/main" id="{F6F0FDFA-5192-2E48-8EF4-CC5EAAB9E3BC}"/>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grpSp>
          <p:nvGrpSpPr>
            <p:cNvPr id="23" name="Group 22">
              <a:extLst>
                <a:ext uri="{FF2B5EF4-FFF2-40B4-BE49-F238E27FC236}">
                  <a16:creationId xmlns:a16="http://schemas.microsoft.com/office/drawing/2014/main" id="{B3EAF022-5A4E-AE4C-B829-176CB0002C93}"/>
                </a:ext>
              </a:extLst>
            </p:cNvPr>
            <p:cNvGrpSpPr/>
            <p:nvPr userDrawn="1"/>
          </p:nvGrpSpPr>
          <p:grpSpPr>
            <a:xfrm>
              <a:off x="-43304" y="11286"/>
              <a:ext cx="43905392" cy="4036528"/>
              <a:chOff x="-14192" y="1382"/>
              <a:chExt cx="27451941" cy="4572641"/>
            </a:xfrm>
          </p:grpSpPr>
          <p:sp>
            <p:nvSpPr>
              <p:cNvPr id="24" name="Rectangle 16">
                <a:extLst>
                  <a:ext uri="{FF2B5EF4-FFF2-40B4-BE49-F238E27FC236}">
                    <a16:creationId xmlns:a16="http://schemas.microsoft.com/office/drawing/2014/main" id="{D55FC2A3-DE78-2A4D-980B-A08668A1A4B4}"/>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a:p>
            </p:txBody>
          </p:sp>
          <p:sp>
            <p:nvSpPr>
              <p:cNvPr id="25" name="Rectangle 16">
                <a:extLst>
                  <a:ext uri="{FF2B5EF4-FFF2-40B4-BE49-F238E27FC236}">
                    <a16:creationId xmlns:a16="http://schemas.microsoft.com/office/drawing/2014/main" id="{84420EF1-727E-194B-8AD0-D5761AE02D68}"/>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a:p>
            </p:txBody>
          </p:sp>
          <p:sp>
            <p:nvSpPr>
              <p:cNvPr id="26" name="Rectangle 15">
                <a:extLst>
                  <a:ext uri="{FF2B5EF4-FFF2-40B4-BE49-F238E27FC236}">
                    <a16:creationId xmlns:a16="http://schemas.microsoft.com/office/drawing/2014/main" id="{CAEF8073-63F1-ED4D-8FAA-8EA5590CE8FE}"/>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dirty="0">
                  <a:ln>
                    <a:noFill/>
                  </a:ln>
                  <a:solidFill>
                    <a:schemeClr val="accent1"/>
                  </a:solidFill>
                </a:endParaRPr>
              </a:p>
            </p:txBody>
          </p:sp>
        </p:grpSp>
      </p:grpSp>
    </p:spTree>
    <p:extLst>
      <p:ext uri="{BB962C8B-B14F-4D97-AF65-F5344CB8AC3E}">
        <p14:creationId xmlns:p14="http://schemas.microsoft.com/office/powerpoint/2010/main" val="172280489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2" name="Rounded Rectangle 51"/>
          <p:cNvSpPr/>
          <p:nvPr userDrawn="1"/>
        </p:nvSpPr>
        <p:spPr>
          <a:xfrm>
            <a:off x="631644" y="3003674"/>
            <a:ext cx="9036458" cy="1236526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53" name="Rounded Rectangle 52"/>
          <p:cNvSpPr/>
          <p:nvPr userDrawn="1"/>
        </p:nvSpPr>
        <p:spPr>
          <a:xfrm>
            <a:off x="10108287" y="3003674"/>
            <a:ext cx="9036458" cy="1236526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54" name="Rounded Rectangle 53"/>
          <p:cNvSpPr/>
          <p:nvPr userDrawn="1"/>
        </p:nvSpPr>
        <p:spPr>
          <a:xfrm>
            <a:off x="19584930" y="3003674"/>
            <a:ext cx="9036458" cy="1236526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grpSp>
        <p:nvGrpSpPr>
          <p:cNvPr id="98" name="Group 97"/>
          <p:cNvGrpSpPr/>
          <p:nvPr userDrawn="1"/>
        </p:nvGrpSpPr>
        <p:grpSpPr>
          <a:xfrm rot="10800000">
            <a:off x="-10294" y="15537514"/>
            <a:ext cx="29290880" cy="939075"/>
            <a:chOff x="-14192" y="1382"/>
            <a:chExt cx="27451941" cy="4572641"/>
          </a:xfrm>
        </p:grpSpPr>
        <p:sp>
          <p:nvSpPr>
            <p:cNvPr id="99"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a:p>
          </p:txBody>
        </p:sp>
        <p:sp>
          <p:nvSpPr>
            <p:cNvPr id="100"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a:p>
          </p:txBody>
        </p:sp>
        <p:sp>
          <p:nvSpPr>
            <p:cNvPr id="101"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dirty="0">
                <a:ln>
                  <a:noFill/>
                </a:ln>
                <a:solidFill>
                  <a:schemeClr val="accent1"/>
                </a:solidFill>
              </a:endParaRPr>
            </a:p>
          </p:txBody>
        </p:sp>
      </p:grpSp>
      <p:sp>
        <p:nvSpPr>
          <p:cNvPr id="43" name="Text Box 14"/>
          <p:cNvSpPr txBox="1">
            <a:spLocks noChangeArrowheads="1"/>
          </p:cNvSpPr>
          <p:nvPr userDrawn="1"/>
        </p:nvSpPr>
        <p:spPr bwMode="auto">
          <a:xfrm>
            <a:off x="631644" y="15925671"/>
            <a:ext cx="2682240" cy="374831"/>
          </a:xfrm>
          <a:prstGeom prst="rect">
            <a:avLst/>
          </a:prstGeom>
          <a:noFill/>
          <a:ln w="9525">
            <a:noFill/>
            <a:miter lim="800000"/>
            <a:headEnd/>
            <a:tailEnd/>
          </a:ln>
          <a:effectLst/>
        </p:spPr>
        <p:txBody>
          <a:bodyPr lIns="97347" tIns="48665" rIns="97347" bIns="48665">
            <a:spAutoFit/>
          </a:bodyPr>
          <a:lstStyle/>
          <a:p>
            <a:pPr eaLnBrk="0" hangingPunct="0">
              <a:lnSpc>
                <a:spcPct val="65000"/>
              </a:lnSpc>
              <a:spcBef>
                <a:spcPct val="50000"/>
              </a:spcBef>
              <a:defRPr/>
            </a:pPr>
            <a:r>
              <a:rPr lang="en-US" sz="64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73" b="1" dirty="0">
                <a:solidFill>
                  <a:schemeClr val="bg1">
                    <a:lumMod val="75000"/>
                  </a:schemeClr>
                </a:solidFill>
                <a:latin typeface="Arial" charset="0"/>
              </a:rPr>
              <a:t>www.PosterPresentations.com</a:t>
            </a:r>
          </a:p>
        </p:txBody>
      </p:sp>
      <p:grpSp>
        <p:nvGrpSpPr>
          <p:cNvPr id="23" name="Group 22">
            <a:extLst>
              <a:ext uri="{FF2B5EF4-FFF2-40B4-BE49-F238E27FC236}">
                <a16:creationId xmlns:a16="http://schemas.microsoft.com/office/drawing/2014/main" id="{1CD42C1A-2F8A-4D49-BCCE-8FB988E47183}"/>
              </a:ext>
            </a:extLst>
          </p:cNvPr>
          <p:cNvGrpSpPr/>
          <p:nvPr userDrawn="1"/>
        </p:nvGrpSpPr>
        <p:grpSpPr>
          <a:xfrm>
            <a:off x="-46191" y="11288"/>
            <a:ext cx="29306991" cy="2611597"/>
            <a:chOff x="-43304" y="11286"/>
            <a:chExt cx="43905392" cy="4120075"/>
          </a:xfrm>
        </p:grpSpPr>
        <p:sp>
          <p:nvSpPr>
            <p:cNvPr id="24" name="Rectangle 23">
              <a:extLst>
                <a:ext uri="{FF2B5EF4-FFF2-40B4-BE49-F238E27FC236}">
                  <a16:creationId xmlns:a16="http://schemas.microsoft.com/office/drawing/2014/main" id="{35727F0C-E5CA-7E41-B9DD-F8599907DFF2}"/>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grpSp>
          <p:nvGrpSpPr>
            <p:cNvPr id="25" name="Group 24">
              <a:extLst>
                <a:ext uri="{FF2B5EF4-FFF2-40B4-BE49-F238E27FC236}">
                  <a16:creationId xmlns:a16="http://schemas.microsoft.com/office/drawing/2014/main" id="{8AF4897F-D6C6-5741-BCF7-7CA70D05A7A5}"/>
                </a:ext>
              </a:extLst>
            </p:cNvPr>
            <p:cNvGrpSpPr/>
            <p:nvPr userDrawn="1"/>
          </p:nvGrpSpPr>
          <p:grpSpPr>
            <a:xfrm>
              <a:off x="-43304" y="11286"/>
              <a:ext cx="43905392" cy="4036528"/>
              <a:chOff x="-14192" y="1382"/>
              <a:chExt cx="27451941" cy="4572641"/>
            </a:xfrm>
          </p:grpSpPr>
          <p:sp>
            <p:nvSpPr>
              <p:cNvPr id="26" name="Rectangle 16">
                <a:extLst>
                  <a:ext uri="{FF2B5EF4-FFF2-40B4-BE49-F238E27FC236}">
                    <a16:creationId xmlns:a16="http://schemas.microsoft.com/office/drawing/2014/main" id="{F7662C5D-1246-9748-ACB4-9C2B93F444A4}"/>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a:p>
            </p:txBody>
          </p:sp>
          <p:sp>
            <p:nvSpPr>
              <p:cNvPr id="27" name="Rectangle 16">
                <a:extLst>
                  <a:ext uri="{FF2B5EF4-FFF2-40B4-BE49-F238E27FC236}">
                    <a16:creationId xmlns:a16="http://schemas.microsoft.com/office/drawing/2014/main" id="{485C12BB-DA65-4847-BBEB-40C23F87E5BB}"/>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a:p>
            </p:txBody>
          </p:sp>
          <p:sp>
            <p:nvSpPr>
              <p:cNvPr id="28" name="Rectangle 15">
                <a:extLst>
                  <a:ext uri="{FF2B5EF4-FFF2-40B4-BE49-F238E27FC236}">
                    <a16:creationId xmlns:a16="http://schemas.microsoft.com/office/drawing/2014/main" id="{44562FFE-3F26-6E4A-93F5-E53D6CB7EE3A}"/>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dirty="0">
                  <a:ln>
                    <a:noFill/>
                  </a:ln>
                  <a:solidFill>
                    <a:schemeClr val="accent1"/>
                  </a:solidFill>
                </a:endParaRPr>
              </a:p>
            </p:txBody>
          </p:sp>
        </p:grpSp>
      </p:grpSp>
      <p:graphicFrame>
        <p:nvGraphicFramePr>
          <p:cNvPr id="18" name="Table 17">
            <a:extLst>
              <a:ext uri="{FF2B5EF4-FFF2-40B4-BE49-F238E27FC236}">
                <a16:creationId xmlns:a16="http://schemas.microsoft.com/office/drawing/2014/main" id="{AE36E69B-E33D-5140-BBEA-B97176859D24}"/>
              </a:ext>
            </a:extLst>
          </p:cNvPr>
          <p:cNvGraphicFramePr>
            <a:graphicFrameLocks noGrp="1"/>
          </p:cNvGraphicFramePr>
          <p:nvPr userDrawn="1">
            <p:extLst>
              <p:ext uri="{D42A27DB-BD31-4B8C-83A1-F6EECF244321}">
                <p14:modId xmlns:p14="http://schemas.microsoft.com/office/powerpoint/2010/main" val="1023419766"/>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a16="http://schemas.microsoft.com/office/drawing/2014/main" val="20000"/>
                    </a:ext>
                  </a:extLst>
                </a:gridCol>
                <a:gridCol w="3211218">
                  <a:extLst>
                    <a:ext uri="{9D8B030D-6E8A-4147-A177-3AD203B41FA5}">
                      <a16:colId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9" name="Table 18">
            <a:extLst>
              <a:ext uri="{FF2B5EF4-FFF2-40B4-BE49-F238E27FC236}">
                <a16:creationId xmlns:a16="http://schemas.microsoft.com/office/drawing/2014/main" id="{DE09EC49-7015-8B4A-80A8-724C4FC1986E}"/>
              </a:ext>
            </a:extLst>
          </p:cNvPr>
          <p:cNvGraphicFramePr>
            <a:graphicFrameLocks noGrp="1"/>
          </p:cNvGraphicFramePr>
          <p:nvPr userDrawn="1">
            <p:extLst>
              <p:ext uri="{D42A27DB-BD31-4B8C-83A1-F6EECF244321}">
                <p14:modId xmlns:p14="http://schemas.microsoft.com/office/powerpoint/2010/main" val="3994703566"/>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a16="http://schemas.microsoft.com/office/drawing/2014/main" val="20000"/>
                    </a:ext>
                  </a:extLst>
                </a:gridCol>
                <a:gridCol w="681713">
                  <a:extLst>
                    <a:ext uri="{9D8B030D-6E8A-4147-A177-3AD203B41FA5}">
                      <a16:colId xmlns:a16="http://schemas.microsoft.com/office/drawing/2014/main" val="997673227"/>
                    </a:ext>
                  </a:extLst>
                </a:gridCol>
                <a:gridCol w="2844405">
                  <a:extLst>
                    <a:ext uri="{9D8B030D-6E8A-4147-A177-3AD203B41FA5}">
                      <a16:colId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a:t>
                      </a:r>
                      <a:r>
                        <a:rPr lang="en-US" sz="900" b="1" dirty="0" err="1">
                          <a:solidFill>
                            <a:srgbClr val="FFC000"/>
                          </a:solidFill>
                          <a:latin typeface="Arial"/>
                          <a:cs typeface="Arial"/>
                        </a:rPr>
                        <a:t>www.posterpresentations.com</a:t>
                      </a:r>
                      <a:r>
                        <a:rPr lang="en-US" sz="900" b="1" dirty="0">
                          <a:solidFill>
                            <a:srgbClr val="FFC000"/>
                          </a:solidFill>
                          <a:latin typeface="Arial"/>
                          <a:cs typeface="Arial"/>
                        </a:rPr>
                        <a:t>/</a:t>
                      </a:r>
                      <a:r>
                        <a:rPr lang="en-US" sz="900" b="1" dirty="0" err="1">
                          <a:solidFill>
                            <a:srgbClr val="FFC000"/>
                          </a:solidFill>
                          <a:latin typeface="Arial"/>
                          <a:cs typeface="Arial"/>
                        </a:rPr>
                        <a:t>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 name="Rounded Rectangle 37"/>
          <p:cNvSpPr/>
          <p:nvPr userDrawn="1"/>
        </p:nvSpPr>
        <p:spPr>
          <a:xfrm>
            <a:off x="631644" y="2946524"/>
            <a:ext cx="6729422" cy="12386005"/>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39" name="Rounded Rectangle 38"/>
          <p:cNvSpPr/>
          <p:nvPr userDrawn="1"/>
        </p:nvSpPr>
        <p:spPr>
          <a:xfrm>
            <a:off x="21933689" y="2946524"/>
            <a:ext cx="6729422" cy="12386005"/>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40" name="Rounded Rectangle 39"/>
          <p:cNvSpPr/>
          <p:nvPr userDrawn="1"/>
        </p:nvSpPr>
        <p:spPr>
          <a:xfrm>
            <a:off x="7701465" y="2946524"/>
            <a:ext cx="13891826" cy="12386005"/>
          </a:xfrm>
          <a:prstGeom prst="roundRect">
            <a:avLst>
              <a:gd name="adj" fmla="val 817"/>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grpSp>
        <p:nvGrpSpPr>
          <p:cNvPr id="86" name="Group 85"/>
          <p:cNvGrpSpPr/>
          <p:nvPr userDrawn="1"/>
        </p:nvGrpSpPr>
        <p:grpSpPr>
          <a:xfrm rot="10800000">
            <a:off x="-10294" y="15537514"/>
            <a:ext cx="29290880" cy="939075"/>
            <a:chOff x="-14192" y="1382"/>
            <a:chExt cx="27451941" cy="4572641"/>
          </a:xfrm>
        </p:grpSpPr>
        <p:sp>
          <p:nvSpPr>
            <p:cNvPr id="8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a:p>
          </p:txBody>
        </p:sp>
        <p:sp>
          <p:nvSpPr>
            <p:cNvPr id="8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a:p>
          </p:txBody>
        </p:sp>
        <p:sp>
          <p:nvSpPr>
            <p:cNvPr id="8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dirty="0">
                <a:ln>
                  <a:noFill/>
                </a:ln>
                <a:solidFill>
                  <a:schemeClr val="accent1"/>
                </a:solidFill>
              </a:endParaRPr>
            </a:p>
          </p:txBody>
        </p:sp>
      </p:grpSp>
      <p:sp>
        <p:nvSpPr>
          <p:cNvPr id="43" name="Text Box 14"/>
          <p:cNvSpPr txBox="1">
            <a:spLocks noChangeArrowheads="1"/>
          </p:cNvSpPr>
          <p:nvPr userDrawn="1"/>
        </p:nvSpPr>
        <p:spPr bwMode="auto">
          <a:xfrm>
            <a:off x="631644" y="15925671"/>
            <a:ext cx="2682240" cy="374831"/>
          </a:xfrm>
          <a:prstGeom prst="rect">
            <a:avLst/>
          </a:prstGeom>
          <a:noFill/>
          <a:ln w="9525">
            <a:noFill/>
            <a:miter lim="800000"/>
            <a:headEnd/>
            <a:tailEnd/>
          </a:ln>
          <a:effectLst/>
        </p:spPr>
        <p:txBody>
          <a:bodyPr lIns="97347" tIns="48665" rIns="97347" bIns="48665">
            <a:spAutoFit/>
          </a:bodyPr>
          <a:lstStyle/>
          <a:p>
            <a:pPr eaLnBrk="0" hangingPunct="0">
              <a:lnSpc>
                <a:spcPct val="65000"/>
              </a:lnSpc>
              <a:spcBef>
                <a:spcPct val="50000"/>
              </a:spcBef>
              <a:defRPr/>
            </a:pPr>
            <a:r>
              <a:rPr lang="en-US" sz="64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73" b="1" dirty="0">
                <a:solidFill>
                  <a:schemeClr val="bg1">
                    <a:lumMod val="75000"/>
                  </a:schemeClr>
                </a:solidFill>
                <a:latin typeface="Arial" charset="0"/>
              </a:rPr>
              <a:t>www.PosterPresentations.com</a:t>
            </a:r>
          </a:p>
        </p:txBody>
      </p:sp>
      <p:grpSp>
        <p:nvGrpSpPr>
          <p:cNvPr id="23" name="Group 22">
            <a:extLst>
              <a:ext uri="{FF2B5EF4-FFF2-40B4-BE49-F238E27FC236}">
                <a16:creationId xmlns:a16="http://schemas.microsoft.com/office/drawing/2014/main" id="{133B7B53-A5A1-BC49-8955-D18E68BE7B72}"/>
              </a:ext>
            </a:extLst>
          </p:cNvPr>
          <p:cNvGrpSpPr/>
          <p:nvPr userDrawn="1"/>
        </p:nvGrpSpPr>
        <p:grpSpPr>
          <a:xfrm>
            <a:off x="-46191" y="11288"/>
            <a:ext cx="29306991" cy="2611597"/>
            <a:chOff x="-43304" y="11286"/>
            <a:chExt cx="43905392" cy="4120075"/>
          </a:xfrm>
        </p:grpSpPr>
        <p:sp>
          <p:nvSpPr>
            <p:cNvPr id="24" name="Rectangle 23">
              <a:extLst>
                <a:ext uri="{FF2B5EF4-FFF2-40B4-BE49-F238E27FC236}">
                  <a16:creationId xmlns:a16="http://schemas.microsoft.com/office/drawing/2014/main" id="{943C2111-FDA2-C04D-9CDB-FD63C35F209E}"/>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grpSp>
          <p:nvGrpSpPr>
            <p:cNvPr id="25" name="Group 24">
              <a:extLst>
                <a:ext uri="{FF2B5EF4-FFF2-40B4-BE49-F238E27FC236}">
                  <a16:creationId xmlns:a16="http://schemas.microsoft.com/office/drawing/2014/main" id="{333455FD-8744-EC42-84E8-75AAF0FAA109}"/>
                </a:ext>
              </a:extLst>
            </p:cNvPr>
            <p:cNvGrpSpPr/>
            <p:nvPr userDrawn="1"/>
          </p:nvGrpSpPr>
          <p:grpSpPr>
            <a:xfrm>
              <a:off x="-43304" y="11286"/>
              <a:ext cx="43905392" cy="4036528"/>
              <a:chOff x="-14192" y="1382"/>
              <a:chExt cx="27451941" cy="4572641"/>
            </a:xfrm>
          </p:grpSpPr>
          <p:sp>
            <p:nvSpPr>
              <p:cNvPr id="26" name="Rectangle 16">
                <a:extLst>
                  <a:ext uri="{FF2B5EF4-FFF2-40B4-BE49-F238E27FC236}">
                    <a16:creationId xmlns:a16="http://schemas.microsoft.com/office/drawing/2014/main" id="{92268445-1A26-E348-8208-DDDD11317C67}"/>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a:p>
            </p:txBody>
          </p:sp>
          <p:sp>
            <p:nvSpPr>
              <p:cNvPr id="27" name="Rectangle 16">
                <a:extLst>
                  <a:ext uri="{FF2B5EF4-FFF2-40B4-BE49-F238E27FC236}">
                    <a16:creationId xmlns:a16="http://schemas.microsoft.com/office/drawing/2014/main" id="{9DFAFF17-0891-D34A-AF0D-081DD5CF13CF}"/>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a:p>
            </p:txBody>
          </p:sp>
          <p:sp>
            <p:nvSpPr>
              <p:cNvPr id="28" name="Rectangle 15">
                <a:extLst>
                  <a:ext uri="{FF2B5EF4-FFF2-40B4-BE49-F238E27FC236}">
                    <a16:creationId xmlns:a16="http://schemas.microsoft.com/office/drawing/2014/main" id="{3F34F18B-1C10-CA48-AE85-AAF2DFB05009}"/>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27" dirty="0">
                  <a:ln>
                    <a:noFill/>
                  </a:ln>
                  <a:solidFill>
                    <a:schemeClr val="accent1"/>
                  </a:solidFill>
                </a:endParaRPr>
              </a:p>
            </p:txBody>
          </p:sp>
        </p:grpSp>
      </p:grpSp>
      <p:graphicFrame>
        <p:nvGraphicFramePr>
          <p:cNvPr id="18" name="Table 17">
            <a:extLst>
              <a:ext uri="{FF2B5EF4-FFF2-40B4-BE49-F238E27FC236}">
                <a16:creationId xmlns:a16="http://schemas.microsoft.com/office/drawing/2014/main" id="{4F09DF31-2DB9-7944-B1BC-C71CA025E1A4}"/>
              </a:ext>
            </a:extLst>
          </p:cNvPr>
          <p:cNvGraphicFramePr>
            <a:graphicFrameLocks noGrp="1"/>
          </p:cNvGraphicFramePr>
          <p:nvPr userDrawn="1">
            <p:extLst>
              <p:ext uri="{D42A27DB-BD31-4B8C-83A1-F6EECF244321}">
                <p14:modId xmlns:p14="http://schemas.microsoft.com/office/powerpoint/2010/main" val="1023419766"/>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a16="http://schemas.microsoft.com/office/drawing/2014/main" val="20000"/>
                    </a:ext>
                  </a:extLst>
                </a:gridCol>
                <a:gridCol w="3211218">
                  <a:extLst>
                    <a:ext uri="{9D8B030D-6E8A-4147-A177-3AD203B41FA5}">
                      <a16:colId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9" name="Table 18">
            <a:extLst>
              <a:ext uri="{FF2B5EF4-FFF2-40B4-BE49-F238E27FC236}">
                <a16:creationId xmlns:a16="http://schemas.microsoft.com/office/drawing/2014/main" id="{E92A418C-EEE7-404D-AFE3-25F8BFBB47BA}"/>
              </a:ext>
            </a:extLst>
          </p:cNvPr>
          <p:cNvGraphicFramePr>
            <a:graphicFrameLocks noGrp="1"/>
          </p:cNvGraphicFramePr>
          <p:nvPr userDrawn="1">
            <p:extLst>
              <p:ext uri="{D42A27DB-BD31-4B8C-83A1-F6EECF244321}">
                <p14:modId xmlns:p14="http://schemas.microsoft.com/office/powerpoint/2010/main" val="3994703566"/>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a16="http://schemas.microsoft.com/office/drawing/2014/main" val="20000"/>
                    </a:ext>
                  </a:extLst>
                </a:gridCol>
                <a:gridCol w="681713">
                  <a:extLst>
                    <a:ext uri="{9D8B030D-6E8A-4147-A177-3AD203B41FA5}">
                      <a16:colId xmlns:a16="http://schemas.microsoft.com/office/drawing/2014/main" val="997673227"/>
                    </a:ext>
                  </a:extLst>
                </a:gridCol>
                <a:gridCol w="2844405">
                  <a:extLst>
                    <a:ext uri="{9D8B030D-6E8A-4147-A177-3AD203B41FA5}">
                      <a16:colId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a:t>
                      </a:r>
                      <a:r>
                        <a:rPr lang="en-US" sz="900" b="1" dirty="0" err="1">
                          <a:solidFill>
                            <a:srgbClr val="FFC000"/>
                          </a:solidFill>
                          <a:latin typeface="Arial"/>
                          <a:cs typeface="Arial"/>
                        </a:rPr>
                        <a:t>www.posterpresentations.com</a:t>
                      </a:r>
                      <a:r>
                        <a:rPr lang="en-US" sz="900" b="1" dirty="0">
                          <a:solidFill>
                            <a:srgbClr val="FFC000"/>
                          </a:solidFill>
                          <a:latin typeface="Arial"/>
                          <a:cs typeface="Arial"/>
                        </a:rPr>
                        <a:t>/</a:t>
                      </a:r>
                      <a:r>
                        <a:rPr lang="en-US" sz="900" b="1" dirty="0" err="1">
                          <a:solidFill>
                            <a:srgbClr val="FFC000"/>
                          </a:solidFill>
                          <a:latin typeface="Arial"/>
                          <a:cs typeface="Arial"/>
                        </a:rPr>
                        <a:t>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D47709-6D6C-DC94-6C72-8E917DC0E520}"/>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963654E2-FDD2-B2A9-9934-3EABF62FA53C}"/>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269B15EE-5221-FFF7-EDA5-2621A768ED56}"/>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B6768395-8C47-7F94-0562-8CED2FAD93F2}"/>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AA37B617-69DF-207F-8C7E-CB1E478629E1}"/>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140CACF4-AF6B-3F43-967A-E3D22AA2744D}"/>
              </a:ext>
            </a:extLst>
          </p:cNvPr>
          <p:cNvSpPr>
            <a:spLocks noGrp="1"/>
          </p:cNvSpPr>
          <p:nvPr>
            <p:ph type="body" sz="quarter" idx="22"/>
          </p:nvPr>
        </p:nvSpPr>
        <p:spPr/>
        <p:txBody>
          <a:bodyPr/>
          <a:lstStyle/>
          <a:p>
            <a:endParaRPr lang="en-US"/>
          </a:p>
        </p:txBody>
      </p:sp>
      <p:sp>
        <p:nvSpPr>
          <p:cNvPr id="8" name="Text Placeholder 7">
            <a:extLst>
              <a:ext uri="{FF2B5EF4-FFF2-40B4-BE49-F238E27FC236}">
                <a16:creationId xmlns:a16="http://schemas.microsoft.com/office/drawing/2014/main" id="{728772FD-65A1-4A99-6021-079022EFCB94}"/>
              </a:ext>
            </a:extLst>
          </p:cNvPr>
          <p:cNvSpPr>
            <a:spLocks noGrp="1"/>
          </p:cNvSpPr>
          <p:nvPr>
            <p:ph type="body" sz="quarter" idx="23"/>
          </p:nvPr>
        </p:nvSpPr>
        <p:spPr/>
        <p:txBody>
          <a:bodyPr/>
          <a:lstStyle/>
          <a:p>
            <a:endParaRPr lang="en-US"/>
          </a:p>
        </p:txBody>
      </p:sp>
      <p:sp>
        <p:nvSpPr>
          <p:cNvPr id="9" name="Text Placeholder 8">
            <a:extLst>
              <a:ext uri="{FF2B5EF4-FFF2-40B4-BE49-F238E27FC236}">
                <a16:creationId xmlns:a16="http://schemas.microsoft.com/office/drawing/2014/main" id="{E5F39032-82D6-F902-A57F-59953C940EB0}"/>
              </a:ext>
            </a:extLst>
          </p:cNvPr>
          <p:cNvSpPr>
            <a:spLocks noGrp="1"/>
          </p:cNvSpPr>
          <p:nvPr>
            <p:ph type="body" sz="quarter" idx="24"/>
          </p:nvPr>
        </p:nvSpPr>
        <p:spPr/>
        <p:txBody>
          <a:bodyPr/>
          <a:lstStyle/>
          <a:p>
            <a:endParaRPr lang="en-US"/>
          </a:p>
        </p:txBody>
      </p:sp>
      <p:sp>
        <p:nvSpPr>
          <p:cNvPr id="10" name="Text Placeholder 9">
            <a:extLst>
              <a:ext uri="{FF2B5EF4-FFF2-40B4-BE49-F238E27FC236}">
                <a16:creationId xmlns:a16="http://schemas.microsoft.com/office/drawing/2014/main" id="{B992EE9E-C44A-01BC-751C-C9DEB28DAF34}"/>
              </a:ext>
            </a:extLst>
          </p:cNvPr>
          <p:cNvSpPr>
            <a:spLocks noGrp="1"/>
          </p:cNvSpPr>
          <p:nvPr>
            <p:ph type="body" sz="quarter" idx="25"/>
          </p:nvPr>
        </p:nvSpPr>
        <p:spPr/>
        <p:txBody>
          <a:bodyPr/>
          <a:lstStyle/>
          <a:p>
            <a:endParaRPr lang="en-US"/>
          </a:p>
        </p:txBody>
      </p:sp>
      <p:sp>
        <p:nvSpPr>
          <p:cNvPr id="11" name="Text Placeholder 10">
            <a:extLst>
              <a:ext uri="{FF2B5EF4-FFF2-40B4-BE49-F238E27FC236}">
                <a16:creationId xmlns:a16="http://schemas.microsoft.com/office/drawing/2014/main" id="{DB256A04-5B5A-60D7-4B3E-EF5E7D8A83BC}"/>
              </a:ext>
            </a:extLst>
          </p:cNvPr>
          <p:cNvSpPr>
            <a:spLocks noGrp="1"/>
          </p:cNvSpPr>
          <p:nvPr>
            <p:ph type="body" sz="quarter" idx="26"/>
          </p:nvPr>
        </p:nvSpPr>
        <p:spPr/>
        <p:txBody>
          <a:bodyPr/>
          <a:lstStyle/>
          <a:p>
            <a:endParaRPr lang="en-US"/>
          </a:p>
        </p:txBody>
      </p:sp>
      <p:sp>
        <p:nvSpPr>
          <p:cNvPr id="12" name="Text Placeholder 11">
            <a:extLst>
              <a:ext uri="{FF2B5EF4-FFF2-40B4-BE49-F238E27FC236}">
                <a16:creationId xmlns:a16="http://schemas.microsoft.com/office/drawing/2014/main" id="{42B23826-645B-7E6E-D870-6D3E15B831CD}"/>
              </a:ext>
            </a:extLst>
          </p:cNvPr>
          <p:cNvSpPr>
            <a:spLocks noGrp="1"/>
          </p:cNvSpPr>
          <p:nvPr>
            <p:ph type="body" sz="quarter" idx="27"/>
          </p:nvPr>
        </p:nvSpPr>
        <p:spPr/>
        <p:txBody>
          <a:bodyPr/>
          <a:lstStyle/>
          <a:p>
            <a:endParaRPr lang="en-US"/>
          </a:p>
        </p:txBody>
      </p:sp>
      <p:sp>
        <p:nvSpPr>
          <p:cNvPr id="13" name="Text Placeholder 12">
            <a:extLst>
              <a:ext uri="{FF2B5EF4-FFF2-40B4-BE49-F238E27FC236}">
                <a16:creationId xmlns:a16="http://schemas.microsoft.com/office/drawing/2014/main" id="{F8EC51D5-4A21-1087-E4CA-BC41F89840B8}"/>
              </a:ext>
            </a:extLst>
          </p:cNvPr>
          <p:cNvSpPr>
            <a:spLocks noGrp="1"/>
          </p:cNvSpPr>
          <p:nvPr>
            <p:ph type="body" sz="quarter" idx="28"/>
          </p:nvPr>
        </p:nvSpPr>
        <p:spPr/>
        <p:txBody>
          <a:bodyPr/>
          <a:lstStyle/>
          <a:p>
            <a:endParaRPr lang="en-US"/>
          </a:p>
        </p:txBody>
      </p:sp>
      <p:sp>
        <p:nvSpPr>
          <p:cNvPr id="14" name="Text Placeholder 13">
            <a:extLst>
              <a:ext uri="{FF2B5EF4-FFF2-40B4-BE49-F238E27FC236}">
                <a16:creationId xmlns:a16="http://schemas.microsoft.com/office/drawing/2014/main" id="{325366D1-85D0-BF77-5571-56DEC28C3592}"/>
              </a:ext>
            </a:extLst>
          </p:cNvPr>
          <p:cNvSpPr>
            <a:spLocks noGrp="1"/>
          </p:cNvSpPr>
          <p:nvPr>
            <p:ph type="body" sz="quarter" idx="29"/>
          </p:nvPr>
        </p:nvSpPr>
        <p:spPr/>
        <p:txBody>
          <a:bodyPr/>
          <a:lstStyle/>
          <a:p>
            <a:endParaRPr lang="en-US"/>
          </a:p>
        </p:txBody>
      </p:sp>
      <p:sp>
        <p:nvSpPr>
          <p:cNvPr id="15" name="Text Placeholder 14">
            <a:extLst>
              <a:ext uri="{FF2B5EF4-FFF2-40B4-BE49-F238E27FC236}">
                <a16:creationId xmlns:a16="http://schemas.microsoft.com/office/drawing/2014/main" id="{46E33F97-7ED4-0588-464C-4D6C9CDC84CD}"/>
              </a:ext>
            </a:extLst>
          </p:cNvPr>
          <p:cNvSpPr>
            <a:spLocks noGrp="1"/>
          </p:cNvSpPr>
          <p:nvPr>
            <p:ph type="body" sz="quarter" idx="30"/>
          </p:nvPr>
        </p:nvSpPr>
        <p:spPr/>
        <p:txBody>
          <a:bodyPr/>
          <a:lstStyle/>
          <a:p>
            <a:endParaRPr lang="en-US"/>
          </a:p>
        </p:txBody>
      </p:sp>
      <p:sp>
        <p:nvSpPr>
          <p:cNvPr id="16" name="Text Placeholder 15">
            <a:extLst>
              <a:ext uri="{FF2B5EF4-FFF2-40B4-BE49-F238E27FC236}">
                <a16:creationId xmlns:a16="http://schemas.microsoft.com/office/drawing/2014/main" id="{86D768B6-8E4F-F50A-4ABE-C1DD9CCF9D43}"/>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7E3699B7-158A-2F54-0AA7-273059AD962C}"/>
              </a:ext>
            </a:extLst>
          </p:cNvPr>
          <p:cNvSpPr>
            <a:spLocks noGrp="1"/>
          </p:cNvSpPr>
          <p:nvPr>
            <p:ph type="body" sz="quarter" idx="184"/>
          </p:nvPr>
        </p:nvSpPr>
        <p:spPr/>
        <p:txBody>
          <a:bodyPr/>
          <a:lstStyle/>
          <a:p>
            <a:endParaRPr lang="en-US"/>
          </a:p>
        </p:txBody>
      </p:sp>
      <p:sp>
        <p:nvSpPr>
          <p:cNvPr id="18" name="Text Placeholder 17">
            <a:extLst>
              <a:ext uri="{FF2B5EF4-FFF2-40B4-BE49-F238E27FC236}">
                <a16:creationId xmlns:a16="http://schemas.microsoft.com/office/drawing/2014/main" id="{904C1C3F-79FE-B1AD-0EF7-1C493A5B029C}"/>
              </a:ext>
            </a:extLst>
          </p:cNvPr>
          <p:cNvSpPr>
            <a:spLocks noGrp="1"/>
          </p:cNvSpPr>
          <p:nvPr>
            <p:ph type="body" sz="quarter" idx="185"/>
          </p:nvPr>
        </p:nvSpPr>
        <p:spPr/>
        <p:txBody>
          <a:bodyPr/>
          <a:lstStyle/>
          <a:p>
            <a:endParaRPr lang="en-US"/>
          </a:p>
        </p:txBody>
      </p:sp>
    </p:spTree>
    <p:extLst>
      <p:ext uri="{BB962C8B-B14F-4D97-AF65-F5344CB8AC3E}">
        <p14:creationId xmlns:p14="http://schemas.microsoft.com/office/powerpoint/2010/main" val="1085688635"/>
      </p:ext>
    </p:extLst>
  </p:cSld>
  <p:clrMapOvr>
    <a:masterClrMapping/>
  </p:clrMapOvr>
</p:sld>
</file>

<file path=ppt/theme/theme1.xml><?xml version="1.0" encoding="utf-8"?>
<a:theme xmlns:a="http://schemas.openxmlformats.org/drawingml/2006/main" name="PosterPresentations.com-36x60-Template-V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262</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PosterPresentations.com-36x60-Template-V3</vt:lpstr>
      <vt:lpstr>Without Quick Guides</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Station 5</cp:lastModifiedBy>
  <cp:revision>39</cp:revision>
  <dcterms:created xsi:type="dcterms:W3CDTF">2012-02-06T18:46:22Z</dcterms:created>
  <dcterms:modified xsi:type="dcterms:W3CDTF">2022-06-10T20:14:02Z</dcterms:modified>
</cp:coreProperties>
</file>