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60"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360" userDrawn="1">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20036">
          <p15:clr>
            <a:srgbClr val="A4A3A4"/>
          </p15:clr>
        </p15:guide>
        <p15:guide id="8">
          <p15:clr>
            <a:srgbClr val="A4A3A4"/>
          </p15:clr>
        </p15:guide>
        <p15:guide id="9" orient="horz" pos="2898">
          <p15:clr>
            <a:srgbClr val="A4A3A4"/>
          </p15:clr>
        </p15:guide>
        <p15:guide id="10" pos="261">
          <p15:clr>
            <a:srgbClr val="A4A3A4"/>
          </p15:clr>
        </p15:guide>
        <p15:guide id="11"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16" autoAdjust="0"/>
    <p:restoredTop sz="94694" autoAdjust="0"/>
  </p:normalViewPr>
  <p:slideViewPr>
    <p:cSldViewPr snapToGrid="0" snapToObjects="1" showGuides="1">
      <p:cViewPr varScale="1">
        <p:scale>
          <a:sx n="21" d="100"/>
          <a:sy n="21" d="100"/>
        </p:scale>
        <p:origin x="1506" y="138"/>
      </p:cViewPr>
      <p:guideLst>
        <p:guide orient="horz" pos="3318"/>
        <p:guide orient="horz" pos="360"/>
        <p:guide orient="horz" pos="20160"/>
        <p:guide orient="horz"/>
        <p:guide pos="581"/>
        <p:guide pos="27069"/>
        <p:guide orient="horz" pos="20036"/>
        <p:guide/>
        <p:guide orient="horz" pos="2898"/>
        <p:guide pos="261"/>
        <p:guide pos="273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76E875DB-924A-7E40-BC3B-C78A241B7941}"/>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83D8C485-82D1-A04A-AA78-C554A9ECB43D}"/>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CBC470FB-9A4D-1549-9DD0-8846678DDA54}"/>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9841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7" name="Text Placeholder 76">
            <a:extLst>
              <a:ext uri="{FF2B5EF4-FFF2-40B4-BE49-F238E27FC236}">
                <a16:creationId xmlns:a16="http://schemas.microsoft.com/office/drawing/2014/main" id="{4CE62234-A8B9-5C42-BEE6-9B7A16254231}"/>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8" name="Text Placeholder 76">
            <a:extLst>
              <a:ext uri="{FF2B5EF4-FFF2-40B4-BE49-F238E27FC236}">
                <a16:creationId xmlns:a16="http://schemas.microsoft.com/office/drawing/2014/main" id="{06F7B857-2D87-4040-9ECD-A0EA5C772BFA}"/>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9" name="Text Placeholder 76">
            <a:extLst>
              <a:ext uri="{FF2B5EF4-FFF2-40B4-BE49-F238E27FC236}">
                <a16:creationId xmlns:a16="http://schemas.microsoft.com/office/drawing/2014/main" id="{DEF6F92D-C8EB-CA42-94FA-569F2966890A}"/>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82573"/>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4719215"/>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4414110"/>
            <a:ext cx="1005840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3582861"/>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4719215"/>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5582573"/>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364308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4381750"/>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040224"/>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580712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B6DE2136-7A06-9640-AC63-608DDA9A8053}"/>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A84C77E4-7E5C-1143-834F-F3FC329197F1}"/>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2FB55FAA-40D2-C542-AD36-F712E24983F2}"/>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D94EDD1F-4B42-4F45-B0C1-C160AF13FA7C}"/>
              </a:ext>
            </a:extLst>
          </p:cNvPr>
          <p:cNvGrpSpPr/>
          <p:nvPr userDrawn="1"/>
        </p:nvGrpSpPr>
        <p:grpSpPr>
          <a:xfrm>
            <a:off x="-43304" y="11286"/>
            <a:ext cx="43905392" cy="4120075"/>
            <a:chOff x="-43304" y="11286"/>
            <a:chExt cx="43905392" cy="4120075"/>
          </a:xfrm>
        </p:grpSpPr>
        <p:sp>
          <p:nvSpPr>
            <p:cNvPr id="5" name="Rectangle 4">
              <a:extLst>
                <a:ext uri="{FF2B5EF4-FFF2-40B4-BE49-F238E27FC236}">
                  <a16:creationId xmlns:a16="http://schemas.microsoft.com/office/drawing/2014/main" id="{97302FB6-4FEE-7344-8AB3-832C3327102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userDrawn="1"/>
          </p:nvGrpSpPr>
          <p:grpSpPr>
            <a:xfrm>
              <a:off x="-43304" y="11286"/>
              <a:ext cx="43905392" cy="4036528"/>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graphicFrame>
        <p:nvGraphicFramePr>
          <p:cNvPr id="19" name="Table 18">
            <a:extLst>
              <a:ext uri="{FF2B5EF4-FFF2-40B4-BE49-F238E27FC236}">
                <a16:creationId xmlns:a16="http://schemas.microsoft.com/office/drawing/2014/main" id="{74B9960F-A8EE-924B-95C8-F3554C5A6C33}"/>
              </a:ext>
            </a:extLst>
          </p:cNvPr>
          <p:cNvGraphicFramePr>
            <a:graphicFrameLocks noGrp="1"/>
          </p:cNvGraphicFramePr>
          <p:nvPr userDrawn="1">
            <p:extLst>
              <p:ext uri="{D42A27DB-BD31-4B8C-83A1-F6EECF244321}">
                <p14:modId xmlns:p14="http://schemas.microsoft.com/office/powerpoint/2010/main" val="705371237"/>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1" name="Table 20">
            <a:extLst>
              <a:ext uri="{FF2B5EF4-FFF2-40B4-BE49-F238E27FC236}">
                <a16:creationId xmlns:a16="http://schemas.microsoft.com/office/drawing/2014/main" id="{A4F3EC16-686C-AF4E-9849-528B1757E582}"/>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57415EED-75C2-AE43-A5EF-4E2ABB3FB76B}"/>
              </a:ext>
            </a:extLst>
          </p:cNvPr>
          <p:cNvGrpSpPr/>
          <p:nvPr userDrawn="1"/>
        </p:nvGrpSpPr>
        <p:grpSpPr>
          <a:xfrm>
            <a:off x="-43304" y="11286"/>
            <a:ext cx="43905392" cy="4120075"/>
            <a:chOff x="-43304" y="11286"/>
            <a:chExt cx="43905392" cy="4120075"/>
          </a:xfrm>
        </p:grpSpPr>
        <p:sp>
          <p:nvSpPr>
            <p:cNvPr id="22" name="Rectangle 21">
              <a:extLst>
                <a:ext uri="{FF2B5EF4-FFF2-40B4-BE49-F238E27FC236}">
                  <a16:creationId xmlns:a16="http://schemas.microsoft.com/office/drawing/2014/main" id="{406D62EB-FE0C-0140-83E4-ED5A9E10203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F4220B3-A831-9C4F-9226-C2336168952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4376B7FE-11A5-384D-A302-91A839CAE7D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730BC0D8-BF0E-1E48-A5BA-DBE5EFF446C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7CF719AE-E434-D547-8086-492C8B3F521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91017108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24" name="Group 23">
            <a:extLst>
              <a:ext uri="{FF2B5EF4-FFF2-40B4-BE49-F238E27FC236}">
                <a16:creationId xmlns:a16="http://schemas.microsoft.com/office/drawing/2014/main" id="{B1E7C499-DC71-C947-A6B6-EB19BA774C6A}"/>
              </a:ext>
            </a:extLst>
          </p:cNvPr>
          <p:cNvGrpSpPr/>
          <p:nvPr userDrawn="1"/>
        </p:nvGrpSpPr>
        <p:grpSpPr>
          <a:xfrm>
            <a:off x="-43304" y="11286"/>
            <a:ext cx="43905392" cy="4120075"/>
            <a:chOff x="-43304" y="11286"/>
            <a:chExt cx="43905392" cy="4120075"/>
          </a:xfrm>
        </p:grpSpPr>
        <p:sp>
          <p:nvSpPr>
            <p:cNvPr id="25" name="Rectangle 24">
              <a:extLst>
                <a:ext uri="{FF2B5EF4-FFF2-40B4-BE49-F238E27FC236}">
                  <a16:creationId xmlns:a16="http://schemas.microsoft.com/office/drawing/2014/main" id="{6943A4C9-462C-4248-AA91-7B6B4581B7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65D9DA6-06BB-E34C-908B-960C1E52E1C3}"/>
                </a:ext>
              </a:extLst>
            </p:cNvPr>
            <p:cNvGrpSpPr/>
            <p:nvPr userDrawn="1"/>
          </p:nvGrpSpPr>
          <p:grpSpPr>
            <a:xfrm>
              <a:off x="-43304" y="11286"/>
              <a:ext cx="43905392" cy="4036528"/>
              <a:chOff x="-14192" y="1382"/>
              <a:chExt cx="27451941" cy="4572641"/>
            </a:xfrm>
          </p:grpSpPr>
          <p:sp>
            <p:nvSpPr>
              <p:cNvPr id="27" name="Rectangle 16">
                <a:extLst>
                  <a:ext uri="{FF2B5EF4-FFF2-40B4-BE49-F238E27FC236}">
                    <a16:creationId xmlns:a16="http://schemas.microsoft.com/office/drawing/2014/main" id="{EC8A9FF7-CCDD-0F43-A972-ADC3A60A887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2B58685C-5C24-BB42-BBEC-9D0F1A445A1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DDBC536C-5EEE-AF48-B458-69E40A47597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graphicFrame>
        <p:nvGraphicFramePr>
          <p:cNvPr id="19" name="Table 18">
            <a:extLst>
              <a:ext uri="{FF2B5EF4-FFF2-40B4-BE49-F238E27FC236}">
                <a16:creationId xmlns:a16="http://schemas.microsoft.com/office/drawing/2014/main" id="{6790D863-FD15-EA4E-A05E-375195D23619}"/>
              </a:ext>
            </a:extLst>
          </p:cNvPr>
          <p:cNvGraphicFramePr>
            <a:graphicFrameLocks noGrp="1"/>
          </p:cNvGraphicFramePr>
          <p:nvPr userDrawn="1">
            <p:extLst>
              <p:ext uri="{D42A27DB-BD31-4B8C-83A1-F6EECF244321}">
                <p14:modId xmlns:p14="http://schemas.microsoft.com/office/powerpoint/2010/main" val="705371237"/>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1" name="Table 20">
            <a:extLst>
              <a:ext uri="{FF2B5EF4-FFF2-40B4-BE49-F238E27FC236}">
                <a16:creationId xmlns:a16="http://schemas.microsoft.com/office/drawing/2014/main" id="{B26B214C-BA5C-1B49-A702-48ED80A7614D}"/>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922338"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3288358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23" name="Group 22">
            <a:extLst>
              <a:ext uri="{FF2B5EF4-FFF2-40B4-BE49-F238E27FC236}">
                <a16:creationId xmlns:a16="http://schemas.microsoft.com/office/drawing/2014/main" id="{88AEE462-59D9-BC48-B1CD-C78EEF40212C}"/>
              </a:ext>
            </a:extLst>
          </p:cNvPr>
          <p:cNvGrpSpPr/>
          <p:nvPr userDrawn="1"/>
        </p:nvGrpSpPr>
        <p:grpSpPr>
          <a:xfrm>
            <a:off x="-43304" y="11286"/>
            <a:ext cx="43905392" cy="4120075"/>
            <a:chOff x="-43304" y="11286"/>
            <a:chExt cx="43905392" cy="4120075"/>
          </a:xfrm>
        </p:grpSpPr>
        <p:sp>
          <p:nvSpPr>
            <p:cNvPr id="24" name="Rectangle 23">
              <a:extLst>
                <a:ext uri="{FF2B5EF4-FFF2-40B4-BE49-F238E27FC236}">
                  <a16:creationId xmlns:a16="http://schemas.microsoft.com/office/drawing/2014/main" id="{31DAC20A-9B7F-7A4C-88ED-929E01D223C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8F40EC8-624E-234C-A5E5-CC7794589EA0}"/>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B0D06FD9-1BB8-8649-9A78-C78934370C9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2F081DFA-F21A-9E41-911A-1B69711D97E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5425DB9E-358C-EE4C-8D75-8947C8800C6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graphicFrame>
        <p:nvGraphicFramePr>
          <p:cNvPr id="20" name="Table 19">
            <a:extLst>
              <a:ext uri="{FF2B5EF4-FFF2-40B4-BE49-F238E27FC236}">
                <a16:creationId xmlns:a16="http://schemas.microsoft.com/office/drawing/2014/main" id="{26FD40EC-D669-0D47-9426-C7D33C6C9911}"/>
              </a:ext>
            </a:extLst>
          </p:cNvPr>
          <p:cNvGraphicFramePr>
            <a:graphicFrameLocks noGrp="1"/>
          </p:cNvGraphicFramePr>
          <p:nvPr userDrawn="1">
            <p:extLst>
              <p:ext uri="{D42A27DB-BD31-4B8C-83A1-F6EECF244321}">
                <p14:modId xmlns:p14="http://schemas.microsoft.com/office/powerpoint/2010/main" val="705371237"/>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8" name="Table 17">
            <a:extLst>
              <a:ext uri="{FF2B5EF4-FFF2-40B4-BE49-F238E27FC236}">
                <a16:creationId xmlns:a16="http://schemas.microsoft.com/office/drawing/2014/main" id="{67726B5F-5361-F845-9625-65EF550C6168}"/>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373CB-1540-4ED3-DEBC-261E4DFF6B2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FBCC76B-F04A-28A6-D533-12D7CEF3A05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2387ED1-0F34-FA33-CBDD-90FB9945513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4BCF4B6-31C8-A0DD-6F12-5396CF209422}"/>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3A254BAC-6C6E-80D0-DC22-B30F88B5D18C}"/>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286348DC-FF71-3623-1CAF-BB310859285B}"/>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E132F89-2B9F-3731-50EA-6BC578CC9279}"/>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7A19826E-7718-B9FF-84AF-E062B72E52C6}"/>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CE5EDF4E-9457-1C89-A185-267D42F9579B}"/>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9A0C5B5B-0113-2D03-1BC4-24B128C6BE6F}"/>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DBC78250-5ACD-CA65-5D16-306B18B70F3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8C29B859-FFA8-BA3C-986E-CE8D221C2B12}"/>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2E59A11A-DC17-1523-22B8-F04F7334E5A6}"/>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18160E76-1519-A840-CA50-07C3D05D7AD9}"/>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A46235BA-9332-2DF6-0BE2-49490740FD66}"/>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405CC324-5ECA-DCDD-CACF-BCB0A56FEE33}"/>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36392132-0123-1ED6-1F8D-2F3755DBC784}"/>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235146755"/>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1266</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36x48-Template-V2b</vt:lpstr>
      <vt:lpstr>Without Quick Guides</vt:lpstr>
      <vt:lpstr>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80</cp:revision>
  <cp:lastPrinted>2015-06-29T17:31:11Z</cp:lastPrinted>
  <dcterms:created xsi:type="dcterms:W3CDTF">2012-02-03T19:11:35Z</dcterms:created>
  <dcterms:modified xsi:type="dcterms:W3CDTF">2022-06-10T20:30:17Z</dcterms:modified>
</cp:coreProperties>
</file>