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64"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9FB"/>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558" autoAdjust="0"/>
  </p:normalViewPr>
  <p:slideViewPr>
    <p:cSldViewPr snapToGrid="0" snapToObjects="1" showGuides="1">
      <p:cViewPr varScale="1">
        <p:scale>
          <a:sx n="24" d="100"/>
          <a:sy n="24" d="100"/>
        </p:scale>
        <p:origin x="2680" y="23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8/19/19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8/19/19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cSld>
  <p:clrMapOvr>
    <a:masterClrMapping/>
  </p:clrMapOvr>
  <p:extLst>
    <p:ext uri="{DCECCB84-F9BA-43D5-87BE-67443E8EF086}">
      <p15:sldGuideLst xmlns:p15="http://schemas.microsoft.com/office/powerpoint/2012/main">
        <p15:guide id="2" pos="6336" userDrawn="1">
          <p15:clr>
            <a:srgbClr val="FBAE40"/>
          </p15:clr>
        </p15:guide>
        <p15:guide id="3" pos="21312" userDrawn="1">
          <p15:clr>
            <a:srgbClr val="FBAE40"/>
          </p15:clr>
        </p15:guide>
        <p15:guide id="4" pos="20736" userDrawn="1">
          <p15:clr>
            <a:srgbClr val="FBAE40"/>
          </p15:clr>
        </p15:guide>
        <p15:guide id="5" pos="27072" userDrawn="1">
          <p15:clr>
            <a:srgbClr val="FBAE40"/>
          </p15:clr>
        </p15:guide>
        <p15:guide id="6" pos="6912" userDrawn="1">
          <p15:clr>
            <a:srgbClr val="FBAE40"/>
          </p15:clr>
        </p15:guide>
        <p15:guide id="7" pos="576" userDrawn="1">
          <p15:clr>
            <a:srgbClr val="FBAE40"/>
          </p15:clr>
        </p15:guide>
        <p15:guide id="9" orient="horz" pos="1224" userDrawn="1">
          <p15:clr>
            <a:srgbClr val="FBAE40"/>
          </p15:clr>
        </p15:guide>
        <p15:guide id="10" orient="horz" pos="1948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enter pane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22655" y="114371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655" y="10536019"/>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INTRODUCTION</a:t>
            </a:r>
          </a:p>
        </p:txBody>
      </p:sp>
      <p:sp>
        <p:nvSpPr>
          <p:cNvPr id="20" name="Text Placeholder 5"/>
          <p:cNvSpPr>
            <a:spLocks noGrp="1"/>
          </p:cNvSpPr>
          <p:nvPr>
            <p:ph type="body" sz="quarter" idx="20" hasCustomPrompt="1"/>
          </p:nvPr>
        </p:nvSpPr>
        <p:spPr>
          <a:xfrm>
            <a:off x="922655" y="16651976"/>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OBJECTIVES</a:t>
            </a:r>
          </a:p>
        </p:txBody>
      </p:sp>
      <p:sp>
        <p:nvSpPr>
          <p:cNvPr id="27" name="Text Placeholder 5"/>
          <p:cNvSpPr>
            <a:spLocks noGrp="1"/>
          </p:cNvSpPr>
          <p:nvPr>
            <p:ph type="body" sz="quarter" idx="27" hasCustomPrompt="1"/>
          </p:nvPr>
        </p:nvSpPr>
        <p:spPr>
          <a:xfrm>
            <a:off x="922655" y="23497257"/>
            <a:ext cx="9144000" cy="800211"/>
          </a:xfrm>
          <a:prstGeom prst="rect">
            <a:avLst/>
          </a:prstGeom>
          <a:noFill/>
        </p:spPr>
        <p:txBody>
          <a:bodyPr wrap="square" lIns="91436" tIns="91436" rIns="91436" bIns="91436" anchor="ctr" anchorCtr="0">
            <a:noAutofit/>
          </a:bodyPr>
          <a:lstStyle>
            <a:lvl1pPr marL="0" indent="0" algn="l">
              <a:buNone/>
              <a:defRPr sz="4000" b="1" u="sng" baseline="0">
                <a:solidFill>
                  <a:schemeClr val="accent6"/>
                </a:solidFill>
              </a:defRPr>
            </a:lvl1pPr>
          </a:lstStyle>
          <a:p>
            <a:pPr lvl="0"/>
            <a:r>
              <a:rPr lang="en-US" dirty="0"/>
              <a:t>(click to edit) METHODS</a:t>
            </a:r>
          </a:p>
        </p:txBody>
      </p:sp>
      <p:sp>
        <p:nvSpPr>
          <p:cNvPr id="28" name="Text Placeholder 3"/>
          <p:cNvSpPr>
            <a:spLocks noGrp="1"/>
          </p:cNvSpPr>
          <p:nvPr>
            <p:ph type="body" sz="quarter" idx="28" hasCustomPrompt="1"/>
          </p:nvPr>
        </p:nvSpPr>
        <p:spPr>
          <a:xfrm>
            <a:off x="922655" y="24370271"/>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832800" y="21054422"/>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DISCUSSION</a:t>
            </a:r>
          </a:p>
        </p:txBody>
      </p:sp>
      <p:sp>
        <p:nvSpPr>
          <p:cNvPr id="30" name="Text Placeholder 3"/>
          <p:cNvSpPr>
            <a:spLocks noGrp="1"/>
          </p:cNvSpPr>
          <p:nvPr>
            <p:ph type="body" sz="quarter" idx="30" hasCustomPrompt="1"/>
          </p:nvPr>
        </p:nvSpPr>
        <p:spPr>
          <a:xfrm>
            <a:off x="33832800" y="21943081"/>
            <a:ext cx="9144000" cy="954085"/>
          </a:xfrm>
          <a:prstGeom prst="rect">
            <a:avLst/>
          </a:prstGeom>
        </p:spPr>
        <p:txBody>
          <a:bodyPr wrap="square" lIns="228589" tIns="228589" rIns="228589" bIns="228589">
            <a:sp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922655" y="17487478"/>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9" name="Text Placeholder 76">
            <a:extLst>
              <a:ext uri="{FF2B5EF4-FFF2-40B4-BE49-F238E27FC236}">
                <a16:creationId xmlns:a16="http://schemas.microsoft.com/office/drawing/2014/main" id="{39341BEA-C18B-D84F-BDF6-0D7ACC1C6D4D}"/>
              </a:ext>
            </a:extLst>
          </p:cNvPr>
          <p:cNvSpPr>
            <a:spLocks noGrp="1"/>
          </p:cNvSpPr>
          <p:nvPr>
            <p:ph type="body" sz="quarter" idx="154" hasCustomPrompt="1"/>
          </p:nvPr>
        </p:nvSpPr>
        <p:spPr>
          <a:xfrm>
            <a:off x="12801600" y="3623071"/>
            <a:ext cx="17415164" cy="10310515"/>
          </a:xfrm>
          <a:prstGeom prst="rect">
            <a:avLst/>
          </a:prstGeom>
        </p:spPr>
        <p:txBody>
          <a:bodyPr wrap="square" anchor="t" anchorCtr="0">
            <a:spAutoFit/>
          </a:bodyPr>
          <a:lstStyle>
            <a:lvl1pPr marL="0" indent="0" algn="l">
              <a:buFontTx/>
              <a:buNone/>
              <a:defRPr sz="16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main finding and bold the important words. </a:t>
            </a:r>
          </a:p>
        </p:txBody>
      </p:sp>
      <p:sp>
        <p:nvSpPr>
          <p:cNvPr id="3" name="Picture Placeholder 2">
            <a:extLst>
              <a:ext uri="{FF2B5EF4-FFF2-40B4-BE49-F238E27FC236}">
                <a16:creationId xmlns:a16="http://schemas.microsoft.com/office/drawing/2014/main" id="{2820FECF-07FB-3A41-BC12-56DDFB07BC68}"/>
              </a:ext>
            </a:extLst>
          </p:cNvPr>
          <p:cNvSpPr>
            <a:spLocks noGrp="1"/>
          </p:cNvSpPr>
          <p:nvPr>
            <p:ph type="pic" sz="quarter" idx="155" hasCustomPrompt="1"/>
          </p:nvPr>
        </p:nvSpPr>
        <p:spPr>
          <a:xfrm>
            <a:off x="21945600" y="22596764"/>
            <a:ext cx="8229600" cy="8229600"/>
          </a:xfrm>
          <a:prstGeom prst="rect">
            <a:avLst/>
          </a:prstGeom>
        </p:spPr>
        <p:txBody>
          <a:bodyPr anchor="ctr" anchorCtr="0"/>
          <a:lstStyle>
            <a:lvl1pPr marL="0" indent="0" algn="ctr">
              <a:buNone/>
              <a:defRPr sz="8800">
                <a:solidFill>
                  <a:schemeClr val="accent4"/>
                </a:solidFill>
              </a:defRPr>
            </a:lvl1pPr>
          </a:lstStyle>
          <a:p>
            <a:r>
              <a:rPr lang="en-US" dirty="0"/>
              <a:t>CLICK TO ADD</a:t>
            </a:r>
            <a:br>
              <a:rPr lang="en-US" dirty="0"/>
            </a:br>
            <a:r>
              <a:rPr lang="en-US" dirty="0"/>
              <a:t>QR CODE</a:t>
            </a:r>
          </a:p>
        </p:txBody>
      </p:sp>
      <p:sp>
        <p:nvSpPr>
          <p:cNvPr id="33" name="Text Placeholder 76">
            <a:extLst>
              <a:ext uri="{FF2B5EF4-FFF2-40B4-BE49-F238E27FC236}">
                <a16:creationId xmlns:a16="http://schemas.microsoft.com/office/drawing/2014/main" id="{C3EDF8A5-5EC9-9F46-AD02-0DD438ABACEB}"/>
              </a:ext>
            </a:extLst>
          </p:cNvPr>
          <p:cNvSpPr>
            <a:spLocks noGrp="1"/>
          </p:cNvSpPr>
          <p:nvPr>
            <p:ph type="body" sz="quarter" idx="157" hasCustomPrompt="1"/>
          </p:nvPr>
        </p:nvSpPr>
        <p:spPr>
          <a:xfrm>
            <a:off x="922655" y="4813942"/>
            <a:ext cx="9144000" cy="1415764"/>
          </a:xfrm>
          <a:prstGeom prst="rect">
            <a:avLst/>
          </a:prstGeom>
        </p:spPr>
        <p:txBody>
          <a:bodyPr anchor="t" anchorCtr="0">
            <a:noAutofit/>
          </a:bodyPr>
          <a:lstStyle>
            <a:lvl1pPr marL="0" indent="0" algn="l">
              <a:buFontTx/>
              <a:buNone/>
              <a:defRPr sz="44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6" name="Text Placeholder 76">
            <a:extLst>
              <a:ext uri="{FF2B5EF4-FFF2-40B4-BE49-F238E27FC236}">
                <a16:creationId xmlns:a16="http://schemas.microsoft.com/office/drawing/2014/main" id="{E059DE55-23FB-40D6-B25C-2019A3DA5127}"/>
              </a:ext>
            </a:extLst>
          </p:cNvPr>
          <p:cNvSpPr>
            <a:spLocks noGrp="1"/>
          </p:cNvSpPr>
          <p:nvPr>
            <p:ph type="body" sz="quarter" idx="158" hasCustomPrompt="1"/>
          </p:nvPr>
        </p:nvSpPr>
        <p:spPr>
          <a:xfrm>
            <a:off x="922655" y="6295122"/>
            <a:ext cx="9144000" cy="1415764"/>
          </a:xfrm>
          <a:prstGeom prst="rect">
            <a:avLst/>
          </a:prstGeom>
        </p:spPr>
        <p:txBody>
          <a:bodyPr anchor="t" anchorCtr="0">
            <a:noAutofit/>
          </a:bodyPr>
          <a:lstStyle>
            <a:lvl1pPr marL="0" indent="0" algn="l">
              <a:buFontTx/>
              <a:buNone/>
              <a:defRPr sz="3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5">
            <a:extLst>
              <a:ext uri="{FF2B5EF4-FFF2-40B4-BE49-F238E27FC236}">
                <a16:creationId xmlns:a16="http://schemas.microsoft.com/office/drawing/2014/main" id="{0497EC54-FB74-484D-9FCA-D9C6FC1CA62A}"/>
              </a:ext>
            </a:extLst>
          </p:cNvPr>
          <p:cNvSpPr>
            <a:spLocks noGrp="1"/>
          </p:cNvSpPr>
          <p:nvPr>
            <p:ph type="body" sz="quarter" idx="163" hasCustomPrompt="1"/>
          </p:nvPr>
        </p:nvSpPr>
        <p:spPr>
          <a:xfrm>
            <a:off x="33874364" y="1980769"/>
            <a:ext cx="9144000" cy="800211"/>
          </a:xfrm>
          <a:prstGeom prst="rect">
            <a:avLst/>
          </a:prstGeom>
          <a:noFill/>
        </p:spPr>
        <p:txBody>
          <a:bodyPr wrap="square" lIns="91436" tIns="91436" rIns="91436" bIns="91436" anchor="ctr" anchorCtr="0">
            <a:spAutoFit/>
          </a:bodyPr>
          <a:lstStyle>
            <a:lvl1pPr marL="0" indent="0" algn="l">
              <a:buNone/>
              <a:defRPr sz="4000" b="1" u="sng" baseline="0">
                <a:solidFill>
                  <a:schemeClr val="accent6"/>
                </a:solidFill>
              </a:defRPr>
            </a:lvl1pPr>
          </a:lstStyle>
          <a:p>
            <a:pPr lvl="0"/>
            <a:r>
              <a:rPr lang="en-US" dirty="0"/>
              <a:t>(click to edit) RESULTS</a:t>
            </a:r>
          </a:p>
        </p:txBody>
      </p:sp>
      <p:sp>
        <p:nvSpPr>
          <p:cNvPr id="35" name="Text Placeholder 3">
            <a:extLst>
              <a:ext uri="{FF2B5EF4-FFF2-40B4-BE49-F238E27FC236}">
                <a16:creationId xmlns:a16="http://schemas.microsoft.com/office/drawing/2014/main" id="{0F431FB4-C853-4F1D-9F6B-229CD8B0B7C0}"/>
              </a:ext>
            </a:extLst>
          </p:cNvPr>
          <p:cNvSpPr>
            <a:spLocks noGrp="1"/>
          </p:cNvSpPr>
          <p:nvPr>
            <p:ph type="body" sz="quarter" idx="164" hasCustomPrompt="1"/>
          </p:nvPr>
        </p:nvSpPr>
        <p:spPr>
          <a:xfrm>
            <a:off x="33874364" y="2881932"/>
            <a:ext cx="9144000" cy="954085"/>
          </a:xfrm>
          <a:prstGeom prst="rect">
            <a:avLst/>
          </a:prstGeom>
        </p:spPr>
        <p:txBody>
          <a:bodyPr wrap="square" lIns="228589" tIns="228589" rIns="228589" bIns="228589">
            <a:noAutofit/>
          </a:bodyPr>
          <a:lstStyle>
            <a:lvl1pPr marL="0" indent="0">
              <a:buNone/>
              <a:defRPr sz="3200">
                <a:solidFill>
                  <a:schemeClr val="tx2"/>
                </a:solidFill>
                <a:latin typeface="Calibri" panose="020F0502020204030204" pitchFamily="34" charset="0"/>
                <a:cs typeface="Calibri" panose="020F0502020204030204"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Add Tables and Figures in this section.</a:t>
            </a:r>
          </a:p>
        </p:txBody>
      </p:sp>
      <p:sp>
        <p:nvSpPr>
          <p:cNvPr id="17" name="Text Placeholder 76">
            <a:extLst>
              <a:ext uri="{FF2B5EF4-FFF2-40B4-BE49-F238E27FC236}">
                <a16:creationId xmlns:a16="http://schemas.microsoft.com/office/drawing/2014/main" id="{867839B7-9592-41DD-AC2B-1D13362B9CEB}"/>
              </a:ext>
            </a:extLst>
          </p:cNvPr>
          <p:cNvSpPr>
            <a:spLocks noGrp="1"/>
          </p:cNvSpPr>
          <p:nvPr>
            <p:ph type="body" sz="quarter" idx="156" hasCustomPrompt="1"/>
          </p:nvPr>
        </p:nvSpPr>
        <p:spPr>
          <a:xfrm>
            <a:off x="922655" y="1925893"/>
            <a:ext cx="9144001" cy="2787107"/>
          </a:xfrm>
          <a:prstGeom prst="rect">
            <a:avLst/>
          </a:prstGeom>
        </p:spPr>
        <p:txBody>
          <a:bodyPr anchor="t" anchorCtr="0">
            <a:noAutofit/>
          </a:bodyPr>
          <a:lstStyle>
            <a:lvl1pPr marL="0" indent="0" algn="l">
              <a:buFontTx/>
              <a:buNone/>
              <a:defRPr sz="6600" b="1">
                <a:solidFill>
                  <a:schemeClr val="tx2"/>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Poster Title</a:t>
            </a:r>
          </a:p>
        </p:txBody>
      </p:sp>
    </p:spTree>
    <p:extLst>
      <p:ext uri="{BB962C8B-B14F-4D97-AF65-F5344CB8AC3E}">
        <p14:creationId xmlns:p14="http://schemas.microsoft.com/office/powerpoint/2010/main" val="1424487920"/>
      </p:ext>
    </p:extLst>
  </p:cSld>
  <p:clrMapOvr>
    <a:masterClrMapping/>
  </p:clrMapOvr>
  <p:extLst>
    <p:ext uri="{DCECCB84-F9BA-43D5-87BE-67443E8EF086}">
      <p15:sldGuideLst xmlns:p15="http://schemas.microsoft.com/office/powerpoint/2012/main">
        <p15:guide id="2" pos="6336">
          <p15:clr>
            <a:srgbClr val="FBAE40"/>
          </p15:clr>
        </p15:guide>
        <p15:guide id="3" pos="21312">
          <p15:clr>
            <a:srgbClr val="FBAE40"/>
          </p15:clr>
        </p15:guide>
        <p15:guide id="4" pos="20736">
          <p15:clr>
            <a:srgbClr val="FBAE40"/>
          </p15:clr>
        </p15:guide>
        <p15:guide id="5" pos="27072">
          <p15:clr>
            <a:srgbClr val="FBAE40"/>
          </p15:clr>
        </p15:guide>
        <p15:guide id="6" pos="6912">
          <p15:clr>
            <a:srgbClr val="FBAE40"/>
          </p15:clr>
        </p15:guide>
        <p15:guide id="7" pos="576">
          <p15:clr>
            <a:srgbClr val="FBAE40"/>
          </p15:clr>
        </p15:guide>
        <p15:guide id="9" orient="horz" pos="1224">
          <p15:clr>
            <a:srgbClr val="FBAE40"/>
          </p15:clr>
        </p15:guide>
        <p15:guide id="10" orient="horz" pos="19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graphicFrame>
        <p:nvGraphicFramePr>
          <p:cNvPr id="60" name="Table 59">
            <a:extLst>
              <a:ext uri="{FF2B5EF4-FFF2-40B4-BE49-F238E27FC236}">
                <a16:creationId xmlns:a16="http://schemas.microsoft.com/office/drawing/2014/main" id="{C7BA96D5-2156-2D45-9020-DE8BBB03796F}"/>
              </a:ext>
            </a:extLst>
          </p:cNvPr>
          <p:cNvGraphicFramePr>
            <a:graphicFrameLocks noGrp="1"/>
          </p:cNvGraphicFramePr>
          <p:nvPr userDrawn="1">
            <p:extLst>
              <p:ext uri="{D42A27DB-BD31-4B8C-83A1-F6EECF244321}">
                <p14:modId xmlns:p14="http://schemas.microsoft.com/office/powerpoint/2010/main" val="677551763"/>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64" name="Table 63">
            <a:extLst>
              <a:ext uri="{FF2B5EF4-FFF2-40B4-BE49-F238E27FC236}">
                <a16:creationId xmlns:a16="http://schemas.microsoft.com/office/drawing/2014/main" id="{D190F9AB-56D0-244B-B0D0-9D7AC22249AE}"/>
              </a:ext>
            </a:extLst>
          </p:cNvPr>
          <p:cNvGraphicFramePr>
            <a:graphicFrameLocks noGrp="1"/>
          </p:cNvGraphicFramePr>
          <p:nvPr userDrawn="1">
            <p:extLst>
              <p:ext uri="{D42A27DB-BD31-4B8C-83A1-F6EECF244321}">
                <p14:modId xmlns:p14="http://schemas.microsoft.com/office/powerpoint/2010/main" val="3648068066"/>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896691F-3283-DE4D-A262-B7A29B5D85DD}"/>
              </a:ext>
            </a:extLst>
          </p:cNvPr>
          <p:cNvSpPr/>
          <p:nvPr userDrawn="1"/>
        </p:nvSpPr>
        <p:spPr>
          <a:xfrm>
            <a:off x="0" y="-4325"/>
            <a:ext cx="43891200" cy="3297346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3" name="Rectangle 32">
            <a:extLst>
              <a:ext uri="{FF2B5EF4-FFF2-40B4-BE49-F238E27FC236}">
                <a16:creationId xmlns:a16="http://schemas.microsoft.com/office/drawing/2014/main" id="{8B239566-0032-594E-87CC-F52C9841D2C1}"/>
              </a:ext>
            </a:extLst>
          </p:cNvPr>
          <p:cNvSpPr/>
          <p:nvPr userDrawn="1"/>
        </p:nvSpPr>
        <p:spPr>
          <a:xfrm>
            <a:off x="0" y="31902376"/>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5F28D0-47AE-074E-8801-CCC11808041B}"/>
              </a:ext>
            </a:extLst>
          </p:cNvPr>
          <p:cNvSpPr/>
          <p:nvPr userDrawn="1"/>
        </p:nvSpPr>
        <p:spPr>
          <a:xfrm>
            <a:off x="0" y="-4324"/>
            <a:ext cx="43891200" cy="102863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EE937E76-4906-974E-BFC4-59D3C8CF049E}"/>
              </a:ext>
            </a:extLst>
          </p:cNvPr>
          <p:cNvSpPr/>
          <p:nvPr userDrawn="1"/>
        </p:nvSpPr>
        <p:spPr>
          <a:xfrm>
            <a:off x="10972800" y="-4324"/>
            <a:ext cx="21945600" cy="32918400"/>
          </a:xfrm>
          <a:prstGeom prst="roundRect">
            <a:avLst>
              <a:gd name="adj" fmla="val 67"/>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
        <p:nvSpPr>
          <p:cNvPr id="40" name="Text Box 14">
            <a:extLst>
              <a:ext uri="{FF2B5EF4-FFF2-40B4-BE49-F238E27FC236}">
                <a16:creationId xmlns:a16="http://schemas.microsoft.com/office/drawing/2014/main" id="{C3373478-AEF9-754C-ABC7-23EC1B52CE0C}"/>
              </a:ext>
            </a:extLst>
          </p:cNvPr>
          <p:cNvSpPr txBox="1">
            <a:spLocks noChangeArrowheads="1"/>
          </p:cNvSpPr>
          <p:nvPr userDrawn="1"/>
        </p:nvSpPr>
        <p:spPr bwMode="auto">
          <a:xfrm>
            <a:off x="700676" y="32061839"/>
            <a:ext cx="8291482" cy="653921"/>
          </a:xfrm>
          <a:prstGeom prst="rect">
            <a:avLst/>
          </a:prstGeom>
          <a:noFill/>
          <a:ln w="9525">
            <a:noFill/>
            <a:miter lim="800000"/>
            <a:headEnd/>
            <a:tailEnd/>
          </a:ln>
          <a:effectLst/>
        </p:spPr>
        <p:txBody>
          <a:bodyPr wrap="square" lIns="259594" tIns="129774" rIns="259594" bIns="129774">
            <a:spAutoFit/>
          </a:bodyPr>
          <a:lstStyle/>
          <a:p>
            <a:pPr eaLnBrk="0" hangingPunct="0">
              <a:lnSpc>
                <a:spcPts val="772"/>
              </a:lnSpc>
              <a:spcBef>
                <a:spcPct val="50000"/>
              </a:spcBef>
              <a:defRPr/>
            </a:pPr>
            <a:r>
              <a:rPr lang="en-US" sz="1050" b="1" dirty="0">
                <a:solidFill>
                  <a:schemeClr val="bg1">
                    <a:lumMod val="50000"/>
                  </a:schemeClr>
                </a:solidFill>
                <a:latin typeface="Arial" charset="0"/>
              </a:rPr>
              <a:t>RESEARCH POSTER PRESENTATION TEMPLATE © 2019</a:t>
            </a:r>
          </a:p>
          <a:p>
            <a:pPr eaLnBrk="0" hangingPunct="0">
              <a:lnSpc>
                <a:spcPts val="772"/>
              </a:lnSpc>
              <a:spcBef>
                <a:spcPct val="50000"/>
              </a:spcBef>
              <a:defRPr/>
            </a:pPr>
            <a:r>
              <a:rPr lang="en-US" sz="2000" b="1" dirty="0">
                <a:solidFill>
                  <a:schemeClr val="bg1">
                    <a:lumMod val="50000"/>
                  </a:schemeClr>
                </a:solidFill>
                <a:latin typeface="Arial" charset="0"/>
              </a:rPr>
              <a:t>www.PosterPresentations.com</a:t>
            </a:r>
          </a:p>
        </p:txBody>
      </p:sp>
    </p:spTree>
    <p:extLst>
      <p:ext uri="{BB962C8B-B14F-4D97-AF65-F5344CB8AC3E}">
        <p14:creationId xmlns:p14="http://schemas.microsoft.com/office/powerpoint/2010/main" val="428198504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9FB"/>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4E7DA59-2404-F940-AB16-3000C9D38836}"/>
              </a:ext>
            </a:extLst>
          </p:cNvPr>
          <p:cNvSpPr>
            <a:spLocks noGrp="1"/>
          </p:cNvSpPr>
          <p:nvPr>
            <p:ph type="body" sz="quarter" idx="10"/>
          </p:nvPr>
        </p:nvSpPr>
        <p:spPr/>
        <p:txBody>
          <a:bodyPr/>
          <a:lstStyle/>
          <a:p>
            <a:endParaRPr lang="en-US"/>
          </a:p>
        </p:txBody>
      </p:sp>
      <p:sp>
        <p:nvSpPr>
          <p:cNvPr id="18" name="Text Placeholder 17">
            <a:extLst>
              <a:ext uri="{FF2B5EF4-FFF2-40B4-BE49-F238E27FC236}">
                <a16:creationId xmlns:a16="http://schemas.microsoft.com/office/drawing/2014/main" id="{B7FDE71C-B466-2241-8074-F003B01B4F9F}"/>
              </a:ext>
            </a:extLst>
          </p:cNvPr>
          <p:cNvSpPr>
            <a:spLocks noGrp="1"/>
          </p:cNvSpPr>
          <p:nvPr>
            <p:ph type="body" sz="quarter" idx="11"/>
          </p:nvPr>
        </p:nvSpPr>
        <p:spPr/>
        <p:txBody>
          <a:bodyPr/>
          <a:lstStyle/>
          <a:p>
            <a:endParaRPr lang="en-US"/>
          </a:p>
        </p:txBody>
      </p:sp>
      <p:sp>
        <p:nvSpPr>
          <p:cNvPr id="19" name="Text Placeholder 18">
            <a:extLst>
              <a:ext uri="{FF2B5EF4-FFF2-40B4-BE49-F238E27FC236}">
                <a16:creationId xmlns:a16="http://schemas.microsoft.com/office/drawing/2014/main" id="{8717B25D-9D4A-1941-BDCF-A843A732BDDA}"/>
              </a:ext>
            </a:extLst>
          </p:cNvPr>
          <p:cNvSpPr>
            <a:spLocks noGrp="1"/>
          </p:cNvSpPr>
          <p:nvPr>
            <p:ph type="body" sz="quarter" idx="20"/>
          </p:nvPr>
        </p:nvSpPr>
        <p:spPr/>
        <p:txBody>
          <a:bodyPr/>
          <a:lstStyle/>
          <a:p>
            <a:endParaRPr lang="en-US"/>
          </a:p>
        </p:txBody>
      </p:sp>
      <p:sp>
        <p:nvSpPr>
          <p:cNvPr id="20" name="Text Placeholder 19">
            <a:extLst>
              <a:ext uri="{FF2B5EF4-FFF2-40B4-BE49-F238E27FC236}">
                <a16:creationId xmlns:a16="http://schemas.microsoft.com/office/drawing/2014/main" id="{8CEC88B4-601E-5648-AABB-A5549E013645}"/>
              </a:ext>
            </a:extLst>
          </p:cNvPr>
          <p:cNvSpPr>
            <a:spLocks noGrp="1"/>
          </p:cNvSpPr>
          <p:nvPr>
            <p:ph type="body" sz="quarter" idx="27"/>
          </p:nvPr>
        </p:nvSpPr>
        <p:spPr/>
        <p:txBody>
          <a:bodyPr/>
          <a:lstStyle/>
          <a:p>
            <a:endParaRPr lang="en-US"/>
          </a:p>
        </p:txBody>
      </p:sp>
      <p:sp>
        <p:nvSpPr>
          <p:cNvPr id="21" name="Text Placeholder 20">
            <a:extLst>
              <a:ext uri="{FF2B5EF4-FFF2-40B4-BE49-F238E27FC236}">
                <a16:creationId xmlns:a16="http://schemas.microsoft.com/office/drawing/2014/main" id="{2B2F6538-B8B9-9B49-9DF3-A68A9ABB3D94}"/>
              </a:ext>
            </a:extLst>
          </p:cNvPr>
          <p:cNvSpPr>
            <a:spLocks noGrp="1"/>
          </p:cNvSpPr>
          <p:nvPr>
            <p:ph type="body" sz="quarter" idx="28"/>
          </p:nvPr>
        </p:nvSpPr>
        <p:spPr/>
        <p:txBody>
          <a:bodyPr/>
          <a:lstStyle/>
          <a:p>
            <a:endParaRPr lang="en-US"/>
          </a:p>
        </p:txBody>
      </p:sp>
      <p:sp>
        <p:nvSpPr>
          <p:cNvPr id="22" name="Text Placeholder 21">
            <a:extLst>
              <a:ext uri="{FF2B5EF4-FFF2-40B4-BE49-F238E27FC236}">
                <a16:creationId xmlns:a16="http://schemas.microsoft.com/office/drawing/2014/main" id="{FB3537EB-7133-E049-ABB3-6DDC8A47B65B}"/>
              </a:ext>
            </a:extLst>
          </p:cNvPr>
          <p:cNvSpPr>
            <a:spLocks noGrp="1"/>
          </p:cNvSpPr>
          <p:nvPr>
            <p:ph type="body" sz="quarter" idx="29"/>
          </p:nvPr>
        </p:nvSpPr>
        <p:spPr/>
        <p:txBody>
          <a:bodyPr/>
          <a:lstStyle/>
          <a:p>
            <a:endParaRPr lang="en-US"/>
          </a:p>
        </p:txBody>
      </p:sp>
      <p:sp>
        <p:nvSpPr>
          <p:cNvPr id="23" name="Text Placeholder 22">
            <a:extLst>
              <a:ext uri="{FF2B5EF4-FFF2-40B4-BE49-F238E27FC236}">
                <a16:creationId xmlns:a16="http://schemas.microsoft.com/office/drawing/2014/main" id="{749C5BA6-076B-2A49-A1CF-02551F816FF1}"/>
              </a:ext>
            </a:extLst>
          </p:cNvPr>
          <p:cNvSpPr>
            <a:spLocks noGrp="1"/>
          </p:cNvSpPr>
          <p:nvPr>
            <p:ph type="body" sz="quarter" idx="30"/>
          </p:nvPr>
        </p:nvSpPr>
        <p:spPr/>
        <p:txBody>
          <a:bodyPr/>
          <a:lstStyle/>
          <a:p>
            <a:endParaRPr lang="en-US"/>
          </a:p>
        </p:txBody>
      </p:sp>
      <p:sp>
        <p:nvSpPr>
          <p:cNvPr id="24" name="Text Placeholder 23">
            <a:extLst>
              <a:ext uri="{FF2B5EF4-FFF2-40B4-BE49-F238E27FC236}">
                <a16:creationId xmlns:a16="http://schemas.microsoft.com/office/drawing/2014/main" id="{04C12DA0-72E9-7245-A596-E069725C2ABC}"/>
              </a:ext>
            </a:extLst>
          </p:cNvPr>
          <p:cNvSpPr>
            <a:spLocks noGrp="1"/>
          </p:cNvSpPr>
          <p:nvPr>
            <p:ph type="body" sz="quarter" idx="96"/>
          </p:nvPr>
        </p:nvSpPr>
        <p:spPr/>
        <p:txBody>
          <a:bodyPr/>
          <a:lstStyle/>
          <a:p>
            <a:endParaRPr lang="en-US"/>
          </a:p>
        </p:txBody>
      </p:sp>
      <p:sp>
        <p:nvSpPr>
          <p:cNvPr id="25" name="Text Placeholder 24">
            <a:extLst>
              <a:ext uri="{FF2B5EF4-FFF2-40B4-BE49-F238E27FC236}">
                <a16:creationId xmlns:a16="http://schemas.microsoft.com/office/drawing/2014/main" id="{29994D04-7C15-C148-BE2D-AD657AAEF15E}"/>
              </a:ext>
            </a:extLst>
          </p:cNvPr>
          <p:cNvSpPr>
            <a:spLocks noGrp="1"/>
          </p:cNvSpPr>
          <p:nvPr>
            <p:ph type="body" sz="quarter" idx="154"/>
          </p:nvPr>
        </p:nvSpPr>
        <p:spPr/>
        <p:txBody>
          <a:bodyPr/>
          <a:lstStyle/>
          <a:p>
            <a:endParaRPr lang="en-US"/>
          </a:p>
        </p:txBody>
      </p:sp>
      <p:sp>
        <p:nvSpPr>
          <p:cNvPr id="26" name="Picture Placeholder 25">
            <a:extLst>
              <a:ext uri="{FF2B5EF4-FFF2-40B4-BE49-F238E27FC236}">
                <a16:creationId xmlns:a16="http://schemas.microsoft.com/office/drawing/2014/main" id="{5B9C7C8F-A601-1249-B036-FEF93CFE1FC8}"/>
              </a:ext>
            </a:extLst>
          </p:cNvPr>
          <p:cNvSpPr>
            <a:spLocks noGrp="1"/>
          </p:cNvSpPr>
          <p:nvPr>
            <p:ph type="pic" sz="quarter" idx="155"/>
          </p:nvPr>
        </p:nvSpPr>
        <p:spPr/>
      </p:sp>
      <p:sp>
        <p:nvSpPr>
          <p:cNvPr id="28" name="Text Placeholder 27">
            <a:extLst>
              <a:ext uri="{FF2B5EF4-FFF2-40B4-BE49-F238E27FC236}">
                <a16:creationId xmlns:a16="http://schemas.microsoft.com/office/drawing/2014/main" id="{E213558D-69AA-E643-AE61-0A3BA464E76C}"/>
              </a:ext>
            </a:extLst>
          </p:cNvPr>
          <p:cNvSpPr>
            <a:spLocks noGrp="1"/>
          </p:cNvSpPr>
          <p:nvPr>
            <p:ph type="body" sz="quarter" idx="157"/>
          </p:nvPr>
        </p:nvSpPr>
        <p:spPr/>
        <p:txBody>
          <a:bodyPr/>
          <a:lstStyle/>
          <a:p>
            <a:endParaRPr lang="en-US"/>
          </a:p>
        </p:txBody>
      </p:sp>
      <p:sp>
        <p:nvSpPr>
          <p:cNvPr id="29" name="Text Placeholder 28">
            <a:extLst>
              <a:ext uri="{FF2B5EF4-FFF2-40B4-BE49-F238E27FC236}">
                <a16:creationId xmlns:a16="http://schemas.microsoft.com/office/drawing/2014/main" id="{D195F3F8-46B6-F84F-91EF-12EAF459C14D}"/>
              </a:ext>
            </a:extLst>
          </p:cNvPr>
          <p:cNvSpPr>
            <a:spLocks noGrp="1"/>
          </p:cNvSpPr>
          <p:nvPr>
            <p:ph type="body" sz="quarter" idx="158"/>
          </p:nvPr>
        </p:nvSpPr>
        <p:spPr/>
        <p:txBody>
          <a:bodyPr/>
          <a:lstStyle/>
          <a:p>
            <a:endParaRPr lang="en-US"/>
          </a:p>
        </p:txBody>
      </p:sp>
      <p:sp>
        <p:nvSpPr>
          <p:cNvPr id="30" name="Text Placeholder 29">
            <a:extLst>
              <a:ext uri="{FF2B5EF4-FFF2-40B4-BE49-F238E27FC236}">
                <a16:creationId xmlns:a16="http://schemas.microsoft.com/office/drawing/2014/main" id="{DC7212AC-BE8E-ED48-A9F4-BDCF9F158B5E}"/>
              </a:ext>
            </a:extLst>
          </p:cNvPr>
          <p:cNvSpPr>
            <a:spLocks noGrp="1"/>
          </p:cNvSpPr>
          <p:nvPr>
            <p:ph type="body" sz="quarter" idx="163"/>
          </p:nvPr>
        </p:nvSpPr>
        <p:spPr/>
        <p:txBody>
          <a:bodyPr/>
          <a:lstStyle/>
          <a:p>
            <a:endParaRPr lang="en-US"/>
          </a:p>
        </p:txBody>
      </p:sp>
      <p:sp>
        <p:nvSpPr>
          <p:cNvPr id="31" name="Text Placeholder 30">
            <a:extLst>
              <a:ext uri="{FF2B5EF4-FFF2-40B4-BE49-F238E27FC236}">
                <a16:creationId xmlns:a16="http://schemas.microsoft.com/office/drawing/2014/main" id="{228ED3A4-03D2-AD4C-B3F2-296FEB85D426}"/>
              </a:ext>
            </a:extLst>
          </p:cNvPr>
          <p:cNvSpPr>
            <a:spLocks noGrp="1"/>
          </p:cNvSpPr>
          <p:nvPr>
            <p:ph type="body" sz="quarter" idx="164"/>
          </p:nvPr>
        </p:nvSpPr>
        <p:spPr/>
        <p:txBody>
          <a:bodyPr/>
          <a:lstStyle/>
          <a:p>
            <a:endParaRPr lang="en-US"/>
          </a:p>
        </p:txBody>
      </p:sp>
      <p:sp>
        <p:nvSpPr>
          <p:cNvPr id="27" name="Text Placeholder 26">
            <a:extLst>
              <a:ext uri="{FF2B5EF4-FFF2-40B4-BE49-F238E27FC236}">
                <a16:creationId xmlns:a16="http://schemas.microsoft.com/office/drawing/2014/main" id="{7C8C3BFB-E760-3844-B88E-37D24EC0843D}"/>
              </a:ext>
            </a:extLst>
          </p:cNvPr>
          <p:cNvSpPr>
            <a:spLocks noGrp="1"/>
          </p:cNvSpPr>
          <p:nvPr>
            <p:ph type="body" sz="quarter" idx="156"/>
          </p:nvPr>
        </p:nvSpPr>
        <p:spPr/>
        <p:txBody>
          <a:bodyPr/>
          <a:lstStyle/>
          <a:p>
            <a:endParaRPr lang="en-US"/>
          </a:p>
        </p:txBody>
      </p:sp>
    </p:spTree>
    <p:extLst>
      <p:ext uri="{BB962C8B-B14F-4D97-AF65-F5344CB8AC3E}">
        <p14:creationId xmlns:p14="http://schemas.microsoft.com/office/powerpoint/2010/main" val="2042682582"/>
      </p:ext>
    </p:extLst>
  </p:cSld>
  <p:clrMapOvr>
    <a:masterClrMapping/>
  </p:clrMapOvr>
</p:sld>
</file>

<file path=ppt/theme/theme1.xml><?xml version="1.0" encoding="utf-8"?>
<a:theme xmlns:a="http://schemas.openxmlformats.org/drawingml/2006/main" name="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36x48-Template - One center panel">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931</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Trebuchet MS</vt:lpstr>
      <vt:lpstr>36x48-Template - One center panel</vt:lpstr>
      <vt:lpstr>1_36x48-Template - One center panel</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87</cp:revision>
  <dcterms:created xsi:type="dcterms:W3CDTF">2012-02-03T19:11:35Z</dcterms:created>
  <dcterms:modified xsi:type="dcterms:W3CDTF">2019-08-19T18:40:48Z</dcterms:modified>
</cp:coreProperties>
</file>