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4"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F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558" autoAdjust="0"/>
  </p:normalViewPr>
  <p:slideViewPr>
    <p:cSldViewPr snapToGrid="0" snapToObjects="1" showGuides="1">
      <p:cViewPr varScale="1">
        <p:scale>
          <a:sx n="24" d="100"/>
          <a:sy n="24" d="100"/>
        </p:scale>
        <p:origin x="2680" y="2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8/16/19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8/16/19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6336" userDrawn="1">
          <p15:clr>
            <a:srgbClr val="FBAE40"/>
          </p15:clr>
        </p15:guide>
        <p15:guide id="3" pos="21312" userDrawn="1">
          <p15:clr>
            <a:srgbClr val="FBAE40"/>
          </p15:clr>
        </p15:guide>
        <p15:guide id="4" pos="20736" userDrawn="1">
          <p15:clr>
            <a:srgbClr val="FBAE40"/>
          </p15:clr>
        </p15:guide>
        <p15:guide id="5" pos="27072" userDrawn="1">
          <p15:clr>
            <a:srgbClr val="FBAE40"/>
          </p15:clr>
        </p15:guide>
        <p15:guide id="6" pos="6912" userDrawn="1">
          <p15:clr>
            <a:srgbClr val="FBAE40"/>
          </p15:clr>
        </p15:guide>
        <p15:guide id="7" pos="576" userDrawn="1">
          <p15:clr>
            <a:srgbClr val="FBAE40"/>
          </p15:clr>
        </p15:guide>
        <p15:guide id="9" orient="horz" pos="1224" userDrawn="1">
          <p15:clr>
            <a:srgbClr val="FBAE40"/>
          </p15:clr>
        </p15:guide>
        <p15:guide id="10" orient="horz" pos="19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extLst>
      <p:ext uri="{BB962C8B-B14F-4D97-AF65-F5344CB8AC3E}">
        <p14:creationId xmlns:p14="http://schemas.microsoft.com/office/powerpoint/2010/main" val="1424487920"/>
      </p:ext>
    </p:extLst>
  </p:cSld>
  <p:clrMapOvr>
    <a:masterClrMapping/>
  </p:clrMapOvr>
  <p:extLst>
    <p:ext uri="{DCECCB84-F9BA-43D5-87BE-67443E8EF086}">
      <p15:sldGuideLst xmlns:p15="http://schemas.microsoft.com/office/powerpoint/2012/main">
        <p15:guide id="2" pos="6336">
          <p15:clr>
            <a:srgbClr val="FBAE40"/>
          </p15:clr>
        </p15:guide>
        <p15:guide id="3" pos="21312">
          <p15:clr>
            <a:srgbClr val="FBAE40"/>
          </p15:clr>
        </p15:guide>
        <p15:guide id="4" pos="20736">
          <p15:clr>
            <a:srgbClr val="FBAE40"/>
          </p15:clr>
        </p15:guide>
        <p15:guide id="5" pos="27072">
          <p15:clr>
            <a:srgbClr val="FBAE40"/>
          </p15:clr>
        </p15:guide>
        <p15:guide id="6" pos="6912">
          <p15:clr>
            <a:srgbClr val="FBAE40"/>
          </p15:clr>
        </p15:guide>
        <p15:guide id="7" pos="576">
          <p15:clr>
            <a:srgbClr val="FBAE40"/>
          </p15:clr>
        </p15:guide>
        <p15:guide id="9" orient="horz" pos="1224">
          <p15:clr>
            <a:srgbClr val="FBAE40"/>
          </p15:clr>
        </p15:guide>
        <p15:guide id="10" orient="horz" pos="19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50740"/>
            <a:ext cx="219456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700676" y="32061839"/>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dirty="0">
                <a:solidFill>
                  <a:schemeClr val="bg1">
                    <a:lumMod val="50000"/>
                  </a:schemeClr>
                </a:solidFill>
                <a:latin typeface="Arial" charset="0"/>
              </a:rPr>
              <a:t>RESEARCH POSTER PRESENTATION TEMPLATE © 2019</a:t>
            </a:r>
          </a:p>
          <a:p>
            <a:pPr eaLnBrk="0" hangingPunct="0">
              <a:lnSpc>
                <a:spcPts val="772"/>
              </a:lnSpc>
              <a:spcBef>
                <a:spcPct val="50000"/>
              </a:spcBef>
              <a:defRPr/>
            </a:pPr>
            <a:r>
              <a:rPr lang="en-US" sz="2000" b="1" dirty="0">
                <a:solidFill>
                  <a:schemeClr val="bg1">
                    <a:lumMod val="50000"/>
                  </a:schemeClr>
                </a:solidFill>
                <a:latin typeface="Arial" charset="0"/>
              </a:rPr>
              <a:t>www.PosterPresentations.com</a:t>
            </a:r>
          </a:p>
        </p:txBody>
      </p:sp>
      <p:graphicFrame>
        <p:nvGraphicFramePr>
          <p:cNvPr id="11" name="Table 10">
            <a:extLst>
              <a:ext uri="{FF2B5EF4-FFF2-40B4-BE49-F238E27FC236}">
                <a16:creationId xmlns:a16="http://schemas.microsoft.com/office/drawing/2014/main" id="{8ECADD28-84EA-C94B-A368-D022E9F1EBC7}"/>
              </a:ext>
            </a:extLst>
          </p:cNvPr>
          <p:cNvGraphicFramePr>
            <a:graphicFrameLocks noGrp="1"/>
          </p:cNvGraphicFramePr>
          <p:nvPr userDrawn="1">
            <p:extLst>
              <p:ext uri="{D42A27DB-BD31-4B8C-83A1-F6EECF244321}">
                <p14:modId xmlns:p14="http://schemas.microsoft.com/office/powerpoint/2010/main" val="3193688814"/>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9CE29732-F308-0946-B02E-B61C77388BCC}"/>
              </a:ext>
            </a:extLst>
          </p:cNvPr>
          <p:cNvGraphicFramePr>
            <a:graphicFrameLocks noGrp="1"/>
          </p:cNvGraphicFramePr>
          <p:nvPr userDrawn="1">
            <p:extLst>
              <p:ext uri="{D42A27DB-BD31-4B8C-83A1-F6EECF244321}">
                <p14:modId xmlns:p14="http://schemas.microsoft.com/office/powerpoint/2010/main" val="1176603562"/>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4324"/>
            <a:ext cx="219456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700676" y="32061839"/>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dirty="0">
                <a:solidFill>
                  <a:schemeClr val="bg1">
                    <a:lumMod val="50000"/>
                  </a:schemeClr>
                </a:solidFill>
                <a:latin typeface="Arial" charset="0"/>
              </a:rPr>
              <a:t>RESEARCH POSTER PRESENTATION TEMPLATE © 2019</a:t>
            </a:r>
          </a:p>
          <a:p>
            <a:pPr eaLnBrk="0" hangingPunct="0">
              <a:lnSpc>
                <a:spcPts val="772"/>
              </a:lnSpc>
              <a:spcBef>
                <a:spcPct val="50000"/>
              </a:spcBef>
              <a:defRPr/>
            </a:pPr>
            <a:r>
              <a:rPr lang="en-US" sz="2000"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4281985044"/>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9FB"/>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2AA36A9-9F53-8A47-B2A8-4232241E7A66}"/>
              </a:ext>
            </a:extLst>
          </p:cNvPr>
          <p:cNvSpPr>
            <a:spLocks noGrp="1"/>
          </p:cNvSpPr>
          <p:nvPr>
            <p:ph type="body" sz="quarter" idx="10"/>
          </p:nvPr>
        </p:nvSpPr>
        <p:spPr/>
        <p:txBody>
          <a:bodyPr/>
          <a:lstStyle/>
          <a:p>
            <a:endParaRPr lang="en-US"/>
          </a:p>
        </p:txBody>
      </p:sp>
      <p:sp>
        <p:nvSpPr>
          <p:cNvPr id="18" name="Text Placeholder 17">
            <a:extLst>
              <a:ext uri="{FF2B5EF4-FFF2-40B4-BE49-F238E27FC236}">
                <a16:creationId xmlns:a16="http://schemas.microsoft.com/office/drawing/2014/main" id="{531A40DE-B642-0145-9270-3C8D04A76977}"/>
              </a:ext>
            </a:extLst>
          </p:cNvPr>
          <p:cNvSpPr>
            <a:spLocks noGrp="1"/>
          </p:cNvSpPr>
          <p:nvPr>
            <p:ph type="body" sz="quarter" idx="11"/>
          </p:nvPr>
        </p:nvSpPr>
        <p:spPr/>
        <p:txBody>
          <a:bodyPr/>
          <a:lstStyle/>
          <a:p>
            <a:endParaRPr lang="en-US"/>
          </a:p>
        </p:txBody>
      </p:sp>
      <p:sp>
        <p:nvSpPr>
          <p:cNvPr id="19" name="Text Placeholder 18">
            <a:extLst>
              <a:ext uri="{FF2B5EF4-FFF2-40B4-BE49-F238E27FC236}">
                <a16:creationId xmlns:a16="http://schemas.microsoft.com/office/drawing/2014/main" id="{EB04E4DC-B884-A746-A68B-F0377754BB6C}"/>
              </a:ext>
            </a:extLst>
          </p:cNvPr>
          <p:cNvSpPr>
            <a:spLocks noGrp="1"/>
          </p:cNvSpPr>
          <p:nvPr>
            <p:ph type="body" sz="quarter" idx="20"/>
          </p:nvPr>
        </p:nvSpPr>
        <p:spPr/>
        <p:txBody>
          <a:bodyPr/>
          <a:lstStyle/>
          <a:p>
            <a:endParaRPr lang="en-US"/>
          </a:p>
        </p:txBody>
      </p:sp>
      <p:sp>
        <p:nvSpPr>
          <p:cNvPr id="20" name="Text Placeholder 19">
            <a:extLst>
              <a:ext uri="{FF2B5EF4-FFF2-40B4-BE49-F238E27FC236}">
                <a16:creationId xmlns:a16="http://schemas.microsoft.com/office/drawing/2014/main" id="{5B014D86-8695-4D42-B0B9-AF9AAC982599}"/>
              </a:ext>
            </a:extLst>
          </p:cNvPr>
          <p:cNvSpPr>
            <a:spLocks noGrp="1"/>
          </p:cNvSpPr>
          <p:nvPr>
            <p:ph type="body" sz="quarter" idx="27"/>
          </p:nvPr>
        </p:nvSpPr>
        <p:spPr/>
        <p:txBody>
          <a:bodyPr/>
          <a:lstStyle/>
          <a:p>
            <a:endParaRPr lang="en-US"/>
          </a:p>
        </p:txBody>
      </p:sp>
      <p:sp>
        <p:nvSpPr>
          <p:cNvPr id="21" name="Text Placeholder 20">
            <a:extLst>
              <a:ext uri="{FF2B5EF4-FFF2-40B4-BE49-F238E27FC236}">
                <a16:creationId xmlns:a16="http://schemas.microsoft.com/office/drawing/2014/main" id="{830BBA40-A6D5-A443-9E20-37AAB01FA677}"/>
              </a:ext>
            </a:extLst>
          </p:cNvPr>
          <p:cNvSpPr>
            <a:spLocks noGrp="1"/>
          </p:cNvSpPr>
          <p:nvPr>
            <p:ph type="body" sz="quarter" idx="28"/>
          </p:nvPr>
        </p:nvSpPr>
        <p:spPr/>
        <p:txBody>
          <a:bodyPr/>
          <a:lstStyle/>
          <a:p>
            <a:endParaRPr lang="en-US"/>
          </a:p>
        </p:txBody>
      </p:sp>
      <p:sp>
        <p:nvSpPr>
          <p:cNvPr id="22" name="Text Placeholder 21">
            <a:extLst>
              <a:ext uri="{FF2B5EF4-FFF2-40B4-BE49-F238E27FC236}">
                <a16:creationId xmlns:a16="http://schemas.microsoft.com/office/drawing/2014/main" id="{30006022-4AAE-234B-9B17-F3C2C80F2D68}"/>
              </a:ext>
            </a:extLst>
          </p:cNvPr>
          <p:cNvSpPr>
            <a:spLocks noGrp="1"/>
          </p:cNvSpPr>
          <p:nvPr>
            <p:ph type="body" sz="quarter" idx="29"/>
          </p:nvPr>
        </p:nvSpPr>
        <p:spPr/>
        <p:txBody>
          <a:bodyPr/>
          <a:lstStyle/>
          <a:p>
            <a:endParaRPr lang="en-US"/>
          </a:p>
        </p:txBody>
      </p:sp>
      <p:sp>
        <p:nvSpPr>
          <p:cNvPr id="23" name="Text Placeholder 22">
            <a:extLst>
              <a:ext uri="{FF2B5EF4-FFF2-40B4-BE49-F238E27FC236}">
                <a16:creationId xmlns:a16="http://schemas.microsoft.com/office/drawing/2014/main" id="{667BE11A-BD7B-7E46-84A2-78F321BAE689}"/>
              </a:ext>
            </a:extLst>
          </p:cNvPr>
          <p:cNvSpPr>
            <a:spLocks noGrp="1"/>
          </p:cNvSpPr>
          <p:nvPr>
            <p:ph type="body" sz="quarter" idx="30"/>
          </p:nvPr>
        </p:nvSpPr>
        <p:spPr/>
        <p:txBody>
          <a:bodyPr/>
          <a:lstStyle/>
          <a:p>
            <a:endParaRPr lang="en-US"/>
          </a:p>
        </p:txBody>
      </p:sp>
      <p:sp>
        <p:nvSpPr>
          <p:cNvPr id="24" name="Text Placeholder 23">
            <a:extLst>
              <a:ext uri="{FF2B5EF4-FFF2-40B4-BE49-F238E27FC236}">
                <a16:creationId xmlns:a16="http://schemas.microsoft.com/office/drawing/2014/main" id="{40525423-6B5E-BC4A-9680-EE6778BE6DAE}"/>
              </a:ext>
            </a:extLst>
          </p:cNvPr>
          <p:cNvSpPr>
            <a:spLocks noGrp="1"/>
          </p:cNvSpPr>
          <p:nvPr>
            <p:ph type="body" sz="quarter" idx="96"/>
          </p:nvPr>
        </p:nvSpPr>
        <p:spPr/>
        <p:txBody>
          <a:bodyPr/>
          <a:lstStyle/>
          <a:p>
            <a:endParaRPr lang="en-US"/>
          </a:p>
        </p:txBody>
      </p:sp>
      <p:sp>
        <p:nvSpPr>
          <p:cNvPr id="25" name="Text Placeholder 24">
            <a:extLst>
              <a:ext uri="{FF2B5EF4-FFF2-40B4-BE49-F238E27FC236}">
                <a16:creationId xmlns:a16="http://schemas.microsoft.com/office/drawing/2014/main" id="{BBE30E17-A713-E24E-AFC4-C1B563560B9E}"/>
              </a:ext>
            </a:extLst>
          </p:cNvPr>
          <p:cNvSpPr>
            <a:spLocks noGrp="1"/>
          </p:cNvSpPr>
          <p:nvPr>
            <p:ph type="body" sz="quarter" idx="154"/>
          </p:nvPr>
        </p:nvSpPr>
        <p:spPr/>
        <p:txBody>
          <a:bodyPr/>
          <a:lstStyle/>
          <a:p>
            <a:endParaRPr lang="en-US"/>
          </a:p>
        </p:txBody>
      </p:sp>
      <p:sp>
        <p:nvSpPr>
          <p:cNvPr id="26" name="Picture Placeholder 25">
            <a:extLst>
              <a:ext uri="{FF2B5EF4-FFF2-40B4-BE49-F238E27FC236}">
                <a16:creationId xmlns:a16="http://schemas.microsoft.com/office/drawing/2014/main" id="{70DE3853-EEAF-AA47-871D-FA49D3126A5F}"/>
              </a:ext>
            </a:extLst>
          </p:cNvPr>
          <p:cNvSpPr>
            <a:spLocks noGrp="1"/>
          </p:cNvSpPr>
          <p:nvPr>
            <p:ph type="pic" sz="quarter" idx="155"/>
          </p:nvPr>
        </p:nvSpPr>
        <p:spPr/>
      </p:sp>
      <p:sp>
        <p:nvSpPr>
          <p:cNvPr id="28" name="Text Placeholder 27">
            <a:extLst>
              <a:ext uri="{FF2B5EF4-FFF2-40B4-BE49-F238E27FC236}">
                <a16:creationId xmlns:a16="http://schemas.microsoft.com/office/drawing/2014/main" id="{EEF07CE4-E513-E043-B0A4-F61047B85339}"/>
              </a:ext>
            </a:extLst>
          </p:cNvPr>
          <p:cNvSpPr>
            <a:spLocks noGrp="1"/>
          </p:cNvSpPr>
          <p:nvPr>
            <p:ph type="body" sz="quarter" idx="157"/>
          </p:nvPr>
        </p:nvSpPr>
        <p:spPr/>
        <p:txBody>
          <a:bodyPr/>
          <a:lstStyle/>
          <a:p>
            <a:endParaRPr lang="en-US"/>
          </a:p>
        </p:txBody>
      </p:sp>
      <p:sp>
        <p:nvSpPr>
          <p:cNvPr id="29" name="Text Placeholder 28">
            <a:extLst>
              <a:ext uri="{FF2B5EF4-FFF2-40B4-BE49-F238E27FC236}">
                <a16:creationId xmlns:a16="http://schemas.microsoft.com/office/drawing/2014/main" id="{8F469CFF-C097-CE47-9B1E-6DB58DF1BB87}"/>
              </a:ext>
            </a:extLst>
          </p:cNvPr>
          <p:cNvSpPr>
            <a:spLocks noGrp="1"/>
          </p:cNvSpPr>
          <p:nvPr>
            <p:ph type="body" sz="quarter" idx="158"/>
          </p:nvPr>
        </p:nvSpPr>
        <p:spPr/>
        <p:txBody>
          <a:bodyPr/>
          <a:lstStyle/>
          <a:p>
            <a:endParaRPr lang="en-US"/>
          </a:p>
        </p:txBody>
      </p:sp>
      <p:sp>
        <p:nvSpPr>
          <p:cNvPr id="30" name="Text Placeholder 29">
            <a:extLst>
              <a:ext uri="{FF2B5EF4-FFF2-40B4-BE49-F238E27FC236}">
                <a16:creationId xmlns:a16="http://schemas.microsoft.com/office/drawing/2014/main" id="{F3BA5F12-57E9-B844-8DA2-E0DCF2CF25E3}"/>
              </a:ext>
            </a:extLst>
          </p:cNvPr>
          <p:cNvSpPr>
            <a:spLocks noGrp="1"/>
          </p:cNvSpPr>
          <p:nvPr>
            <p:ph type="body" sz="quarter" idx="163"/>
          </p:nvPr>
        </p:nvSpPr>
        <p:spPr/>
        <p:txBody>
          <a:bodyPr/>
          <a:lstStyle/>
          <a:p>
            <a:endParaRPr lang="en-US"/>
          </a:p>
        </p:txBody>
      </p:sp>
      <p:sp>
        <p:nvSpPr>
          <p:cNvPr id="31" name="Text Placeholder 30">
            <a:extLst>
              <a:ext uri="{FF2B5EF4-FFF2-40B4-BE49-F238E27FC236}">
                <a16:creationId xmlns:a16="http://schemas.microsoft.com/office/drawing/2014/main" id="{AAD1D85E-84D0-8449-BFBC-76373AD91E46}"/>
              </a:ext>
            </a:extLst>
          </p:cNvPr>
          <p:cNvSpPr>
            <a:spLocks noGrp="1"/>
          </p:cNvSpPr>
          <p:nvPr>
            <p:ph type="body" sz="quarter" idx="164"/>
          </p:nvPr>
        </p:nvSpPr>
        <p:spPr/>
        <p:txBody>
          <a:bodyPr/>
          <a:lstStyle/>
          <a:p>
            <a:endParaRPr lang="en-US"/>
          </a:p>
        </p:txBody>
      </p:sp>
      <p:sp>
        <p:nvSpPr>
          <p:cNvPr id="27" name="Text Placeholder 26">
            <a:extLst>
              <a:ext uri="{FF2B5EF4-FFF2-40B4-BE49-F238E27FC236}">
                <a16:creationId xmlns:a16="http://schemas.microsoft.com/office/drawing/2014/main" id="{9E949FB8-B613-8D47-B4DA-2BB7F43A4147}"/>
              </a:ext>
            </a:extLst>
          </p:cNvPr>
          <p:cNvSpPr>
            <a:spLocks noGrp="1"/>
          </p:cNvSpPr>
          <p:nvPr>
            <p:ph type="body" sz="quarter" idx="156"/>
          </p:nvPr>
        </p:nvSpPr>
        <p:spPr/>
        <p:txBody>
          <a:bodyPr/>
          <a:lstStyle/>
          <a:p>
            <a:endParaRPr lang="en-US"/>
          </a:p>
        </p:txBody>
      </p:sp>
    </p:spTree>
    <p:extLst>
      <p:ext uri="{BB962C8B-B14F-4D97-AF65-F5344CB8AC3E}">
        <p14:creationId xmlns:p14="http://schemas.microsoft.com/office/powerpoint/2010/main" val="2042682582"/>
      </p:ext>
    </p:extLst>
  </p:cSld>
  <p:clrMapOvr>
    <a:masterClrMapping/>
  </p:clrMapOvr>
</p:sld>
</file>

<file path=ppt/theme/theme1.xml><?xml version="1.0" encoding="utf-8"?>
<a:theme xmlns:a="http://schemas.openxmlformats.org/drawingml/2006/main" name="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937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36x48-Template - One center panel</vt:lpstr>
      <vt:lpstr>1_36x48-Template - One center panel</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89</cp:revision>
  <dcterms:created xsi:type="dcterms:W3CDTF">2012-02-03T19:11:35Z</dcterms:created>
  <dcterms:modified xsi:type="dcterms:W3CDTF">2019-08-17T00:13:15Z</dcterms:modified>
</cp:coreProperties>
</file>