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varScale="1">
        <p:scale>
          <a:sx n="27" d="100"/>
          <a:sy n="27" d="100"/>
        </p:scale>
        <p:origin x="1688" y="28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C422DB8-DC15-4294-8DDF-13BEFA7764D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359B3BE-CB75-4F28-84CC-FFAFE45350D6}"/>
              </a:ext>
            </a:extLst>
          </p:cNvPr>
          <p:cNvSpPr>
            <a:spLocks noGrp="1"/>
          </p:cNvSpPr>
          <p:nvPr>
            <p:ph type="body" sz="quarter" idx="27"/>
          </p:nvPr>
        </p:nvSpPr>
        <p:spPr/>
        <p:txBody>
          <a:bodyPr/>
          <a:lstStyle/>
          <a:p>
            <a:endParaRPr lang="en-US"/>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p:txBody>
          <a:bodyPr/>
          <a:lstStyle/>
          <a:p>
            <a:endParaRPr lang="en-US"/>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p:txBody>
          <a:bodyPr/>
          <a:lstStyle/>
          <a:p>
            <a:endParaRPr lang="en-US"/>
          </a:p>
        </p:txBody>
      </p:sp>
      <p:sp>
        <p:nvSpPr>
          <p:cNvPr id="8" name="Text Placeholder 7">
            <a:extLst>
              <a:ext uri="{FF2B5EF4-FFF2-40B4-BE49-F238E27FC236}">
                <a16:creationId xmlns:a16="http://schemas.microsoft.com/office/drawing/2014/main" id="{2DCFE02E-EE7E-4531-A78B-6206F71AC207}"/>
              </a:ext>
            </a:extLst>
          </p:cNvPr>
          <p:cNvSpPr>
            <a:spLocks noGrp="1"/>
          </p:cNvSpPr>
          <p:nvPr>
            <p:ph type="body" sz="quarter" idx="30"/>
          </p:nvPr>
        </p:nvSpPr>
        <p:spPr/>
        <p:txBody>
          <a:bodyPr/>
          <a:lstStyle/>
          <a:p>
            <a:endParaRPr lang="en-US"/>
          </a:p>
        </p:txBody>
      </p:sp>
      <p:sp>
        <p:nvSpPr>
          <p:cNvPr id="9" name="Text Placeholder 8">
            <a:extLst>
              <a:ext uri="{FF2B5EF4-FFF2-40B4-BE49-F238E27FC236}">
                <a16:creationId xmlns:a16="http://schemas.microsoft.com/office/drawing/2014/main" id="{7EC75DA3-2809-4243-A419-9999372B8A2B}"/>
              </a:ext>
            </a:extLst>
          </p:cNvPr>
          <p:cNvSpPr>
            <a:spLocks noGrp="1"/>
          </p:cNvSpPr>
          <p:nvPr>
            <p:ph type="body" sz="quarter" idx="96"/>
          </p:nvPr>
        </p:nvSpPr>
        <p:spPr/>
        <p:txBody>
          <a:bodyPr/>
          <a:lstStyle/>
          <a:p>
            <a:endParaRPr lang="en-US"/>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5820162" y="3242924"/>
            <a:ext cx="16223843" cy="2327560"/>
          </a:xfrm>
        </p:spPr>
        <p:txBody>
          <a:bodyPr/>
          <a:lstStyle/>
          <a:p>
            <a:endParaRPr lang="en-US" dirty="0"/>
          </a:p>
        </p:txBody>
      </p:sp>
      <p:sp>
        <p:nvSpPr>
          <p:cNvPr id="11" name="Picture Placeholder 10">
            <a:extLst>
              <a:ext uri="{FF2B5EF4-FFF2-40B4-BE49-F238E27FC236}">
                <a16:creationId xmlns:a16="http://schemas.microsoft.com/office/drawing/2014/main" id="{B8662325-CCB5-422E-B187-8F1F79BE2C0A}"/>
              </a:ext>
            </a:extLst>
          </p:cNvPr>
          <p:cNvSpPr>
            <a:spLocks noGrp="1"/>
          </p:cNvSpPr>
          <p:nvPr>
            <p:ph type="pic" sz="quarter" idx="155"/>
          </p:nvPr>
        </p:nvSpPr>
        <p:spPr>
          <a:xfrm>
            <a:off x="28443554" y="19869150"/>
            <a:ext cx="7200900" cy="7200900"/>
          </a:xfrm>
        </p:spPr>
      </p:sp>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p:txBody>
          <a:bodyPr/>
          <a:lstStyle/>
          <a:p>
            <a:endParaRPr lang="en-US"/>
          </a:p>
        </p:txBody>
      </p:sp>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p:txBody>
          <a:bodyPr/>
          <a:lstStyle/>
          <a:p>
            <a:endParaRPr lang="en-US"/>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p:txBody>
          <a:bodyPr/>
          <a:lstStyle/>
          <a:p>
            <a:endParaRPr lang="en-US"/>
          </a:p>
        </p:txBody>
      </p:sp>
      <p:sp>
        <p:nvSpPr>
          <p:cNvPr id="15" name="Text Placeholder 14">
            <a:extLst>
              <a:ext uri="{FF2B5EF4-FFF2-40B4-BE49-F238E27FC236}">
                <a16:creationId xmlns:a16="http://schemas.microsoft.com/office/drawing/2014/main" id="{528D8AA2-35C4-4E9E-8006-AA8872880AA9}"/>
              </a:ext>
            </a:extLst>
          </p:cNvPr>
          <p:cNvSpPr>
            <a:spLocks noGrp="1"/>
          </p:cNvSpPr>
          <p:nvPr>
            <p:ph type="body" sz="quarter" idx="164"/>
          </p:nvPr>
        </p:nvSpPr>
        <p:spPr/>
        <p:txBody>
          <a:bodyPr/>
          <a:lstStyle/>
          <a:p>
            <a:endParaRPr lang="en-US"/>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p:txBody>
          <a:bodyPr/>
          <a:lstStyle/>
          <a:p>
            <a:endParaRPr lang="en-US"/>
          </a:p>
        </p:txBody>
      </p:sp>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847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75</cp:revision>
  <dcterms:created xsi:type="dcterms:W3CDTF">2012-02-03T19:11:35Z</dcterms:created>
  <dcterms:modified xsi:type="dcterms:W3CDTF">2020-08-07T21:10:42Z</dcterms:modified>
</cp:coreProperties>
</file>