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handoutMasterIdLst>
    <p:handoutMasterId r:id="rId6"/>
  </p:handoutMasterIdLst>
  <p:sldIdLst>
    <p:sldId id="256" r:id="rId4"/>
  </p:sldIdLst>
  <p:sldSz cx="31089600" cy="42062400"/>
  <p:notesSz cx="6858000" cy="9144000"/>
  <p:defaultTextStyle>
    <a:defPPr>
      <a:defRPr lang="en-US"/>
    </a:defPPr>
    <a:lvl1pPr marL="0" algn="l" defTabSz="4022866" rtl="0" eaLnBrk="1" latinLnBrk="0" hangingPunct="1">
      <a:defRPr sz="7900" kern="1200">
        <a:solidFill>
          <a:schemeClr val="tx1"/>
        </a:solidFill>
        <a:latin typeface="+mn-lt"/>
        <a:ea typeface="+mn-ea"/>
        <a:cs typeface="+mn-cs"/>
      </a:defRPr>
    </a:lvl1pPr>
    <a:lvl2pPr marL="2011434" algn="l" defTabSz="4022866" rtl="0" eaLnBrk="1" latinLnBrk="0" hangingPunct="1">
      <a:defRPr sz="7900" kern="1200">
        <a:solidFill>
          <a:schemeClr val="tx1"/>
        </a:solidFill>
        <a:latin typeface="+mn-lt"/>
        <a:ea typeface="+mn-ea"/>
        <a:cs typeface="+mn-cs"/>
      </a:defRPr>
    </a:lvl2pPr>
    <a:lvl3pPr marL="4022866" algn="l" defTabSz="4022866" rtl="0" eaLnBrk="1" latinLnBrk="0" hangingPunct="1">
      <a:defRPr sz="7900" kern="1200">
        <a:solidFill>
          <a:schemeClr val="tx1"/>
        </a:solidFill>
        <a:latin typeface="+mn-lt"/>
        <a:ea typeface="+mn-ea"/>
        <a:cs typeface="+mn-cs"/>
      </a:defRPr>
    </a:lvl3pPr>
    <a:lvl4pPr marL="6034300" algn="l" defTabSz="4022866" rtl="0" eaLnBrk="1" latinLnBrk="0" hangingPunct="1">
      <a:defRPr sz="7900" kern="1200">
        <a:solidFill>
          <a:schemeClr val="tx1"/>
        </a:solidFill>
        <a:latin typeface="+mn-lt"/>
        <a:ea typeface="+mn-ea"/>
        <a:cs typeface="+mn-cs"/>
      </a:defRPr>
    </a:lvl4pPr>
    <a:lvl5pPr marL="8045732" algn="l" defTabSz="4022866" rtl="0" eaLnBrk="1" latinLnBrk="0" hangingPunct="1">
      <a:defRPr sz="7900" kern="1200">
        <a:solidFill>
          <a:schemeClr val="tx1"/>
        </a:solidFill>
        <a:latin typeface="+mn-lt"/>
        <a:ea typeface="+mn-ea"/>
        <a:cs typeface="+mn-cs"/>
      </a:defRPr>
    </a:lvl5pPr>
    <a:lvl6pPr marL="10057166" algn="l" defTabSz="4022866" rtl="0" eaLnBrk="1" latinLnBrk="0" hangingPunct="1">
      <a:defRPr sz="7900" kern="1200">
        <a:solidFill>
          <a:schemeClr val="tx1"/>
        </a:solidFill>
        <a:latin typeface="+mn-lt"/>
        <a:ea typeface="+mn-ea"/>
        <a:cs typeface="+mn-cs"/>
      </a:defRPr>
    </a:lvl6pPr>
    <a:lvl7pPr marL="12068600" algn="l" defTabSz="4022866" rtl="0" eaLnBrk="1" latinLnBrk="0" hangingPunct="1">
      <a:defRPr sz="7900" kern="1200">
        <a:solidFill>
          <a:schemeClr val="tx1"/>
        </a:solidFill>
        <a:latin typeface="+mn-lt"/>
        <a:ea typeface="+mn-ea"/>
        <a:cs typeface="+mn-cs"/>
      </a:defRPr>
    </a:lvl7pPr>
    <a:lvl8pPr marL="14080032" algn="l" defTabSz="4022866" rtl="0" eaLnBrk="1" latinLnBrk="0" hangingPunct="1">
      <a:defRPr sz="7900" kern="1200">
        <a:solidFill>
          <a:schemeClr val="tx1"/>
        </a:solidFill>
        <a:latin typeface="+mn-lt"/>
        <a:ea typeface="+mn-ea"/>
        <a:cs typeface="+mn-cs"/>
      </a:defRPr>
    </a:lvl8pPr>
    <a:lvl9pPr marL="16091466" algn="l" defTabSz="4022866" rtl="0" eaLnBrk="1" latinLnBrk="0" hangingPunct="1">
      <a:defRPr sz="7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239" userDrawn="1">
          <p15:clr>
            <a:srgbClr val="A4A3A4"/>
          </p15:clr>
        </p15:guide>
        <p15:guide id="2" orient="horz" pos="368" userDrawn="1">
          <p15:clr>
            <a:srgbClr val="A4A3A4"/>
          </p15:clr>
        </p15:guide>
        <p15:guide id="3" orient="horz" pos="25760" userDrawn="1">
          <p15:clr>
            <a:srgbClr val="A4A3A4"/>
          </p15:clr>
        </p15:guide>
        <p15:guide id="4" orient="horz" userDrawn="1">
          <p15:clr>
            <a:srgbClr val="A4A3A4"/>
          </p15:clr>
        </p15:guide>
        <p15:guide id="5" pos="412" userDrawn="1">
          <p15:clr>
            <a:srgbClr val="A4A3A4"/>
          </p15:clr>
        </p15:guide>
        <p15:guide id="6" pos="19225"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5FA"/>
    <a:srgbClr val="CDD2DE"/>
    <a:srgbClr val="E3E9E5"/>
    <a:srgbClr val="EAEAE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59" autoAdjust="0"/>
    <p:restoredTop sz="94706" autoAdjust="0"/>
  </p:normalViewPr>
  <p:slideViewPr>
    <p:cSldViewPr snapToGrid="0" snapToObjects="1" showGuides="1">
      <p:cViewPr>
        <p:scale>
          <a:sx n="20" d="100"/>
          <a:sy n="20" d="100"/>
        </p:scale>
        <p:origin x="1860" y="18"/>
      </p:cViewPr>
      <p:guideLst>
        <p:guide orient="horz" pos="4239"/>
        <p:guide orient="horz" pos="368"/>
        <p:guide orient="horz" pos="25760"/>
        <p:guide orient="horz"/>
        <p:guide pos="412"/>
        <p:guide pos="1922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83" d="100"/>
          <a:sy n="83" d="100"/>
        </p:scale>
        <p:origin x="-273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commentAuthors" Target="commentAuthor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58C5BC-9A70-462C-B28D-9600239EAC64}" type="datetimeFigureOut">
              <a:rPr lang="en-US" smtClean="0"/>
              <a:pPr/>
              <a:t>8/29/2013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9C131B7-05CA-4AEE-9267-6D0ED4DC84F3}" type="slidenum">
              <a:rPr lang="en-US" smtClean="0"/>
              <a:pPr/>
              <a:t>‹#›</a:t>
            </a:fld>
            <a:endParaRPr lang="en-US"/>
          </a:p>
        </p:txBody>
      </p:sp>
    </p:spTree>
    <p:extLst>
      <p:ext uri="{BB962C8B-B14F-4D97-AF65-F5344CB8AC3E}">
        <p14:creationId xmlns:p14="http://schemas.microsoft.com/office/powerpoint/2010/main" val="2668654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8/29/2013</a:t>
            </a:fld>
            <a:endParaRPr lang="en-US" dirty="0"/>
          </a:p>
        </p:txBody>
      </p:sp>
      <p:sp>
        <p:nvSpPr>
          <p:cNvPr id="4" name="Slide Image Placeholder 3"/>
          <p:cNvSpPr>
            <a:spLocks noGrp="1" noRot="1" noChangeAspect="1"/>
          </p:cNvSpPr>
          <p:nvPr>
            <p:ph type="sldImg" idx="2"/>
          </p:nvPr>
        </p:nvSpPr>
        <p:spPr>
          <a:xfrm>
            <a:off x="2162175" y="685800"/>
            <a:ext cx="253365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1019151339"/>
      </p:ext>
    </p:extLst>
  </p:cSld>
  <p:clrMap bg1="lt1" tx1="dk1" bg2="lt2" tx2="dk2" accent1="accent1" accent2="accent2" accent3="accent3" accent4="accent4" accent5="accent5" accent6="accent6" hlink="hlink" folHlink="folHlink"/>
  <p:notesStyle>
    <a:lvl1pPr marL="0" algn="l" defTabSz="4022866" rtl="0" eaLnBrk="1" latinLnBrk="0" hangingPunct="1">
      <a:defRPr sz="5300" kern="1200">
        <a:solidFill>
          <a:schemeClr val="tx1"/>
        </a:solidFill>
        <a:latin typeface="+mn-lt"/>
        <a:ea typeface="+mn-ea"/>
        <a:cs typeface="+mn-cs"/>
      </a:defRPr>
    </a:lvl1pPr>
    <a:lvl2pPr marL="2011434" algn="l" defTabSz="4022866" rtl="0" eaLnBrk="1" latinLnBrk="0" hangingPunct="1">
      <a:defRPr sz="5300" kern="1200">
        <a:solidFill>
          <a:schemeClr val="tx1"/>
        </a:solidFill>
        <a:latin typeface="+mn-lt"/>
        <a:ea typeface="+mn-ea"/>
        <a:cs typeface="+mn-cs"/>
      </a:defRPr>
    </a:lvl2pPr>
    <a:lvl3pPr marL="4022866" algn="l" defTabSz="4022866" rtl="0" eaLnBrk="1" latinLnBrk="0" hangingPunct="1">
      <a:defRPr sz="5300" kern="1200">
        <a:solidFill>
          <a:schemeClr val="tx1"/>
        </a:solidFill>
        <a:latin typeface="+mn-lt"/>
        <a:ea typeface="+mn-ea"/>
        <a:cs typeface="+mn-cs"/>
      </a:defRPr>
    </a:lvl3pPr>
    <a:lvl4pPr marL="6034300" algn="l" defTabSz="4022866" rtl="0" eaLnBrk="1" latinLnBrk="0" hangingPunct="1">
      <a:defRPr sz="5300" kern="1200">
        <a:solidFill>
          <a:schemeClr val="tx1"/>
        </a:solidFill>
        <a:latin typeface="+mn-lt"/>
        <a:ea typeface="+mn-ea"/>
        <a:cs typeface="+mn-cs"/>
      </a:defRPr>
    </a:lvl4pPr>
    <a:lvl5pPr marL="8045732" algn="l" defTabSz="4022866" rtl="0" eaLnBrk="1" latinLnBrk="0" hangingPunct="1">
      <a:defRPr sz="5300" kern="1200">
        <a:solidFill>
          <a:schemeClr val="tx1"/>
        </a:solidFill>
        <a:latin typeface="+mn-lt"/>
        <a:ea typeface="+mn-ea"/>
        <a:cs typeface="+mn-cs"/>
      </a:defRPr>
    </a:lvl5pPr>
    <a:lvl6pPr marL="10057166" algn="l" defTabSz="4022866" rtl="0" eaLnBrk="1" latinLnBrk="0" hangingPunct="1">
      <a:defRPr sz="5300" kern="1200">
        <a:solidFill>
          <a:schemeClr val="tx1"/>
        </a:solidFill>
        <a:latin typeface="+mn-lt"/>
        <a:ea typeface="+mn-ea"/>
        <a:cs typeface="+mn-cs"/>
      </a:defRPr>
    </a:lvl6pPr>
    <a:lvl7pPr marL="12068600" algn="l" defTabSz="4022866" rtl="0" eaLnBrk="1" latinLnBrk="0" hangingPunct="1">
      <a:defRPr sz="5300" kern="1200">
        <a:solidFill>
          <a:schemeClr val="tx1"/>
        </a:solidFill>
        <a:latin typeface="+mn-lt"/>
        <a:ea typeface="+mn-ea"/>
        <a:cs typeface="+mn-cs"/>
      </a:defRPr>
    </a:lvl7pPr>
    <a:lvl8pPr marL="14080032" algn="l" defTabSz="4022866" rtl="0" eaLnBrk="1" latinLnBrk="0" hangingPunct="1">
      <a:defRPr sz="5300" kern="1200">
        <a:solidFill>
          <a:schemeClr val="tx1"/>
        </a:solidFill>
        <a:latin typeface="+mn-lt"/>
        <a:ea typeface="+mn-ea"/>
        <a:cs typeface="+mn-cs"/>
      </a:defRPr>
    </a:lvl8pPr>
    <a:lvl9pPr marL="16091466" algn="l" defTabSz="4022866" rtl="0" eaLnBrk="1" latinLnBrk="0" hangingPunct="1">
      <a:defRPr sz="5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62175" y="685800"/>
            <a:ext cx="253365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266682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640469" y="7507990"/>
            <a:ext cx="14683793" cy="855342"/>
          </a:xfrm>
          <a:prstGeom prst="rect">
            <a:avLst/>
          </a:prstGeom>
        </p:spPr>
        <p:txBody>
          <a:bodyPr wrap="square" lIns="209525" tIns="209525" rIns="209525" bIns="209525">
            <a:spAutoFit/>
          </a:bodyPr>
          <a:lstStyle>
            <a:lvl1pPr marL="0" indent="0">
              <a:buNone/>
              <a:defRPr sz="2718">
                <a:solidFill>
                  <a:schemeClr val="accent5">
                    <a:lumMod val="50000"/>
                  </a:schemeClr>
                </a:solidFill>
                <a:latin typeface="Trebuchet MS" pitchFamily="34" charset="0"/>
              </a:defRPr>
            </a:lvl1pPr>
            <a:lvl2pPr marL="1423874" indent="-547643">
              <a:defRPr sz="2405">
                <a:latin typeface="Trebuchet MS" pitchFamily="34" charset="0"/>
              </a:defRPr>
            </a:lvl2pPr>
            <a:lvl3pPr marL="1971518" indent="-547643">
              <a:defRPr sz="2405">
                <a:latin typeface="Trebuchet MS" pitchFamily="34" charset="0"/>
              </a:defRPr>
            </a:lvl3pPr>
            <a:lvl4pPr marL="2573928" indent="-602409">
              <a:defRPr sz="2405">
                <a:latin typeface="Trebuchet MS" pitchFamily="34" charset="0"/>
              </a:defRPr>
            </a:lvl4pPr>
            <a:lvl5pPr marL="3012043" indent="-438115">
              <a:defRPr sz="2405">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653327" y="6728449"/>
            <a:ext cx="14672202" cy="766869"/>
          </a:xfrm>
          <a:prstGeom prst="rect">
            <a:avLst/>
          </a:prstGeom>
          <a:noFill/>
        </p:spPr>
        <p:txBody>
          <a:bodyPr wrap="square" lIns="83810" tIns="83810" rIns="83810" bIns="83810" anchor="ctr" anchorCtr="0">
            <a:spAutoFit/>
          </a:bodyPr>
          <a:lstStyle>
            <a:lvl1pPr marL="0" indent="0" algn="ctr">
              <a:buNone/>
              <a:defRPr sz="3868" b="1" u="sng" baseline="0">
                <a:solidFill>
                  <a:schemeClr val="accent5">
                    <a:lumMod val="50000"/>
                  </a:schemeClr>
                </a:solidFill>
              </a:defRPr>
            </a:lvl1pPr>
          </a:lstStyle>
          <a:p>
            <a:pPr lvl="0"/>
            <a:r>
              <a:rPr lang="en-US" dirty="0" smtClean="0"/>
              <a:t>(click to edit) INTRODUCTION or ABSTRACT</a:t>
            </a:r>
            <a:endParaRPr lang="en-US" dirty="0"/>
          </a:p>
        </p:txBody>
      </p:sp>
      <p:sp>
        <p:nvSpPr>
          <p:cNvPr id="20" name="Text Placeholder 5"/>
          <p:cNvSpPr>
            <a:spLocks noGrp="1"/>
          </p:cNvSpPr>
          <p:nvPr>
            <p:ph type="body" sz="quarter" idx="20" hasCustomPrompt="1"/>
          </p:nvPr>
        </p:nvSpPr>
        <p:spPr>
          <a:xfrm>
            <a:off x="653325" y="18160438"/>
            <a:ext cx="14675787" cy="766869"/>
          </a:xfrm>
          <a:prstGeom prst="rect">
            <a:avLst/>
          </a:prstGeom>
          <a:noFill/>
        </p:spPr>
        <p:txBody>
          <a:bodyPr wrap="square" lIns="83810" tIns="83810" rIns="83810" bIns="83810" anchor="ctr" anchorCtr="0">
            <a:spAutoFit/>
          </a:bodyPr>
          <a:lstStyle>
            <a:lvl1pPr marL="0" indent="0" algn="ctr">
              <a:buNone/>
              <a:defRPr sz="3868" b="1" u="sng" baseline="0">
                <a:solidFill>
                  <a:schemeClr val="accent5">
                    <a:lumMod val="50000"/>
                  </a:schemeClr>
                </a:solidFill>
              </a:defRPr>
            </a:lvl1pPr>
          </a:lstStyle>
          <a:p>
            <a:pPr lvl="0"/>
            <a:r>
              <a:rPr lang="en-US" dirty="0" smtClean="0"/>
              <a:t>(click to edit)  OBJECTIVES</a:t>
            </a:r>
            <a:endParaRPr lang="en-US" dirty="0"/>
          </a:p>
        </p:txBody>
      </p:sp>
      <p:sp>
        <p:nvSpPr>
          <p:cNvPr id="25" name="Text Placeholder 5"/>
          <p:cNvSpPr>
            <a:spLocks noGrp="1"/>
          </p:cNvSpPr>
          <p:nvPr>
            <p:ph type="body" sz="quarter" idx="25" hasCustomPrompt="1"/>
          </p:nvPr>
        </p:nvSpPr>
        <p:spPr>
          <a:xfrm>
            <a:off x="15766324" y="6728449"/>
            <a:ext cx="14672012" cy="766869"/>
          </a:xfrm>
          <a:prstGeom prst="rect">
            <a:avLst/>
          </a:prstGeom>
          <a:noFill/>
        </p:spPr>
        <p:txBody>
          <a:bodyPr wrap="square" lIns="83810" tIns="83810" rIns="83810" bIns="83810" anchor="ctr" anchorCtr="0">
            <a:spAutoFit/>
          </a:bodyPr>
          <a:lstStyle>
            <a:lvl1pPr marL="0" indent="0" algn="ctr">
              <a:buNone/>
              <a:defRPr sz="3868" b="1" u="sng" baseline="0">
                <a:solidFill>
                  <a:schemeClr val="accent5">
                    <a:lumMod val="50000"/>
                  </a:schemeClr>
                </a:solidFill>
              </a:defRPr>
            </a:lvl1pPr>
          </a:lstStyle>
          <a:p>
            <a:pPr lvl="0"/>
            <a:r>
              <a:rPr lang="en-US" dirty="0" smtClean="0"/>
              <a:t>(click to edit)  CONCLUSIONS</a:t>
            </a:r>
            <a:endParaRPr lang="en-US" dirty="0"/>
          </a:p>
        </p:txBody>
      </p:sp>
      <p:sp>
        <p:nvSpPr>
          <p:cNvPr id="26" name="Text Placeholder 3"/>
          <p:cNvSpPr>
            <a:spLocks noGrp="1"/>
          </p:cNvSpPr>
          <p:nvPr>
            <p:ph type="body" sz="quarter" idx="26" hasCustomPrompt="1"/>
          </p:nvPr>
        </p:nvSpPr>
        <p:spPr>
          <a:xfrm>
            <a:off x="15766324" y="7507990"/>
            <a:ext cx="14672012" cy="855342"/>
          </a:xfrm>
          <a:prstGeom prst="rect">
            <a:avLst/>
          </a:prstGeom>
        </p:spPr>
        <p:txBody>
          <a:bodyPr wrap="square" lIns="209525" tIns="209525" rIns="209525" bIns="209525">
            <a:spAutoFit/>
          </a:bodyPr>
          <a:lstStyle>
            <a:lvl1pPr marL="0" indent="0">
              <a:buNone/>
              <a:defRPr sz="2718">
                <a:solidFill>
                  <a:schemeClr val="accent5">
                    <a:lumMod val="50000"/>
                  </a:schemeClr>
                </a:solidFill>
                <a:latin typeface="Trebuchet MS" pitchFamily="34" charset="0"/>
              </a:defRPr>
            </a:lvl1pPr>
            <a:lvl2pPr marL="1423874" indent="-547643">
              <a:defRPr sz="2405">
                <a:latin typeface="Trebuchet MS" pitchFamily="34" charset="0"/>
              </a:defRPr>
            </a:lvl2pPr>
            <a:lvl3pPr marL="1971518" indent="-547643">
              <a:defRPr sz="2405">
                <a:latin typeface="Trebuchet MS" pitchFamily="34" charset="0"/>
              </a:defRPr>
            </a:lvl3pPr>
            <a:lvl4pPr marL="2573928" indent="-602409">
              <a:defRPr sz="2405">
                <a:latin typeface="Trebuchet MS" pitchFamily="34" charset="0"/>
              </a:defRPr>
            </a:lvl4pPr>
            <a:lvl5pPr marL="3012043" indent="-438115">
              <a:defRPr sz="2405">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15766325" y="18182623"/>
            <a:ext cx="14667981" cy="766869"/>
          </a:xfrm>
          <a:prstGeom prst="rect">
            <a:avLst/>
          </a:prstGeom>
          <a:noFill/>
        </p:spPr>
        <p:txBody>
          <a:bodyPr wrap="square" lIns="83810" tIns="83810" rIns="83810" bIns="83810" anchor="ctr" anchorCtr="0">
            <a:spAutoFit/>
          </a:bodyPr>
          <a:lstStyle>
            <a:lvl1pPr marL="0" indent="0" algn="ctr">
              <a:buNone/>
              <a:defRPr sz="3868" b="1" u="sng" baseline="0">
                <a:solidFill>
                  <a:schemeClr val="accent5">
                    <a:lumMod val="50000"/>
                  </a:schemeClr>
                </a:solidFill>
              </a:defRPr>
            </a:lvl1pPr>
          </a:lstStyle>
          <a:p>
            <a:pPr lvl="0"/>
            <a:r>
              <a:rPr lang="en-US" dirty="0" smtClean="0"/>
              <a:t>(click to edit)  REFERENCES</a:t>
            </a:r>
            <a:endParaRPr lang="en-US" dirty="0"/>
          </a:p>
        </p:txBody>
      </p:sp>
      <p:sp>
        <p:nvSpPr>
          <p:cNvPr id="28" name="Text Placeholder 3"/>
          <p:cNvSpPr>
            <a:spLocks noGrp="1"/>
          </p:cNvSpPr>
          <p:nvPr>
            <p:ph type="body" sz="quarter" idx="28" hasCustomPrompt="1"/>
          </p:nvPr>
        </p:nvSpPr>
        <p:spPr>
          <a:xfrm>
            <a:off x="15760701" y="18962161"/>
            <a:ext cx="14673605" cy="855342"/>
          </a:xfrm>
          <a:prstGeom prst="rect">
            <a:avLst/>
          </a:prstGeom>
        </p:spPr>
        <p:txBody>
          <a:bodyPr wrap="square" lIns="209525" tIns="209525" rIns="209525" bIns="209525">
            <a:spAutoFit/>
          </a:bodyPr>
          <a:lstStyle>
            <a:lvl1pPr marL="0" indent="0">
              <a:buNone/>
              <a:defRPr sz="2718">
                <a:solidFill>
                  <a:schemeClr val="accent5">
                    <a:lumMod val="50000"/>
                  </a:schemeClr>
                </a:solidFill>
                <a:latin typeface="Trebuchet MS" pitchFamily="34" charset="0"/>
              </a:defRPr>
            </a:lvl1pPr>
            <a:lvl2pPr marL="1423874" indent="-547643">
              <a:defRPr sz="2405">
                <a:latin typeface="Trebuchet MS" pitchFamily="34" charset="0"/>
              </a:defRPr>
            </a:lvl2pPr>
            <a:lvl3pPr marL="1971518" indent="-547643">
              <a:defRPr sz="2405">
                <a:latin typeface="Trebuchet MS" pitchFamily="34" charset="0"/>
              </a:defRPr>
            </a:lvl3pPr>
            <a:lvl4pPr marL="2573928" indent="-602409">
              <a:defRPr sz="2405">
                <a:latin typeface="Trebuchet MS" pitchFamily="34" charset="0"/>
              </a:defRPr>
            </a:lvl4pPr>
            <a:lvl5pPr marL="3012043" indent="-438115">
              <a:defRPr sz="2405">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15760701" y="32812572"/>
            <a:ext cx="14681663" cy="766869"/>
          </a:xfrm>
          <a:prstGeom prst="rect">
            <a:avLst/>
          </a:prstGeom>
          <a:noFill/>
        </p:spPr>
        <p:txBody>
          <a:bodyPr wrap="square" lIns="83810" tIns="83810" rIns="83810" bIns="83810" anchor="ctr" anchorCtr="0">
            <a:spAutoFit/>
          </a:bodyPr>
          <a:lstStyle>
            <a:lvl1pPr marL="0" indent="0" algn="ctr">
              <a:buNone/>
              <a:defRPr sz="3868" b="1" u="sng" baseline="0">
                <a:solidFill>
                  <a:schemeClr val="accent5">
                    <a:lumMod val="50000"/>
                  </a:schemeClr>
                </a:solidFill>
              </a:defRPr>
            </a:lvl1pPr>
          </a:lstStyle>
          <a:p>
            <a:pPr lvl="0"/>
            <a:r>
              <a:rPr lang="en-US" dirty="0" smtClean="0"/>
              <a:t>(click to edit)  ACKNOWLEDGEMENTS or  CONTACT</a:t>
            </a:r>
            <a:endParaRPr lang="en-US" dirty="0"/>
          </a:p>
        </p:txBody>
      </p:sp>
      <p:sp>
        <p:nvSpPr>
          <p:cNvPr id="30" name="Text Placeholder 3"/>
          <p:cNvSpPr>
            <a:spLocks noGrp="1"/>
          </p:cNvSpPr>
          <p:nvPr>
            <p:ph type="body" sz="quarter" idx="30" hasCustomPrompt="1"/>
          </p:nvPr>
        </p:nvSpPr>
        <p:spPr>
          <a:xfrm>
            <a:off x="15766325" y="33611764"/>
            <a:ext cx="14672011" cy="855342"/>
          </a:xfrm>
          <a:prstGeom prst="rect">
            <a:avLst/>
          </a:prstGeom>
        </p:spPr>
        <p:txBody>
          <a:bodyPr wrap="square" lIns="209525" tIns="209525" rIns="209525" bIns="209525">
            <a:spAutoFit/>
          </a:bodyPr>
          <a:lstStyle>
            <a:lvl1pPr marL="0" indent="0">
              <a:buNone/>
              <a:defRPr sz="2718">
                <a:solidFill>
                  <a:schemeClr val="accent5">
                    <a:lumMod val="50000"/>
                  </a:schemeClr>
                </a:solidFill>
                <a:latin typeface="Trebuchet MS" pitchFamily="34" charset="0"/>
              </a:defRPr>
            </a:lvl1pPr>
            <a:lvl2pPr marL="1423874" indent="-547643">
              <a:defRPr sz="2405">
                <a:latin typeface="Trebuchet MS" pitchFamily="34" charset="0"/>
              </a:defRPr>
            </a:lvl2pPr>
            <a:lvl3pPr marL="1971518" indent="-547643">
              <a:defRPr sz="2405">
                <a:latin typeface="Trebuchet MS" pitchFamily="34" charset="0"/>
              </a:defRPr>
            </a:lvl3pPr>
            <a:lvl4pPr marL="2573928" indent="-602409">
              <a:defRPr sz="2405">
                <a:latin typeface="Trebuchet MS" pitchFamily="34" charset="0"/>
              </a:defRPr>
            </a:lvl4pPr>
            <a:lvl5pPr marL="3012043" indent="-438115">
              <a:defRPr sz="2405">
                <a:latin typeface="Trebuchet MS" pitchFamily="34" charset="0"/>
              </a:defRPr>
            </a:lvl5pPr>
          </a:lstStyle>
          <a:p>
            <a:pPr lvl="0"/>
            <a:r>
              <a:rPr lang="en-US" dirty="0" smtClean="0"/>
              <a:t>Type in or paste your text here</a:t>
            </a:r>
            <a:endParaRPr lang="en-US" dirty="0"/>
          </a:p>
        </p:txBody>
      </p:sp>
      <p:sp>
        <p:nvSpPr>
          <p:cNvPr id="60" name="Text Placeholder 3"/>
          <p:cNvSpPr>
            <a:spLocks noGrp="1"/>
          </p:cNvSpPr>
          <p:nvPr>
            <p:ph type="body" sz="quarter" idx="96" hasCustomPrompt="1"/>
          </p:nvPr>
        </p:nvSpPr>
        <p:spPr>
          <a:xfrm>
            <a:off x="640467" y="18995224"/>
            <a:ext cx="14685061" cy="855342"/>
          </a:xfrm>
          <a:prstGeom prst="rect">
            <a:avLst/>
          </a:prstGeom>
        </p:spPr>
        <p:txBody>
          <a:bodyPr wrap="square" lIns="209525" tIns="209525" rIns="209525" bIns="209525">
            <a:spAutoFit/>
          </a:bodyPr>
          <a:lstStyle>
            <a:lvl1pPr marL="0" indent="0">
              <a:buNone/>
              <a:defRPr sz="2718">
                <a:solidFill>
                  <a:schemeClr val="accent5">
                    <a:lumMod val="50000"/>
                  </a:schemeClr>
                </a:solidFill>
                <a:latin typeface="Trebuchet MS" pitchFamily="34" charset="0"/>
              </a:defRPr>
            </a:lvl1pPr>
            <a:lvl2pPr marL="1423874" indent="-547643">
              <a:defRPr sz="2405">
                <a:latin typeface="Trebuchet MS" pitchFamily="34" charset="0"/>
              </a:defRPr>
            </a:lvl2pPr>
            <a:lvl3pPr marL="1971518" indent="-547643">
              <a:defRPr sz="2405">
                <a:latin typeface="Trebuchet MS" pitchFamily="34" charset="0"/>
              </a:defRPr>
            </a:lvl3pPr>
            <a:lvl4pPr marL="2573928" indent="-602409">
              <a:defRPr sz="2405">
                <a:latin typeface="Trebuchet MS" pitchFamily="34" charset="0"/>
              </a:defRPr>
            </a:lvl4pPr>
            <a:lvl5pPr marL="3012043" indent="-438115">
              <a:defRPr sz="2405">
                <a:latin typeface="Trebuchet MS" pitchFamily="34" charset="0"/>
              </a:defRPr>
            </a:lvl5pPr>
          </a:lstStyle>
          <a:p>
            <a:pPr lvl="0"/>
            <a:r>
              <a:rPr lang="en-US" dirty="0" smtClean="0"/>
              <a:t>Type in or paste your text here</a:t>
            </a:r>
            <a:endParaRPr lang="en-US" dirty="0"/>
          </a:p>
        </p:txBody>
      </p:sp>
      <p:sp>
        <p:nvSpPr>
          <p:cNvPr id="81" name="Text Placeholder 76"/>
          <p:cNvSpPr>
            <a:spLocks noGrp="1"/>
          </p:cNvSpPr>
          <p:nvPr>
            <p:ph type="body" sz="quarter" idx="150" hasCustomPrompt="1"/>
          </p:nvPr>
        </p:nvSpPr>
        <p:spPr>
          <a:xfrm>
            <a:off x="4129088" y="4506703"/>
            <a:ext cx="22831425" cy="1226820"/>
          </a:xfrm>
          <a:prstGeom prst="rect">
            <a:avLst/>
          </a:prstGeom>
        </p:spPr>
        <p:txBody>
          <a:bodyPr lIns="83814" tIns="41907" rIns="83814" bIns="41907">
            <a:normAutofit/>
          </a:bodyPr>
          <a:lstStyle>
            <a:lvl1pPr marL="0" indent="0" algn="ctr">
              <a:buFontTx/>
              <a:buNone/>
              <a:defRPr sz="5750">
                <a:solidFill>
                  <a:schemeClr val="bg1"/>
                </a:solidFill>
                <a:latin typeface="+mj-lt"/>
              </a:defRPr>
            </a:lvl1pPr>
            <a:lvl2pPr>
              <a:buFontTx/>
              <a:buNone/>
              <a:defRPr sz="6900"/>
            </a:lvl2pPr>
            <a:lvl3pPr>
              <a:buFontTx/>
              <a:buNone/>
              <a:defRPr sz="6900"/>
            </a:lvl3pPr>
            <a:lvl4pPr>
              <a:buFontTx/>
              <a:buNone/>
              <a:defRPr sz="6900"/>
            </a:lvl4pPr>
            <a:lvl5pPr>
              <a:buFontTx/>
              <a:buNone/>
              <a:defRPr sz="6900"/>
            </a:lvl5pPr>
          </a:lstStyle>
          <a:p>
            <a:pPr lvl="0"/>
            <a:r>
              <a:rPr lang="en-US" dirty="0" smtClean="0"/>
              <a:t>Click here to add affiliations</a:t>
            </a:r>
            <a:endParaRPr lang="en-US" dirty="0"/>
          </a:p>
        </p:txBody>
      </p:sp>
      <p:sp>
        <p:nvSpPr>
          <p:cNvPr id="82" name="Text Placeholder 76"/>
          <p:cNvSpPr>
            <a:spLocks noGrp="1"/>
          </p:cNvSpPr>
          <p:nvPr>
            <p:ph type="body" sz="quarter" idx="151" hasCustomPrompt="1"/>
          </p:nvPr>
        </p:nvSpPr>
        <p:spPr>
          <a:xfrm>
            <a:off x="4129088" y="2732195"/>
            <a:ext cx="22831425" cy="1774508"/>
          </a:xfrm>
          <a:prstGeom prst="rect">
            <a:avLst/>
          </a:prstGeom>
        </p:spPr>
        <p:txBody>
          <a:bodyPr lIns="83814" tIns="41907" rIns="83814" bIns="41907" anchor="t" anchorCtr="1">
            <a:normAutofit/>
          </a:bodyPr>
          <a:lstStyle>
            <a:lvl1pPr marL="0" indent="0" algn="ctr">
              <a:buFontTx/>
              <a:buNone/>
              <a:defRPr sz="8469">
                <a:solidFill>
                  <a:schemeClr val="bg1"/>
                </a:solidFill>
                <a:latin typeface="+mj-lt"/>
              </a:defRPr>
            </a:lvl1pPr>
            <a:lvl2pPr>
              <a:buFontTx/>
              <a:buNone/>
              <a:defRPr sz="6900"/>
            </a:lvl2pPr>
            <a:lvl3pPr>
              <a:buFontTx/>
              <a:buNone/>
              <a:defRPr sz="6900"/>
            </a:lvl3pPr>
            <a:lvl4pPr>
              <a:buFontTx/>
              <a:buNone/>
              <a:defRPr sz="6900"/>
            </a:lvl4pPr>
            <a:lvl5pPr>
              <a:buFontTx/>
              <a:buNone/>
              <a:defRPr sz="6900"/>
            </a:lvl5pPr>
          </a:lstStyle>
          <a:p>
            <a:pPr lvl="0"/>
            <a:r>
              <a:rPr lang="en-US" dirty="0" smtClean="0"/>
              <a:t>Click here to add authors</a:t>
            </a:r>
            <a:endParaRPr lang="en-US" dirty="0"/>
          </a:p>
        </p:txBody>
      </p:sp>
      <p:sp>
        <p:nvSpPr>
          <p:cNvPr id="88" name="Text Placeholder 76"/>
          <p:cNvSpPr>
            <a:spLocks noGrp="1"/>
          </p:cNvSpPr>
          <p:nvPr>
            <p:ph type="body" sz="quarter" idx="153" hasCustomPrompt="1"/>
          </p:nvPr>
        </p:nvSpPr>
        <p:spPr>
          <a:xfrm>
            <a:off x="4129088" y="560017"/>
            <a:ext cx="22831425" cy="2172181"/>
          </a:xfrm>
          <a:prstGeom prst="rect">
            <a:avLst/>
          </a:prstGeom>
        </p:spPr>
        <p:txBody>
          <a:bodyPr lIns="83814" tIns="41907" rIns="83814" bIns="41907" anchor="t" anchorCtr="1">
            <a:normAutofit/>
          </a:bodyPr>
          <a:lstStyle>
            <a:lvl1pPr marL="0" indent="0" algn="ctr">
              <a:buFontTx/>
              <a:buNone/>
              <a:defRPr sz="10978" b="1">
                <a:solidFill>
                  <a:schemeClr val="bg1"/>
                </a:solidFill>
                <a:latin typeface="+mj-lt"/>
              </a:defRPr>
            </a:lvl1pPr>
            <a:lvl2pPr>
              <a:buFontTx/>
              <a:buNone/>
              <a:defRPr sz="6900"/>
            </a:lvl2pPr>
            <a:lvl3pPr>
              <a:buFontTx/>
              <a:buNone/>
              <a:defRPr sz="6900"/>
            </a:lvl3pPr>
            <a:lvl4pPr>
              <a:buFontTx/>
              <a:buNone/>
              <a:defRPr sz="6900"/>
            </a:lvl4pPr>
            <a:lvl5pPr>
              <a:buFontTx/>
              <a:buNone/>
              <a:defRPr sz="69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640465" y="7453222"/>
            <a:ext cx="9627155" cy="811098"/>
          </a:xfrm>
          <a:prstGeom prst="rect">
            <a:avLst/>
          </a:prstGeom>
        </p:spPr>
        <p:txBody>
          <a:bodyPr wrap="square" lIns="209525" tIns="209525" rIns="209525" bIns="209525">
            <a:spAutoFit/>
          </a:bodyPr>
          <a:lstStyle>
            <a:lvl1pPr marL="0" indent="0">
              <a:buNone/>
              <a:defRPr sz="2405">
                <a:solidFill>
                  <a:schemeClr val="accent5">
                    <a:lumMod val="50000"/>
                  </a:schemeClr>
                </a:solidFill>
                <a:latin typeface="Trebuchet MS" pitchFamily="34" charset="0"/>
              </a:defRPr>
            </a:lvl1pPr>
            <a:lvl2pPr marL="1423874" indent="-547643">
              <a:defRPr sz="2405">
                <a:latin typeface="Trebuchet MS" pitchFamily="34" charset="0"/>
              </a:defRPr>
            </a:lvl2pPr>
            <a:lvl3pPr marL="1971518" indent="-547643">
              <a:defRPr sz="2405">
                <a:latin typeface="Trebuchet MS" pitchFamily="34" charset="0"/>
              </a:defRPr>
            </a:lvl3pPr>
            <a:lvl4pPr marL="2573928" indent="-602409">
              <a:defRPr sz="2405">
                <a:latin typeface="Trebuchet MS" pitchFamily="34" charset="0"/>
              </a:defRPr>
            </a:lvl4pPr>
            <a:lvl5pPr marL="3012043" indent="-438115">
              <a:defRPr sz="2405">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653323" y="6728448"/>
            <a:ext cx="9614297" cy="722627"/>
          </a:xfrm>
          <a:prstGeom prst="rect">
            <a:avLst/>
          </a:prstGeom>
          <a:noFill/>
        </p:spPr>
        <p:txBody>
          <a:bodyPr wrap="square" lIns="83810" tIns="83810" rIns="83810" bIns="83810" anchor="ctr" anchorCtr="0">
            <a:spAutoFit/>
          </a:bodyPr>
          <a:lstStyle>
            <a:lvl1pPr marL="0" indent="0" algn="ctr">
              <a:buNone/>
              <a:defRPr sz="3555"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653323" y="22833277"/>
            <a:ext cx="9628279" cy="811098"/>
          </a:xfrm>
          <a:prstGeom prst="rect">
            <a:avLst/>
          </a:prstGeom>
        </p:spPr>
        <p:txBody>
          <a:bodyPr wrap="square" lIns="209525" tIns="209525" rIns="209525" bIns="209525">
            <a:spAutoFit/>
          </a:bodyPr>
          <a:lstStyle>
            <a:lvl1pPr marL="0" indent="0">
              <a:buNone/>
              <a:defRPr sz="2405">
                <a:solidFill>
                  <a:schemeClr val="accent5">
                    <a:lumMod val="50000"/>
                  </a:schemeClr>
                </a:solidFill>
                <a:latin typeface="Trebuchet MS" pitchFamily="34" charset="0"/>
              </a:defRPr>
            </a:lvl1pPr>
            <a:lvl2pPr marL="1423874" indent="-547643">
              <a:defRPr sz="2405">
                <a:latin typeface="Trebuchet MS" pitchFamily="34" charset="0"/>
              </a:defRPr>
            </a:lvl2pPr>
            <a:lvl3pPr marL="1971518" indent="-547643">
              <a:defRPr sz="2405">
                <a:latin typeface="Trebuchet MS" pitchFamily="34" charset="0"/>
              </a:defRPr>
            </a:lvl3pPr>
            <a:lvl4pPr marL="2573928" indent="-602409">
              <a:defRPr sz="2405">
                <a:latin typeface="Trebuchet MS" pitchFamily="34" charset="0"/>
              </a:defRPr>
            </a:lvl4pPr>
            <a:lvl5pPr marL="3012043" indent="-438115">
              <a:defRPr sz="2405">
                <a:latin typeface="Trebuchet MS" pitchFamily="34" charset="0"/>
              </a:defRPr>
            </a:lvl5pPr>
          </a:lstStyle>
          <a:p>
            <a:pPr lvl="0"/>
            <a:r>
              <a:rPr lang="en-US" dirty="0" smtClean="0"/>
              <a:t>Type in or paste your text here</a:t>
            </a:r>
            <a:endParaRPr lang="en-US" dirty="0"/>
          </a:p>
        </p:txBody>
      </p:sp>
      <p:sp>
        <p:nvSpPr>
          <p:cNvPr id="20" name="Text Placeholder 5"/>
          <p:cNvSpPr>
            <a:spLocks noGrp="1"/>
          </p:cNvSpPr>
          <p:nvPr>
            <p:ph type="body" sz="quarter" idx="20" hasCustomPrompt="1"/>
          </p:nvPr>
        </p:nvSpPr>
        <p:spPr>
          <a:xfrm>
            <a:off x="667309" y="22032692"/>
            <a:ext cx="9614297" cy="722627"/>
          </a:xfrm>
          <a:prstGeom prst="rect">
            <a:avLst/>
          </a:prstGeom>
          <a:noFill/>
        </p:spPr>
        <p:txBody>
          <a:bodyPr wrap="square" lIns="83810" tIns="83810" rIns="83810" bIns="83810" anchor="ctr" anchorCtr="0">
            <a:spAutoFit/>
          </a:bodyPr>
          <a:lstStyle>
            <a:lvl1pPr marL="0" indent="0" algn="ctr">
              <a:buNone/>
              <a:defRPr sz="3555"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10734280" y="27002877"/>
            <a:ext cx="9613170" cy="811098"/>
          </a:xfrm>
          <a:prstGeom prst="rect">
            <a:avLst/>
          </a:prstGeom>
        </p:spPr>
        <p:txBody>
          <a:bodyPr wrap="square" lIns="209525" tIns="209525" rIns="209525" bIns="209525">
            <a:spAutoFit/>
          </a:bodyPr>
          <a:lstStyle>
            <a:lvl1pPr marL="0" indent="0">
              <a:buNone/>
              <a:defRPr sz="2405">
                <a:solidFill>
                  <a:schemeClr val="accent5">
                    <a:lumMod val="50000"/>
                  </a:schemeClr>
                </a:solidFill>
                <a:latin typeface="Trebuchet MS" pitchFamily="34" charset="0"/>
              </a:defRPr>
            </a:lvl1pPr>
            <a:lvl2pPr marL="1423874" indent="-547643">
              <a:defRPr sz="2405">
                <a:latin typeface="Trebuchet MS" pitchFamily="34" charset="0"/>
              </a:defRPr>
            </a:lvl2pPr>
            <a:lvl3pPr marL="1971518" indent="-547643">
              <a:defRPr sz="2405">
                <a:latin typeface="Trebuchet MS" pitchFamily="34" charset="0"/>
              </a:defRPr>
            </a:lvl3pPr>
            <a:lvl4pPr marL="2573928" indent="-602409">
              <a:defRPr sz="2405">
                <a:latin typeface="Trebuchet MS" pitchFamily="34" charset="0"/>
              </a:defRPr>
            </a:lvl4pPr>
            <a:lvl5pPr marL="3012043" indent="-438115">
              <a:defRPr sz="2405">
                <a:latin typeface="Trebuchet MS" pitchFamily="34" charset="0"/>
              </a:defRPr>
            </a:lvl5pPr>
          </a:lstStyle>
          <a:p>
            <a:pPr lvl="0"/>
            <a:r>
              <a:rPr lang="en-US" dirty="0" smtClean="0"/>
              <a:t>Type in or paste your text here</a:t>
            </a:r>
            <a:endParaRPr lang="en-US" dirty="0"/>
          </a:p>
        </p:txBody>
      </p:sp>
      <p:sp>
        <p:nvSpPr>
          <p:cNvPr id="22" name="Text Placeholder 5"/>
          <p:cNvSpPr>
            <a:spLocks noGrp="1"/>
          </p:cNvSpPr>
          <p:nvPr>
            <p:ph type="body" sz="quarter" idx="22" hasCustomPrompt="1"/>
          </p:nvPr>
        </p:nvSpPr>
        <p:spPr>
          <a:xfrm>
            <a:off x="10734280" y="26288243"/>
            <a:ext cx="9613170" cy="722627"/>
          </a:xfrm>
          <a:prstGeom prst="rect">
            <a:avLst/>
          </a:prstGeom>
          <a:noFill/>
        </p:spPr>
        <p:txBody>
          <a:bodyPr wrap="square" lIns="83810" tIns="83810" rIns="83810" bIns="83810" anchor="ctr" anchorCtr="0">
            <a:spAutoFit/>
          </a:bodyPr>
          <a:lstStyle>
            <a:lvl1pPr marL="0" indent="0" algn="ctr">
              <a:buNone/>
              <a:defRPr sz="3555" b="1" u="sng" baseline="0">
                <a:solidFill>
                  <a:schemeClr val="accent5">
                    <a:lumMod val="50000"/>
                  </a:schemeClr>
                </a:solidFill>
              </a:defRPr>
            </a:lvl1pPr>
          </a:lstStyle>
          <a:p>
            <a:pPr lvl="0"/>
            <a:r>
              <a:rPr lang="en-US" dirty="0" smtClean="0"/>
              <a:t>(click to add)  MATERIALS &amp; METHODS</a:t>
            </a:r>
            <a:endParaRPr lang="en-US" dirty="0"/>
          </a:p>
        </p:txBody>
      </p:sp>
      <p:sp>
        <p:nvSpPr>
          <p:cNvPr id="23" name="Text Placeholder 3"/>
          <p:cNvSpPr>
            <a:spLocks noGrp="1"/>
          </p:cNvSpPr>
          <p:nvPr>
            <p:ph type="body" sz="quarter" idx="23" hasCustomPrompt="1"/>
          </p:nvPr>
        </p:nvSpPr>
        <p:spPr>
          <a:xfrm>
            <a:off x="10739904" y="7463365"/>
            <a:ext cx="9613170" cy="811098"/>
          </a:xfrm>
          <a:prstGeom prst="rect">
            <a:avLst/>
          </a:prstGeom>
        </p:spPr>
        <p:txBody>
          <a:bodyPr wrap="square" lIns="209525" tIns="209525" rIns="209525" bIns="209525">
            <a:spAutoFit/>
          </a:bodyPr>
          <a:lstStyle>
            <a:lvl1pPr marL="0" indent="0">
              <a:buNone/>
              <a:defRPr sz="2405">
                <a:solidFill>
                  <a:schemeClr val="accent5">
                    <a:lumMod val="50000"/>
                  </a:schemeClr>
                </a:solidFill>
                <a:latin typeface="Trebuchet MS" pitchFamily="34" charset="0"/>
              </a:defRPr>
            </a:lvl1pPr>
            <a:lvl2pPr marL="1423874" indent="-547643">
              <a:defRPr sz="2405">
                <a:latin typeface="Trebuchet MS" pitchFamily="34" charset="0"/>
              </a:defRPr>
            </a:lvl2pPr>
            <a:lvl3pPr marL="1971518" indent="-547643">
              <a:defRPr sz="2405">
                <a:latin typeface="Trebuchet MS" pitchFamily="34" charset="0"/>
              </a:defRPr>
            </a:lvl3pPr>
            <a:lvl4pPr marL="2573928" indent="-602409">
              <a:defRPr sz="2405">
                <a:latin typeface="Trebuchet MS" pitchFamily="34" charset="0"/>
              </a:defRPr>
            </a:lvl4pPr>
            <a:lvl5pPr marL="3012043" indent="-438115">
              <a:defRPr sz="2405">
                <a:latin typeface="Trebuchet MS" pitchFamily="34" charset="0"/>
              </a:defRPr>
            </a:lvl5pPr>
          </a:lstStyle>
          <a:p>
            <a:pPr lvl="0"/>
            <a:r>
              <a:rPr lang="en-US" dirty="0" smtClean="0"/>
              <a:t>Type in or paste your text here</a:t>
            </a:r>
            <a:endParaRPr lang="en-US" dirty="0"/>
          </a:p>
        </p:txBody>
      </p:sp>
      <p:sp>
        <p:nvSpPr>
          <p:cNvPr id="24" name="Text Placeholder 5"/>
          <p:cNvSpPr>
            <a:spLocks noGrp="1"/>
          </p:cNvSpPr>
          <p:nvPr>
            <p:ph type="body" sz="quarter" idx="24" hasCustomPrompt="1"/>
          </p:nvPr>
        </p:nvSpPr>
        <p:spPr>
          <a:xfrm>
            <a:off x="10735405" y="6728448"/>
            <a:ext cx="9618795" cy="722627"/>
          </a:xfrm>
          <a:prstGeom prst="rect">
            <a:avLst/>
          </a:prstGeom>
          <a:noFill/>
        </p:spPr>
        <p:txBody>
          <a:bodyPr wrap="square" lIns="83810" tIns="83810" rIns="83810" bIns="83810" anchor="ctr" anchorCtr="0">
            <a:spAutoFit/>
          </a:bodyPr>
          <a:lstStyle>
            <a:lvl1pPr marL="0" indent="0" algn="ctr">
              <a:buNone/>
              <a:defRPr sz="3555"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0821984" y="6728448"/>
            <a:ext cx="9616354" cy="722627"/>
          </a:xfrm>
          <a:prstGeom prst="rect">
            <a:avLst/>
          </a:prstGeom>
          <a:noFill/>
        </p:spPr>
        <p:txBody>
          <a:bodyPr wrap="square" lIns="83810" tIns="83810" rIns="83810" bIns="83810" anchor="ctr" anchorCtr="0">
            <a:spAutoFit/>
          </a:bodyPr>
          <a:lstStyle>
            <a:lvl1pPr marL="0" indent="0" algn="ctr">
              <a:buNone/>
              <a:tabLst/>
              <a:defRPr sz="3555"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0821984" y="7453222"/>
            <a:ext cx="9616354" cy="811098"/>
          </a:xfrm>
          <a:prstGeom prst="rect">
            <a:avLst/>
          </a:prstGeom>
        </p:spPr>
        <p:txBody>
          <a:bodyPr wrap="square" lIns="209525" tIns="209525" rIns="209525" bIns="209525">
            <a:spAutoFit/>
          </a:bodyPr>
          <a:lstStyle>
            <a:lvl1pPr marL="0" indent="0">
              <a:buNone/>
              <a:defRPr sz="2405">
                <a:solidFill>
                  <a:schemeClr val="accent5">
                    <a:lumMod val="50000"/>
                  </a:schemeClr>
                </a:solidFill>
                <a:latin typeface="Trebuchet MS" pitchFamily="34" charset="0"/>
              </a:defRPr>
            </a:lvl1pPr>
            <a:lvl2pPr marL="1423874" indent="-547643">
              <a:defRPr sz="2405">
                <a:latin typeface="Trebuchet MS" pitchFamily="34" charset="0"/>
              </a:defRPr>
            </a:lvl2pPr>
            <a:lvl3pPr marL="1971518" indent="-547643">
              <a:defRPr sz="2405">
                <a:latin typeface="Trebuchet MS" pitchFamily="34" charset="0"/>
              </a:defRPr>
            </a:lvl3pPr>
            <a:lvl4pPr marL="2573928" indent="-602409">
              <a:defRPr sz="2405">
                <a:latin typeface="Trebuchet MS" pitchFamily="34" charset="0"/>
              </a:defRPr>
            </a:lvl4pPr>
            <a:lvl5pPr marL="3012043" indent="-438115">
              <a:defRPr sz="2405">
                <a:latin typeface="Trebuchet MS" pitchFamily="34" charset="0"/>
              </a:defRPr>
            </a:lvl5pPr>
          </a:lstStyle>
          <a:p>
            <a:pPr lvl="0"/>
            <a:r>
              <a:rPr lang="en-US" dirty="0" smtClean="0"/>
              <a:t>Type in or paste your text here</a:t>
            </a:r>
            <a:endParaRPr lang="en-US" dirty="0"/>
          </a:p>
        </p:txBody>
      </p:sp>
      <p:sp>
        <p:nvSpPr>
          <p:cNvPr id="27" name="Text Placeholder 5"/>
          <p:cNvSpPr>
            <a:spLocks noGrp="1"/>
          </p:cNvSpPr>
          <p:nvPr>
            <p:ph type="body" sz="quarter" idx="27" hasCustomPrompt="1"/>
          </p:nvPr>
        </p:nvSpPr>
        <p:spPr>
          <a:xfrm>
            <a:off x="20821984" y="21991666"/>
            <a:ext cx="9616354" cy="722627"/>
          </a:xfrm>
          <a:prstGeom prst="rect">
            <a:avLst/>
          </a:prstGeom>
          <a:noFill/>
        </p:spPr>
        <p:txBody>
          <a:bodyPr wrap="square" lIns="83810" tIns="83810" rIns="83810" bIns="83810" anchor="ctr" anchorCtr="0">
            <a:spAutoFit/>
          </a:bodyPr>
          <a:lstStyle>
            <a:lvl1pPr marL="0" indent="0" algn="ctr">
              <a:buNone/>
              <a:defRPr sz="3555"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0818421" y="22716437"/>
            <a:ext cx="9619918" cy="811098"/>
          </a:xfrm>
          <a:prstGeom prst="rect">
            <a:avLst/>
          </a:prstGeom>
        </p:spPr>
        <p:txBody>
          <a:bodyPr wrap="square" lIns="209525" tIns="209525" rIns="209525" bIns="209525">
            <a:spAutoFit/>
          </a:bodyPr>
          <a:lstStyle>
            <a:lvl1pPr marL="0" indent="0">
              <a:buNone/>
              <a:defRPr sz="2405">
                <a:solidFill>
                  <a:schemeClr val="accent5">
                    <a:lumMod val="50000"/>
                  </a:schemeClr>
                </a:solidFill>
                <a:latin typeface="Trebuchet MS" pitchFamily="34" charset="0"/>
              </a:defRPr>
            </a:lvl1pPr>
            <a:lvl2pPr marL="1423874" indent="-547643">
              <a:defRPr sz="2405">
                <a:latin typeface="Trebuchet MS" pitchFamily="34" charset="0"/>
              </a:defRPr>
            </a:lvl2pPr>
            <a:lvl3pPr marL="1971518" indent="-547643">
              <a:defRPr sz="2405">
                <a:latin typeface="Trebuchet MS" pitchFamily="34" charset="0"/>
              </a:defRPr>
            </a:lvl3pPr>
            <a:lvl4pPr marL="2573928" indent="-602409">
              <a:defRPr sz="2405">
                <a:latin typeface="Trebuchet MS" pitchFamily="34" charset="0"/>
              </a:defRPr>
            </a:lvl4pPr>
            <a:lvl5pPr marL="3012043" indent="-438115">
              <a:defRPr sz="2405">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20821984" y="32542183"/>
            <a:ext cx="9616354" cy="1263403"/>
          </a:xfrm>
          <a:prstGeom prst="rect">
            <a:avLst/>
          </a:prstGeom>
          <a:noFill/>
        </p:spPr>
        <p:txBody>
          <a:bodyPr wrap="square" lIns="83810" tIns="83810" rIns="83810" bIns="83810" anchor="ctr" anchorCtr="0">
            <a:spAutoFit/>
          </a:bodyPr>
          <a:lstStyle>
            <a:lvl1pPr marL="0" indent="0" algn="ctr">
              <a:buNone/>
              <a:defRPr sz="3555"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0821985" y="33537346"/>
            <a:ext cx="9619918" cy="811098"/>
          </a:xfrm>
          <a:prstGeom prst="rect">
            <a:avLst/>
          </a:prstGeom>
        </p:spPr>
        <p:txBody>
          <a:bodyPr wrap="square" lIns="209525" tIns="209525" rIns="209525" bIns="209525">
            <a:spAutoFit/>
          </a:bodyPr>
          <a:lstStyle>
            <a:lvl1pPr marL="0" indent="0">
              <a:buNone/>
              <a:defRPr sz="2405">
                <a:solidFill>
                  <a:schemeClr val="accent5">
                    <a:lumMod val="50000"/>
                  </a:schemeClr>
                </a:solidFill>
                <a:latin typeface="Trebuchet MS" pitchFamily="34" charset="0"/>
              </a:defRPr>
            </a:lvl1pPr>
            <a:lvl2pPr marL="1423874" indent="-547643">
              <a:defRPr sz="2405">
                <a:latin typeface="Trebuchet MS" pitchFamily="34" charset="0"/>
              </a:defRPr>
            </a:lvl2pPr>
            <a:lvl3pPr marL="1971518" indent="-547643">
              <a:defRPr sz="2405">
                <a:latin typeface="Trebuchet MS" pitchFamily="34" charset="0"/>
              </a:defRPr>
            </a:lvl3pPr>
            <a:lvl4pPr marL="2573928" indent="-602409">
              <a:defRPr sz="2405">
                <a:latin typeface="Trebuchet MS" pitchFamily="34" charset="0"/>
              </a:defRPr>
            </a:lvl4pPr>
            <a:lvl5pPr marL="3012043" indent="-438115">
              <a:defRPr sz="2405">
                <a:latin typeface="Trebuchet MS" pitchFamily="34" charset="0"/>
              </a:defRPr>
            </a:lvl5pPr>
          </a:lstStyle>
          <a:p>
            <a:pPr lvl="0"/>
            <a:r>
              <a:rPr lang="en-US" dirty="0" smtClean="0"/>
              <a:t>Type in or paste your text here</a:t>
            </a:r>
            <a:endParaRPr lang="en-US" dirty="0"/>
          </a:p>
        </p:txBody>
      </p:sp>
      <p:sp>
        <p:nvSpPr>
          <p:cNvPr id="77" name="Text Placeholder 76"/>
          <p:cNvSpPr>
            <a:spLocks noGrp="1"/>
          </p:cNvSpPr>
          <p:nvPr>
            <p:ph type="body" sz="quarter" idx="150" hasCustomPrompt="1"/>
          </p:nvPr>
        </p:nvSpPr>
        <p:spPr>
          <a:xfrm>
            <a:off x="4129088" y="4506703"/>
            <a:ext cx="22831425" cy="1226820"/>
          </a:xfrm>
          <a:prstGeom prst="rect">
            <a:avLst/>
          </a:prstGeom>
        </p:spPr>
        <p:txBody>
          <a:bodyPr lIns="83814" tIns="41907" rIns="83814" bIns="41907">
            <a:normAutofit/>
          </a:bodyPr>
          <a:lstStyle>
            <a:lvl1pPr marL="0" indent="0" algn="ctr">
              <a:buFontTx/>
              <a:buNone/>
              <a:defRPr sz="5750">
                <a:solidFill>
                  <a:schemeClr val="bg1"/>
                </a:solidFill>
                <a:latin typeface="+mj-lt"/>
              </a:defRPr>
            </a:lvl1pPr>
            <a:lvl2pPr>
              <a:buFontTx/>
              <a:buNone/>
              <a:defRPr sz="6900"/>
            </a:lvl2pPr>
            <a:lvl3pPr>
              <a:buFontTx/>
              <a:buNone/>
              <a:defRPr sz="6900"/>
            </a:lvl3pPr>
            <a:lvl4pPr>
              <a:buFontTx/>
              <a:buNone/>
              <a:defRPr sz="6900"/>
            </a:lvl4pPr>
            <a:lvl5pPr>
              <a:buFontTx/>
              <a:buNone/>
              <a:defRPr sz="6900"/>
            </a:lvl5pPr>
          </a:lstStyle>
          <a:p>
            <a:pPr lvl="0"/>
            <a:r>
              <a:rPr lang="en-US" dirty="0" smtClean="0"/>
              <a:t>Click here to add affiliations</a:t>
            </a:r>
            <a:endParaRPr lang="en-US" dirty="0"/>
          </a:p>
        </p:txBody>
      </p:sp>
      <p:sp>
        <p:nvSpPr>
          <p:cNvPr id="78" name="Text Placeholder 76"/>
          <p:cNvSpPr>
            <a:spLocks noGrp="1"/>
          </p:cNvSpPr>
          <p:nvPr>
            <p:ph type="body" sz="quarter" idx="151" hasCustomPrompt="1"/>
          </p:nvPr>
        </p:nvSpPr>
        <p:spPr>
          <a:xfrm>
            <a:off x="4129088" y="2732195"/>
            <a:ext cx="22831425" cy="1774508"/>
          </a:xfrm>
          <a:prstGeom prst="rect">
            <a:avLst/>
          </a:prstGeom>
        </p:spPr>
        <p:txBody>
          <a:bodyPr lIns="83814" tIns="41907" rIns="83814" bIns="41907" anchor="t" anchorCtr="1">
            <a:normAutofit/>
          </a:bodyPr>
          <a:lstStyle>
            <a:lvl1pPr marL="0" indent="0" algn="ctr">
              <a:buFontTx/>
              <a:buNone/>
              <a:defRPr sz="8469">
                <a:solidFill>
                  <a:schemeClr val="bg1"/>
                </a:solidFill>
                <a:latin typeface="+mj-lt"/>
              </a:defRPr>
            </a:lvl1pPr>
            <a:lvl2pPr>
              <a:buFontTx/>
              <a:buNone/>
              <a:defRPr sz="6900"/>
            </a:lvl2pPr>
            <a:lvl3pPr>
              <a:buFontTx/>
              <a:buNone/>
              <a:defRPr sz="6900"/>
            </a:lvl3pPr>
            <a:lvl4pPr>
              <a:buFontTx/>
              <a:buNone/>
              <a:defRPr sz="6900"/>
            </a:lvl4pPr>
            <a:lvl5pPr>
              <a:buFontTx/>
              <a:buNone/>
              <a:defRPr sz="6900"/>
            </a:lvl5pPr>
          </a:lstStyle>
          <a:p>
            <a:pPr lvl="0"/>
            <a:r>
              <a:rPr lang="en-US" dirty="0" smtClean="0"/>
              <a:t>Click here to add authors</a:t>
            </a:r>
            <a:endParaRPr lang="en-US" dirty="0"/>
          </a:p>
        </p:txBody>
      </p:sp>
      <p:sp>
        <p:nvSpPr>
          <p:cNvPr id="79" name="Text Placeholder 76"/>
          <p:cNvSpPr>
            <a:spLocks noGrp="1"/>
          </p:cNvSpPr>
          <p:nvPr>
            <p:ph type="body" sz="quarter" idx="153" hasCustomPrompt="1"/>
          </p:nvPr>
        </p:nvSpPr>
        <p:spPr>
          <a:xfrm>
            <a:off x="4129088" y="560017"/>
            <a:ext cx="22831425" cy="2172181"/>
          </a:xfrm>
          <a:prstGeom prst="rect">
            <a:avLst/>
          </a:prstGeom>
        </p:spPr>
        <p:txBody>
          <a:bodyPr lIns="83814" tIns="41907" rIns="83814" bIns="41907" anchor="t" anchorCtr="1">
            <a:normAutofit/>
          </a:bodyPr>
          <a:lstStyle>
            <a:lvl1pPr marL="0" indent="0" algn="ctr">
              <a:buFontTx/>
              <a:buNone/>
              <a:defRPr sz="10978" b="1">
                <a:solidFill>
                  <a:schemeClr val="bg1"/>
                </a:solidFill>
                <a:latin typeface="+mj-lt"/>
              </a:defRPr>
            </a:lvl1pPr>
            <a:lvl2pPr>
              <a:buFontTx/>
              <a:buNone/>
              <a:defRPr sz="6900"/>
            </a:lvl2pPr>
            <a:lvl3pPr>
              <a:buFontTx/>
              <a:buNone/>
              <a:defRPr sz="6900"/>
            </a:lvl3pPr>
            <a:lvl4pPr>
              <a:buFontTx/>
              <a:buNone/>
              <a:defRPr sz="6900"/>
            </a:lvl4pPr>
            <a:lvl5pPr>
              <a:buFontTx/>
              <a:buNone/>
              <a:defRPr sz="69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640468" y="7507990"/>
            <a:ext cx="7123576" cy="855342"/>
          </a:xfrm>
          <a:prstGeom prst="rect">
            <a:avLst/>
          </a:prstGeom>
        </p:spPr>
        <p:txBody>
          <a:bodyPr wrap="square" lIns="209525" tIns="209525" rIns="209525" bIns="209525">
            <a:spAutoFit/>
          </a:bodyPr>
          <a:lstStyle>
            <a:lvl1pPr marL="0" indent="0">
              <a:buNone/>
              <a:defRPr sz="2718">
                <a:solidFill>
                  <a:schemeClr val="accent5">
                    <a:lumMod val="50000"/>
                  </a:schemeClr>
                </a:solidFill>
                <a:latin typeface="Trebuchet MS" pitchFamily="34" charset="0"/>
              </a:defRPr>
            </a:lvl1pPr>
            <a:lvl2pPr marL="1423874" indent="-547643">
              <a:defRPr sz="2405">
                <a:latin typeface="Trebuchet MS" pitchFamily="34" charset="0"/>
              </a:defRPr>
            </a:lvl2pPr>
            <a:lvl3pPr marL="1971518" indent="-547643">
              <a:defRPr sz="2405">
                <a:latin typeface="Trebuchet MS" pitchFamily="34" charset="0"/>
              </a:defRPr>
            </a:lvl3pPr>
            <a:lvl4pPr marL="2573928" indent="-602409">
              <a:defRPr sz="2405">
                <a:latin typeface="Trebuchet MS" pitchFamily="34" charset="0"/>
              </a:defRPr>
            </a:lvl4pPr>
            <a:lvl5pPr marL="3012043" indent="-438115">
              <a:defRPr sz="2405">
                <a:latin typeface="Trebuchet MS" pitchFamily="34" charset="0"/>
              </a:defRPr>
            </a:lvl5pPr>
          </a:lstStyle>
          <a:p>
            <a:pPr lvl="0"/>
            <a:r>
              <a:rPr lang="en-US" dirty="0" smtClean="0"/>
              <a:t>Enter your text here</a:t>
            </a:r>
            <a:endParaRPr lang="en-US" dirty="0"/>
          </a:p>
        </p:txBody>
      </p:sp>
      <p:sp>
        <p:nvSpPr>
          <p:cNvPr id="6" name="Text Placeholder 5"/>
          <p:cNvSpPr>
            <a:spLocks noGrp="1"/>
          </p:cNvSpPr>
          <p:nvPr>
            <p:ph type="body" sz="quarter" idx="11" hasCustomPrompt="1"/>
          </p:nvPr>
        </p:nvSpPr>
        <p:spPr>
          <a:xfrm>
            <a:off x="653328" y="6432028"/>
            <a:ext cx="7117953" cy="1359711"/>
          </a:xfrm>
          <a:prstGeom prst="rect">
            <a:avLst/>
          </a:prstGeom>
          <a:noFill/>
        </p:spPr>
        <p:txBody>
          <a:bodyPr lIns="83810" tIns="83810" rIns="83810" bIns="83810" anchor="ctr" anchorCtr="0">
            <a:spAutoFit/>
          </a:bodyPr>
          <a:lstStyle>
            <a:lvl1pPr marL="0" indent="0" algn="ctr">
              <a:buNone/>
              <a:defRPr sz="3868"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639341" y="18898951"/>
            <a:ext cx="7124700" cy="855342"/>
          </a:xfrm>
          <a:prstGeom prst="rect">
            <a:avLst/>
          </a:prstGeom>
        </p:spPr>
        <p:txBody>
          <a:bodyPr wrap="square" lIns="209525" tIns="209525" rIns="209525" bIns="209525">
            <a:spAutoFit/>
          </a:bodyPr>
          <a:lstStyle>
            <a:lvl1pPr marL="0" indent="0">
              <a:buNone/>
              <a:defRPr sz="2718">
                <a:solidFill>
                  <a:schemeClr val="accent5">
                    <a:lumMod val="50000"/>
                  </a:schemeClr>
                </a:solidFill>
                <a:latin typeface="Trebuchet MS" pitchFamily="34" charset="0"/>
              </a:defRPr>
            </a:lvl1pPr>
            <a:lvl2pPr marL="1423874" indent="-547643">
              <a:defRPr sz="2405">
                <a:latin typeface="Trebuchet MS" pitchFamily="34" charset="0"/>
              </a:defRPr>
            </a:lvl2pPr>
            <a:lvl3pPr marL="1971518" indent="-547643">
              <a:defRPr sz="2405">
                <a:latin typeface="Trebuchet MS" pitchFamily="34" charset="0"/>
              </a:defRPr>
            </a:lvl3pPr>
            <a:lvl4pPr marL="2573928" indent="-602409">
              <a:defRPr sz="2405">
                <a:latin typeface="Trebuchet MS" pitchFamily="34" charset="0"/>
              </a:defRPr>
            </a:lvl4pPr>
            <a:lvl5pPr marL="3012043" indent="-438115">
              <a:defRPr sz="2405">
                <a:latin typeface="Trebuchet MS" pitchFamily="34" charset="0"/>
              </a:defRPr>
            </a:lvl5pPr>
          </a:lstStyle>
          <a:p>
            <a:pPr lvl="0"/>
            <a:r>
              <a:rPr lang="en-US" dirty="0" smtClean="0"/>
              <a:t>Enter your text here</a:t>
            </a:r>
            <a:endParaRPr lang="en-US" dirty="0"/>
          </a:p>
        </p:txBody>
      </p:sp>
      <p:sp>
        <p:nvSpPr>
          <p:cNvPr id="20" name="Text Placeholder 5"/>
          <p:cNvSpPr>
            <a:spLocks noGrp="1"/>
          </p:cNvSpPr>
          <p:nvPr>
            <p:ph type="body" sz="quarter" idx="20" hasCustomPrompt="1"/>
          </p:nvPr>
        </p:nvSpPr>
        <p:spPr>
          <a:xfrm>
            <a:off x="653325" y="18160438"/>
            <a:ext cx="7119078" cy="766869"/>
          </a:xfrm>
          <a:prstGeom prst="rect">
            <a:avLst/>
          </a:prstGeom>
          <a:noFill/>
        </p:spPr>
        <p:txBody>
          <a:bodyPr wrap="square" lIns="83810" tIns="83810" rIns="83810" bIns="83810" anchor="ctr" anchorCtr="0">
            <a:spAutoFit/>
          </a:bodyPr>
          <a:lstStyle>
            <a:lvl1pPr marL="0" indent="0" algn="ctr">
              <a:buNone/>
              <a:defRPr sz="3868"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8207573" y="7497847"/>
            <a:ext cx="14676701" cy="855342"/>
          </a:xfrm>
          <a:prstGeom prst="rect">
            <a:avLst/>
          </a:prstGeom>
        </p:spPr>
        <p:txBody>
          <a:bodyPr wrap="square" lIns="209525" tIns="209525" rIns="209525" bIns="209525">
            <a:spAutoFit/>
          </a:bodyPr>
          <a:lstStyle>
            <a:lvl1pPr marL="0" indent="0">
              <a:buNone/>
              <a:defRPr sz="2718">
                <a:solidFill>
                  <a:schemeClr val="accent5">
                    <a:lumMod val="50000"/>
                  </a:schemeClr>
                </a:solidFill>
                <a:latin typeface="Trebuchet MS" pitchFamily="34" charset="0"/>
              </a:defRPr>
            </a:lvl1pPr>
            <a:lvl2pPr marL="1423874" indent="-547643">
              <a:defRPr sz="2405">
                <a:latin typeface="Trebuchet MS" pitchFamily="34" charset="0"/>
              </a:defRPr>
            </a:lvl2pPr>
            <a:lvl3pPr marL="1971518" indent="-547643">
              <a:defRPr sz="2405">
                <a:latin typeface="Trebuchet MS" pitchFamily="34" charset="0"/>
              </a:defRPr>
            </a:lvl3pPr>
            <a:lvl4pPr marL="2573928" indent="-602409">
              <a:defRPr sz="2405">
                <a:latin typeface="Trebuchet MS" pitchFamily="34" charset="0"/>
              </a:defRPr>
            </a:lvl4pPr>
            <a:lvl5pPr marL="3012043" indent="-438115">
              <a:defRPr sz="2405">
                <a:latin typeface="Trebuchet MS" pitchFamily="34" charset="0"/>
              </a:defRPr>
            </a:lvl5pPr>
          </a:lstStyle>
          <a:p>
            <a:pPr lvl="0"/>
            <a:r>
              <a:rPr lang="en-US" dirty="0" smtClean="0"/>
              <a:t>Enter your text here</a:t>
            </a:r>
            <a:endParaRPr lang="en-US" dirty="0"/>
          </a:p>
        </p:txBody>
      </p:sp>
      <p:sp>
        <p:nvSpPr>
          <p:cNvPr id="22" name="Text Placeholder 5"/>
          <p:cNvSpPr>
            <a:spLocks noGrp="1"/>
          </p:cNvSpPr>
          <p:nvPr>
            <p:ph type="body" sz="quarter" idx="22" hasCustomPrompt="1"/>
          </p:nvPr>
        </p:nvSpPr>
        <p:spPr>
          <a:xfrm>
            <a:off x="8207577" y="6728449"/>
            <a:ext cx="14676702" cy="766869"/>
          </a:xfrm>
          <a:prstGeom prst="rect">
            <a:avLst/>
          </a:prstGeom>
          <a:noFill/>
        </p:spPr>
        <p:txBody>
          <a:bodyPr wrap="square" lIns="83810" tIns="83810" rIns="83810" bIns="83810" anchor="ctr" anchorCtr="0">
            <a:spAutoFit/>
          </a:bodyPr>
          <a:lstStyle>
            <a:lvl1pPr marL="0" indent="0" algn="ctr">
              <a:buNone/>
              <a:defRPr sz="3868" b="1" u="sng" baseline="0">
                <a:solidFill>
                  <a:schemeClr val="accent5">
                    <a:lumMod val="50000"/>
                  </a:schemeClr>
                </a:solidFill>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8207577" y="27708385"/>
            <a:ext cx="14676702" cy="855342"/>
          </a:xfrm>
          <a:prstGeom prst="rect">
            <a:avLst/>
          </a:prstGeom>
        </p:spPr>
        <p:txBody>
          <a:bodyPr wrap="square" lIns="209525" tIns="209525" rIns="209525" bIns="209525">
            <a:spAutoFit/>
          </a:bodyPr>
          <a:lstStyle>
            <a:lvl1pPr marL="0" indent="0">
              <a:buNone/>
              <a:defRPr sz="2718">
                <a:solidFill>
                  <a:schemeClr val="accent5">
                    <a:lumMod val="50000"/>
                  </a:schemeClr>
                </a:solidFill>
                <a:latin typeface="Trebuchet MS" pitchFamily="34" charset="0"/>
              </a:defRPr>
            </a:lvl1pPr>
            <a:lvl2pPr marL="1423874" indent="-547643">
              <a:defRPr sz="2405">
                <a:latin typeface="Trebuchet MS" pitchFamily="34" charset="0"/>
              </a:defRPr>
            </a:lvl2pPr>
            <a:lvl3pPr marL="1971518" indent="-547643">
              <a:defRPr sz="2405">
                <a:latin typeface="Trebuchet MS" pitchFamily="34" charset="0"/>
              </a:defRPr>
            </a:lvl3pPr>
            <a:lvl4pPr marL="2573928" indent="-602409">
              <a:defRPr sz="2405">
                <a:latin typeface="Trebuchet MS" pitchFamily="34" charset="0"/>
              </a:defRPr>
            </a:lvl4pPr>
            <a:lvl5pPr marL="3012043" indent="-438115">
              <a:defRPr sz="2405">
                <a:latin typeface="Trebuchet MS" pitchFamily="34" charset="0"/>
              </a:defRPr>
            </a:lvl5pPr>
          </a:lstStyle>
          <a:p>
            <a:pPr lvl="0"/>
            <a:r>
              <a:rPr lang="en-US" dirty="0" smtClean="0"/>
              <a:t>Enter your text here</a:t>
            </a:r>
            <a:endParaRPr lang="en-US" dirty="0"/>
          </a:p>
        </p:txBody>
      </p:sp>
      <p:sp>
        <p:nvSpPr>
          <p:cNvPr id="24" name="Text Placeholder 5"/>
          <p:cNvSpPr>
            <a:spLocks noGrp="1"/>
          </p:cNvSpPr>
          <p:nvPr>
            <p:ph type="body" sz="quarter" idx="24" hasCustomPrompt="1"/>
          </p:nvPr>
        </p:nvSpPr>
        <p:spPr>
          <a:xfrm>
            <a:off x="8207575" y="26928847"/>
            <a:ext cx="14676702" cy="766869"/>
          </a:xfrm>
          <a:prstGeom prst="rect">
            <a:avLst/>
          </a:prstGeom>
          <a:noFill/>
        </p:spPr>
        <p:txBody>
          <a:bodyPr wrap="square" lIns="83810" tIns="83810" rIns="83810" bIns="83810" anchor="ctr" anchorCtr="0">
            <a:spAutoFit/>
          </a:bodyPr>
          <a:lstStyle>
            <a:lvl1pPr marL="0" indent="0" algn="ctr">
              <a:buNone/>
              <a:defRPr sz="3868"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3321699" y="6728449"/>
            <a:ext cx="7116638" cy="766869"/>
          </a:xfrm>
          <a:prstGeom prst="rect">
            <a:avLst/>
          </a:prstGeom>
          <a:noFill/>
        </p:spPr>
        <p:txBody>
          <a:bodyPr wrap="square" lIns="83810" tIns="83810" rIns="83810" bIns="83810" anchor="ctr" anchorCtr="0">
            <a:spAutoFit/>
          </a:bodyPr>
          <a:lstStyle>
            <a:lvl1pPr marL="0" indent="0" algn="ctr">
              <a:buNone/>
              <a:defRPr sz="3868"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3321699" y="7507990"/>
            <a:ext cx="7116638" cy="855342"/>
          </a:xfrm>
          <a:prstGeom prst="rect">
            <a:avLst/>
          </a:prstGeom>
        </p:spPr>
        <p:txBody>
          <a:bodyPr wrap="square" lIns="209525" tIns="209525" rIns="209525" bIns="209525">
            <a:spAutoFit/>
          </a:bodyPr>
          <a:lstStyle>
            <a:lvl1pPr marL="0" indent="0">
              <a:buNone/>
              <a:defRPr sz="2718">
                <a:solidFill>
                  <a:schemeClr val="accent5">
                    <a:lumMod val="50000"/>
                  </a:schemeClr>
                </a:solidFill>
                <a:latin typeface="Trebuchet MS" pitchFamily="34" charset="0"/>
              </a:defRPr>
            </a:lvl1pPr>
            <a:lvl2pPr marL="1423874" indent="-547643">
              <a:defRPr sz="2405">
                <a:latin typeface="Trebuchet MS" pitchFamily="34" charset="0"/>
              </a:defRPr>
            </a:lvl2pPr>
            <a:lvl3pPr marL="1971518" indent="-547643">
              <a:defRPr sz="2405">
                <a:latin typeface="Trebuchet MS" pitchFamily="34" charset="0"/>
              </a:defRPr>
            </a:lvl3pPr>
            <a:lvl4pPr marL="2573928" indent="-602409">
              <a:defRPr sz="2405">
                <a:latin typeface="Trebuchet MS" pitchFamily="34" charset="0"/>
              </a:defRPr>
            </a:lvl4pPr>
            <a:lvl5pPr marL="3012043" indent="-438115">
              <a:defRPr sz="2405">
                <a:latin typeface="Trebuchet MS" pitchFamily="34" charset="0"/>
              </a:defRPr>
            </a:lvl5pPr>
          </a:lstStyle>
          <a:p>
            <a:pPr lvl="0"/>
            <a:r>
              <a:rPr lang="en-US" dirty="0" smtClean="0"/>
              <a:t>Enter your text here</a:t>
            </a:r>
            <a:endParaRPr lang="en-US" dirty="0"/>
          </a:p>
        </p:txBody>
      </p:sp>
      <p:sp>
        <p:nvSpPr>
          <p:cNvPr id="27" name="Text Placeholder 5"/>
          <p:cNvSpPr>
            <a:spLocks noGrp="1"/>
          </p:cNvSpPr>
          <p:nvPr>
            <p:ph type="body" sz="quarter" idx="27" hasCustomPrompt="1"/>
          </p:nvPr>
        </p:nvSpPr>
        <p:spPr>
          <a:xfrm>
            <a:off x="23317668" y="18237393"/>
            <a:ext cx="7116638" cy="766869"/>
          </a:xfrm>
          <a:prstGeom prst="rect">
            <a:avLst/>
          </a:prstGeom>
          <a:noFill/>
        </p:spPr>
        <p:txBody>
          <a:bodyPr wrap="square" lIns="83810" tIns="83810" rIns="83810" bIns="83810" anchor="ctr" anchorCtr="0">
            <a:spAutoFit/>
          </a:bodyPr>
          <a:lstStyle>
            <a:lvl1pPr marL="0" indent="0" algn="ctr">
              <a:buNone/>
              <a:defRPr sz="3868"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3363305" y="19016930"/>
            <a:ext cx="7064986" cy="855342"/>
          </a:xfrm>
          <a:prstGeom prst="rect">
            <a:avLst/>
          </a:prstGeom>
        </p:spPr>
        <p:txBody>
          <a:bodyPr wrap="square" lIns="209525" tIns="209525" rIns="209525" bIns="209525">
            <a:spAutoFit/>
          </a:bodyPr>
          <a:lstStyle>
            <a:lvl1pPr marL="0" indent="0">
              <a:buNone/>
              <a:defRPr sz="2718">
                <a:solidFill>
                  <a:schemeClr val="accent5">
                    <a:lumMod val="50000"/>
                  </a:schemeClr>
                </a:solidFill>
                <a:latin typeface="Trebuchet MS" pitchFamily="34" charset="0"/>
              </a:defRPr>
            </a:lvl1pPr>
            <a:lvl2pPr marL="1423874" indent="-547643">
              <a:defRPr sz="2405">
                <a:latin typeface="Trebuchet MS" pitchFamily="34" charset="0"/>
              </a:defRPr>
            </a:lvl2pPr>
            <a:lvl3pPr marL="1971518" indent="-547643">
              <a:defRPr sz="2405">
                <a:latin typeface="Trebuchet MS" pitchFamily="34" charset="0"/>
              </a:defRPr>
            </a:lvl3pPr>
            <a:lvl4pPr marL="2573928" indent="-602409">
              <a:defRPr sz="2405">
                <a:latin typeface="Trebuchet MS" pitchFamily="34" charset="0"/>
              </a:defRPr>
            </a:lvl4pPr>
            <a:lvl5pPr marL="3012043" indent="-438115">
              <a:defRPr sz="2405">
                <a:latin typeface="Trebuchet MS" pitchFamily="34" charset="0"/>
              </a:defRPr>
            </a:lvl5pPr>
          </a:lstStyle>
          <a:p>
            <a:pPr lvl="0"/>
            <a:r>
              <a:rPr lang="en-US" dirty="0" smtClean="0"/>
              <a:t>Enter your text here</a:t>
            </a:r>
            <a:endParaRPr lang="en-US" dirty="0"/>
          </a:p>
        </p:txBody>
      </p:sp>
      <p:sp>
        <p:nvSpPr>
          <p:cNvPr id="29" name="Text Placeholder 5"/>
          <p:cNvSpPr>
            <a:spLocks noGrp="1"/>
          </p:cNvSpPr>
          <p:nvPr>
            <p:ph type="body" sz="quarter" idx="29" hasCustomPrompt="1"/>
          </p:nvPr>
        </p:nvSpPr>
        <p:spPr>
          <a:xfrm>
            <a:off x="23321699" y="32501315"/>
            <a:ext cx="7116638" cy="1954939"/>
          </a:xfrm>
          <a:prstGeom prst="rect">
            <a:avLst/>
          </a:prstGeom>
          <a:noFill/>
        </p:spPr>
        <p:txBody>
          <a:bodyPr wrap="square" lIns="83810" tIns="83810" rIns="83810" bIns="83810" anchor="ctr" anchorCtr="0">
            <a:spAutoFit/>
          </a:bodyPr>
          <a:lstStyle>
            <a:lvl1pPr marL="0" indent="0" algn="ctr">
              <a:buNone/>
              <a:defRPr sz="3868"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3308089" y="34163705"/>
            <a:ext cx="7120202" cy="855342"/>
          </a:xfrm>
          <a:prstGeom prst="rect">
            <a:avLst/>
          </a:prstGeom>
        </p:spPr>
        <p:txBody>
          <a:bodyPr wrap="square" lIns="209525" tIns="209525" rIns="209525" bIns="209525">
            <a:spAutoFit/>
          </a:bodyPr>
          <a:lstStyle>
            <a:lvl1pPr marL="0" indent="0">
              <a:buNone/>
              <a:defRPr sz="2718">
                <a:solidFill>
                  <a:schemeClr val="accent5">
                    <a:lumMod val="50000"/>
                  </a:schemeClr>
                </a:solidFill>
                <a:latin typeface="Trebuchet MS" pitchFamily="34" charset="0"/>
              </a:defRPr>
            </a:lvl1pPr>
            <a:lvl2pPr marL="1423874" indent="-547643">
              <a:defRPr sz="2405">
                <a:latin typeface="Trebuchet MS" pitchFamily="34" charset="0"/>
              </a:defRPr>
            </a:lvl2pPr>
            <a:lvl3pPr marL="1971518" indent="-547643">
              <a:defRPr sz="2405">
                <a:latin typeface="Trebuchet MS" pitchFamily="34" charset="0"/>
              </a:defRPr>
            </a:lvl3pPr>
            <a:lvl4pPr marL="2573928" indent="-602409">
              <a:defRPr sz="2405">
                <a:latin typeface="Trebuchet MS" pitchFamily="34" charset="0"/>
              </a:defRPr>
            </a:lvl4pPr>
            <a:lvl5pPr marL="3012043" indent="-438115">
              <a:defRPr sz="2405">
                <a:latin typeface="Trebuchet MS" pitchFamily="34" charset="0"/>
              </a:defRPr>
            </a:lvl5pPr>
          </a:lstStyle>
          <a:p>
            <a:pPr lvl="0"/>
            <a:r>
              <a:rPr lang="en-US" dirty="0" smtClean="0"/>
              <a:t>Enter your text here</a:t>
            </a:r>
            <a:endParaRPr lang="en-US" dirty="0"/>
          </a:p>
        </p:txBody>
      </p:sp>
      <p:sp>
        <p:nvSpPr>
          <p:cNvPr id="90" name="Text Placeholder 76"/>
          <p:cNvSpPr>
            <a:spLocks noGrp="1"/>
          </p:cNvSpPr>
          <p:nvPr>
            <p:ph type="body" sz="quarter" idx="150" hasCustomPrompt="1"/>
          </p:nvPr>
        </p:nvSpPr>
        <p:spPr>
          <a:xfrm>
            <a:off x="4129088" y="4506703"/>
            <a:ext cx="22831425" cy="1226820"/>
          </a:xfrm>
          <a:prstGeom prst="rect">
            <a:avLst/>
          </a:prstGeom>
        </p:spPr>
        <p:txBody>
          <a:bodyPr lIns="83814" tIns="41907" rIns="83814" bIns="41907">
            <a:normAutofit/>
          </a:bodyPr>
          <a:lstStyle>
            <a:lvl1pPr marL="0" indent="0" algn="ctr">
              <a:buFontTx/>
              <a:buNone/>
              <a:defRPr sz="5750">
                <a:solidFill>
                  <a:schemeClr val="bg1"/>
                </a:solidFill>
                <a:latin typeface="+mj-lt"/>
              </a:defRPr>
            </a:lvl1pPr>
            <a:lvl2pPr>
              <a:buFontTx/>
              <a:buNone/>
              <a:defRPr sz="6900"/>
            </a:lvl2pPr>
            <a:lvl3pPr>
              <a:buFontTx/>
              <a:buNone/>
              <a:defRPr sz="6900"/>
            </a:lvl3pPr>
            <a:lvl4pPr>
              <a:buFontTx/>
              <a:buNone/>
              <a:defRPr sz="6900"/>
            </a:lvl4pPr>
            <a:lvl5pPr>
              <a:buFontTx/>
              <a:buNone/>
              <a:defRPr sz="6900"/>
            </a:lvl5pPr>
          </a:lstStyle>
          <a:p>
            <a:pPr lvl="0"/>
            <a:r>
              <a:rPr lang="en-US" dirty="0" smtClean="0"/>
              <a:t>Click here to add affiliations</a:t>
            </a:r>
            <a:endParaRPr lang="en-US" dirty="0"/>
          </a:p>
        </p:txBody>
      </p:sp>
      <p:sp>
        <p:nvSpPr>
          <p:cNvPr id="91" name="Text Placeholder 76"/>
          <p:cNvSpPr>
            <a:spLocks noGrp="1"/>
          </p:cNvSpPr>
          <p:nvPr>
            <p:ph type="body" sz="quarter" idx="151" hasCustomPrompt="1"/>
          </p:nvPr>
        </p:nvSpPr>
        <p:spPr>
          <a:xfrm>
            <a:off x="4129088" y="2732195"/>
            <a:ext cx="22831425" cy="1774508"/>
          </a:xfrm>
          <a:prstGeom prst="rect">
            <a:avLst/>
          </a:prstGeom>
        </p:spPr>
        <p:txBody>
          <a:bodyPr lIns="83814" tIns="41907" rIns="83814" bIns="41907" anchor="t" anchorCtr="1">
            <a:normAutofit/>
          </a:bodyPr>
          <a:lstStyle>
            <a:lvl1pPr marL="0" indent="0" algn="ctr">
              <a:buFontTx/>
              <a:buNone/>
              <a:defRPr sz="8469">
                <a:solidFill>
                  <a:schemeClr val="bg1"/>
                </a:solidFill>
                <a:latin typeface="+mj-lt"/>
              </a:defRPr>
            </a:lvl1pPr>
            <a:lvl2pPr>
              <a:buFontTx/>
              <a:buNone/>
              <a:defRPr sz="6900"/>
            </a:lvl2pPr>
            <a:lvl3pPr>
              <a:buFontTx/>
              <a:buNone/>
              <a:defRPr sz="6900"/>
            </a:lvl3pPr>
            <a:lvl4pPr>
              <a:buFontTx/>
              <a:buNone/>
              <a:defRPr sz="6900"/>
            </a:lvl4pPr>
            <a:lvl5pPr>
              <a:buFontTx/>
              <a:buNone/>
              <a:defRPr sz="6900"/>
            </a:lvl5pPr>
          </a:lstStyle>
          <a:p>
            <a:pPr lvl="0"/>
            <a:r>
              <a:rPr lang="en-US" dirty="0" smtClean="0"/>
              <a:t>Click here to add authors</a:t>
            </a:r>
            <a:endParaRPr lang="en-US" dirty="0"/>
          </a:p>
        </p:txBody>
      </p:sp>
      <p:sp>
        <p:nvSpPr>
          <p:cNvPr id="92" name="Text Placeholder 76"/>
          <p:cNvSpPr>
            <a:spLocks noGrp="1"/>
          </p:cNvSpPr>
          <p:nvPr>
            <p:ph type="body" sz="quarter" idx="178" hasCustomPrompt="1"/>
          </p:nvPr>
        </p:nvSpPr>
        <p:spPr>
          <a:xfrm>
            <a:off x="4129088" y="560017"/>
            <a:ext cx="22831425" cy="2172181"/>
          </a:xfrm>
          <a:prstGeom prst="rect">
            <a:avLst/>
          </a:prstGeom>
        </p:spPr>
        <p:txBody>
          <a:bodyPr lIns="83814" tIns="41907" rIns="83814" bIns="41907" anchor="t" anchorCtr="1">
            <a:normAutofit/>
          </a:bodyPr>
          <a:lstStyle>
            <a:lvl1pPr marL="0" indent="0" algn="ctr">
              <a:buFontTx/>
              <a:buNone/>
              <a:defRPr sz="10978" b="1">
                <a:solidFill>
                  <a:schemeClr val="bg1"/>
                </a:solidFill>
                <a:latin typeface="+mj-lt"/>
              </a:defRPr>
            </a:lvl1pPr>
            <a:lvl2pPr>
              <a:buFontTx/>
              <a:buNone/>
              <a:defRPr sz="6900"/>
            </a:lvl2pPr>
            <a:lvl3pPr>
              <a:buFontTx/>
              <a:buNone/>
              <a:defRPr sz="6900"/>
            </a:lvl3pPr>
            <a:lvl4pPr>
              <a:buFontTx/>
              <a:buNone/>
              <a:defRPr sz="6900"/>
            </a:lvl4pPr>
            <a:lvl5pPr>
              <a:buFontTx/>
              <a:buNone/>
              <a:defRPr sz="69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13" Type="http://schemas.openxmlformats.org/officeDocument/2006/relationships/image" Target="../media/image3.wmf"/><Relationship Id="rId18" Type="http://schemas.openxmlformats.org/officeDocument/2006/relationships/image" Target="../media/image10.jpeg"/><Relationship Id="rId3" Type="http://schemas.openxmlformats.org/officeDocument/2006/relationships/vmlDrawing" Target="../drawings/vmlDrawing1.vml"/><Relationship Id="rId7" Type="http://schemas.openxmlformats.org/officeDocument/2006/relationships/image" Target="../media/image8.png"/><Relationship Id="rId12" Type="http://schemas.openxmlformats.org/officeDocument/2006/relationships/oleObject" Target="../embeddings/oleObject3.bin"/><Relationship Id="rId17"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1.xml"/><Relationship Id="rId16" Type="http://schemas.openxmlformats.org/officeDocument/2006/relationships/image" Target="../media/image4.wmf"/><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2.wmf"/><Relationship Id="rId5" Type="http://schemas.openxmlformats.org/officeDocument/2006/relationships/image" Target="../media/image6.png"/><Relationship Id="rId15" Type="http://schemas.openxmlformats.org/officeDocument/2006/relationships/oleObject" Target="../embeddings/oleObject4.bin"/><Relationship Id="rId10" Type="http://schemas.openxmlformats.org/officeDocument/2006/relationships/oleObject" Target="../embeddings/oleObject2.bin"/><Relationship Id="rId4" Type="http://schemas.openxmlformats.org/officeDocument/2006/relationships/image" Target="../media/image5.png"/><Relationship Id="rId9" Type="http://schemas.openxmlformats.org/officeDocument/2006/relationships/image" Target="../media/image1.wmf"/><Relationship Id="rId14" Type="http://schemas.openxmlformats.org/officeDocument/2006/relationships/image" Target="../media/image9.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4.wmf"/><Relationship Id="rId13" Type="http://schemas.openxmlformats.org/officeDocument/2006/relationships/image" Target="../media/image7.png"/><Relationship Id="rId18" Type="http://schemas.openxmlformats.org/officeDocument/2006/relationships/image" Target="../media/image2.wmf"/><Relationship Id="rId3" Type="http://schemas.openxmlformats.org/officeDocument/2006/relationships/vmlDrawing" Target="../drawings/vmlDrawing2.vml"/><Relationship Id="rId7" Type="http://schemas.openxmlformats.org/officeDocument/2006/relationships/oleObject" Target="../embeddings/oleObject6.bin"/><Relationship Id="rId12" Type="http://schemas.openxmlformats.org/officeDocument/2006/relationships/image" Target="../media/image6.png"/><Relationship Id="rId17" Type="http://schemas.openxmlformats.org/officeDocument/2006/relationships/oleObject" Target="../embeddings/oleObject8.bin"/><Relationship Id="rId2" Type="http://schemas.openxmlformats.org/officeDocument/2006/relationships/theme" Target="../theme/theme2.xml"/><Relationship Id="rId16" Type="http://schemas.openxmlformats.org/officeDocument/2006/relationships/image" Target="../media/image1.wmf"/><Relationship Id="rId1" Type="http://schemas.openxmlformats.org/officeDocument/2006/relationships/slideLayout" Target="../slideLayouts/slideLayout2.xml"/><Relationship Id="rId6" Type="http://schemas.openxmlformats.org/officeDocument/2006/relationships/image" Target="../media/image9.png"/><Relationship Id="rId11" Type="http://schemas.openxmlformats.org/officeDocument/2006/relationships/image" Target="../media/image5.png"/><Relationship Id="rId5" Type="http://schemas.openxmlformats.org/officeDocument/2006/relationships/image" Target="../media/image3.wmf"/><Relationship Id="rId15" Type="http://schemas.openxmlformats.org/officeDocument/2006/relationships/oleObject" Target="../embeddings/oleObject7.bin"/><Relationship Id="rId10" Type="http://schemas.openxmlformats.org/officeDocument/2006/relationships/image" Target="../media/image10.jpeg"/><Relationship Id="rId4" Type="http://schemas.openxmlformats.org/officeDocument/2006/relationships/oleObject" Target="../embeddings/oleObject5.bin"/><Relationship Id="rId9" Type="http://schemas.openxmlformats.org/officeDocument/2006/relationships/hyperlink" Target="http://www.facebook.com/pages/PosterPresentationscom/217914411419?v=app_4949752878&amp;ref=ts" TargetMode="External"/><Relationship Id="rId14" Type="http://schemas.openxmlformats.org/officeDocument/2006/relationships/image" Target="../media/image8.png"/></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4.wmf"/><Relationship Id="rId13" Type="http://schemas.openxmlformats.org/officeDocument/2006/relationships/image" Target="../media/image7.png"/><Relationship Id="rId18" Type="http://schemas.openxmlformats.org/officeDocument/2006/relationships/image" Target="../media/image2.wmf"/><Relationship Id="rId3" Type="http://schemas.openxmlformats.org/officeDocument/2006/relationships/vmlDrawing" Target="../drawings/vmlDrawing3.vml"/><Relationship Id="rId7" Type="http://schemas.openxmlformats.org/officeDocument/2006/relationships/oleObject" Target="../embeddings/oleObject10.bin"/><Relationship Id="rId12" Type="http://schemas.openxmlformats.org/officeDocument/2006/relationships/image" Target="../media/image6.png"/><Relationship Id="rId17" Type="http://schemas.openxmlformats.org/officeDocument/2006/relationships/oleObject" Target="../embeddings/oleObject12.bin"/><Relationship Id="rId2" Type="http://schemas.openxmlformats.org/officeDocument/2006/relationships/theme" Target="../theme/theme3.xml"/><Relationship Id="rId16" Type="http://schemas.openxmlformats.org/officeDocument/2006/relationships/image" Target="../media/image1.wmf"/><Relationship Id="rId1" Type="http://schemas.openxmlformats.org/officeDocument/2006/relationships/slideLayout" Target="../slideLayouts/slideLayout3.xml"/><Relationship Id="rId6" Type="http://schemas.openxmlformats.org/officeDocument/2006/relationships/image" Target="../media/image9.png"/><Relationship Id="rId11" Type="http://schemas.openxmlformats.org/officeDocument/2006/relationships/image" Target="../media/image5.png"/><Relationship Id="rId5" Type="http://schemas.openxmlformats.org/officeDocument/2006/relationships/image" Target="../media/image3.wmf"/><Relationship Id="rId15" Type="http://schemas.openxmlformats.org/officeDocument/2006/relationships/oleObject" Target="../embeddings/oleObject11.bin"/><Relationship Id="rId10" Type="http://schemas.openxmlformats.org/officeDocument/2006/relationships/image" Target="../media/image10.jpeg"/><Relationship Id="rId4" Type="http://schemas.openxmlformats.org/officeDocument/2006/relationships/oleObject" Target="../embeddings/oleObject9.bin"/><Relationship Id="rId9" Type="http://schemas.openxmlformats.org/officeDocument/2006/relationships/hyperlink" Target="http://www.facebook.com/pages/PosterPresentationscom/217914411419?v=app_4949752878&amp;ref=ts" TargetMode="External"/><Relationship Id="rId14" Type="http://schemas.openxmlformats.org/officeDocument/2006/relationships/image" Target="../media/image8.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31089600" cy="6134100"/>
          </a:xfrm>
          <a:prstGeom prst="rect">
            <a:avLst/>
          </a:prstGeom>
          <a:solidFill>
            <a:schemeClr val="accent5">
              <a:lumMod val="75000"/>
            </a:schemeClr>
          </a:solidFill>
          <a:ln w="9525">
            <a:solidFill>
              <a:schemeClr val="tx1"/>
            </a:solidFill>
            <a:miter lim="800000"/>
            <a:headEnd/>
            <a:tailEnd/>
          </a:ln>
          <a:effectLst/>
        </p:spPr>
        <p:txBody>
          <a:bodyPr wrap="none" lIns="87620" tIns="43809" rIns="87620" bIns="43809" anchor="ctr"/>
          <a:lstStyle/>
          <a:p>
            <a:pPr>
              <a:defRPr/>
            </a:pPr>
            <a:endParaRPr lang="en-US" sz="8259" dirty="0"/>
          </a:p>
        </p:txBody>
      </p:sp>
      <p:sp>
        <p:nvSpPr>
          <p:cNvPr id="9" name="Rectangle 9"/>
          <p:cNvSpPr>
            <a:spLocks noChangeArrowheads="1"/>
          </p:cNvSpPr>
          <p:nvPr/>
        </p:nvSpPr>
        <p:spPr bwMode="auto">
          <a:xfrm>
            <a:off x="0" y="6140187"/>
            <a:ext cx="31089600" cy="194734"/>
          </a:xfrm>
          <a:prstGeom prst="rect">
            <a:avLst/>
          </a:prstGeom>
          <a:solidFill>
            <a:schemeClr val="accent5">
              <a:lumMod val="50000"/>
            </a:schemeClr>
          </a:solidFill>
          <a:ln w="152400">
            <a:noFill/>
            <a:miter lim="800000"/>
            <a:headEnd/>
            <a:tailEnd/>
          </a:ln>
          <a:effectLst/>
        </p:spPr>
        <p:txBody>
          <a:bodyPr wrap="none" lIns="87620" tIns="43809" rIns="87620" bIns="43809" anchor="ctr"/>
          <a:lstStyle/>
          <a:p>
            <a:pPr>
              <a:defRPr/>
            </a:pPr>
            <a:endParaRPr lang="en-US" sz="8259" dirty="0"/>
          </a:p>
        </p:txBody>
      </p:sp>
      <p:sp>
        <p:nvSpPr>
          <p:cNvPr id="10" name="Text Box 14"/>
          <p:cNvSpPr txBox="1">
            <a:spLocks noChangeArrowheads="1"/>
          </p:cNvSpPr>
          <p:nvPr/>
        </p:nvSpPr>
        <p:spPr bwMode="auto">
          <a:xfrm>
            <a:off x="653324" y="41299204"/>
            <a:ext cx="3467527" cy="325729"/>
          </a:xfrm>
          <a:prstGeom prst="rect">
            <a:avLst/>
          </a:prstGeom>
          <a:noFill/>
          <a:ln w="9525">
            <a:noFill/>
            <a:miter lim="800000"/>
            <a:headEnd/>
            <a:tailEnd/>
          </a:ln>
          <a:effectLst/>
        </p:spPr>
        <p:txBody>
          <a:bodyPr wrap="square" lIns="87454" tIns="43719" rIns="87454" bIns="43719">
            <a:spAutoFit/>
          </a:bodyPr>
          <a:lstStyle/>
          <a:p>
            <a:pPr eaLnBrk="0" hangingPunct="0">
              <a:lnSpc>
                <a:spcPct val="65000"/>
              </a:lnSpc>
              <a:spcBef>
                <a:spcPct val="50000"/>
              </a:spcBef>
              <a:defRPr/>
            </a:pPr>
            <a:r>
              <a:rPr lang="en-US" sz="523" b="1" dirty="0" smtClean="0">
                <a:solidFill>
                  <a:schemeClr val="bg1">
                    <a:lumMod val="75000"/>
                  </a:schemeClr>
                </a:solidFill>
                <a:latin typeface="Arial" charset="0"/>
              </a:rPr>
              <a:t>RESEARCH POSTER PRESENTATION </a:t>
            </a:r>
            <a:r>
              <a:rPr lang="en-US" sz="523" b="1" dirty="0">
                <a:solidFill>
                  <a:schemeClr val="bg1">
                    <a:lumMod val="75000"/>
                  </a:schemeClr>
                </a:solidFill>
                <a:latin typeface="Arial" charset="0"/>
              </a:rPr>
              <a:t>DESIGN © </a:t>
            </a:r>
            <a:r>
              <a:rPr lang="en-US" sz="523" b="1" dirty="0" smtClean="0">
                <a:solidFill>
                  <a:schemeClr val="bg1">
                    <a:lumMod val="75000"/>
                  </a:schemeClr>
                </a:solidFill>
                <a:latin typeface="Arial" charset="0"/>
              </a:rPr>
              <a:t>2012</a:t>
            </a:r>
            <a:endParaRPr lang="en-US" sz="523" b="1" dirty="0">
              <a:solidFill>
                <a:schemeClr val="bg1">
                  <a:lumMod val="75000"/>
                </a:schemeClr>
              </a:solidFill>
              <a:latin typeface="Arial" charset="0"/>
            </a:endParaRPr>
          </a:p>
          <a:p>
            <a:pPr eaLnBrk="0" hangingPunct="0">
              <a:lnSpc>
                <a:spcPct val="65000"/>
              </a:lnSpc>
              <a:spcBef>
                <a:spcPct val="50000"/>
              </a:spcBef>
              <a:defRPr/>
            </a:pPr>
            <a:r>
              <a:rPr lang="en-US" sz="1046" b="1" dirty="0">
                <a:solidFill>
                  <a:schemeClr val="bg1">
                    <a:lumMod val="75000"/>
                  </a:schemeClr>
                </a:solidFill>
                <a:latin typeface="Arial" charset="0"/>
              </a:rPr>
              <a:t>www.PosterPresentations.com</a:t>
            </a:r>
          </a:p>
        </p:txBody>
      </p:sp>
      <p:sp>
        <p:nvSpPr>
          <p:cNvPr id="16" name="Rectangle 33"/>
          <p:cNvSpPr>
            <a:spLocks noChangeArrowheads="1"/>
          </p:cNvSpPr>
          <p:nvPr/>
        </p:nvSpPr>
        <p:spPr bwMode="auto">
          <a:xfrm>
            <a:off x="653324" y="6718300"/>
            <a:ext cx="14675578" cy="34175700"/>
          </a:xfrm>
          <a:prstGeom prst="roundRect">
            <a:avLst>
              <a:gd name="adj" fmla="val 4604"/>
            </a:avLst>
          </a:prstGeom>
          <a:gradFill>
            <a:gsLst>
              <a:gs pos="0">
                <a:schemeClr val="accent1">
                  <a:tint val="66000"/>
                  <a:satMod val="160000"/>
                </a:schemeClr>
              </a:gs>
              <a:gs pos="0">
                <a:srgbClr val="CDD2DE"/>
              </a:gs>
              <a:gs pos="100000">
                <a:srgbClr val="F3F5FA"/>
              </a:gs>
            </a:gsLst>
            <a:lin ang="16200000" scaled="1"/>
          </a:gradFill>
          <a:ln w="9525">
            <a:solidFill>
              <a:schemeClr val="tx2"/>
            </a:solidFill>
            <a:miter lim="800000"/>
            <a:headEnd/>
            <a:tailEnd/>
          </a:ln>
          <a:effectLst/>
        </p:spPr>
        <p:txBody>
          <a:bodyPr wrap="none" lIns="87620" tIns="43809" rIns="87620" bIns="43809" anchor="ctr"/>
          <a:lstStyle/>
          <a:p>
            <a:pPr>
              <a:defRPr/>
            </a:pPr>
            <a:endParaRPr lang="en-US" sz="8259" dirty="0"/>
          </a:p>
        </p:txBody>
      </p:sp>
      <p:sp>
        <p:nvSpPr>
          <p:cNvPr id="21" name="Rectangle 33"/>
          <p:cNvSpPr>
            <a:spLocks noChangeArrowheads="1"/>
          </p:cNvSpPr>
          <p:nvPr userDrawn="1"/>
        </p:nvSpPr>
        <p:spPr bwMode="auto">
          <a:xfrm>
            <a:off x="15762951" y="6718300"/>
            <a:ext cx="14675578" cy="34175700"/>
          </a:xfrm>
          <a:prstGeom prst="roundRect">
            <a:avLst>
              <a:gd name="adj" fmla="val 4604"/>
            </a:avLst>
          </a:prstGeom>
          <a:gradFill>
            <a:gsLst>
              <a:gs pos="0">
                <a:schemeClr val="accent1">
                  <a:tint val="66000"/>
                  <a:satMod val="160000"/>
                </a:schemeClr>
              </a:gs>
              <a:gs pos="0">
                <a:srgbClr val="CDD2DE"/>
              </a:gs>
              <a:gs pos="100000">
                <a:srgbClr val="F3F5FA"/>
              </a:gs>
            </a:gsLst>
            <a:lin ang="16200000" scaled="1"/>
          </a:gradFill>
          <a:ln w="9525">
            <a:solidFill>
              <a:schemeClr val="tx2"/>
            </a:solidFill>
            <a:miter lim="800000"/>
            <a:headEnd/>
            <a:tailEnd/>
          </a:ln>
          <a:effectLst/>
        </p:spPr>
        <p:txBody>
          <a:bodyPr wrap="none" lIns="87620" tIns="43809" rIns="87620" bIns="43809" anchor="ctr"/>
          <a:lstStyle/>
          <a:p>
            <a:pPr>
              <a:defRPr/>
            </a:pPr>
            <a:endParaRPr lang="en-US" sz="8259" dirty="0"/>
          </a:p>
        </p:txBody>
      </p:sp>
      <p:grpSp>
        <p:nvGrpSpPr>
          <p:cNvPr id="64" name="Group 63"/>
          <p:cNvGrpSpPr/>
          <p:nvPr userDrawn="1"/>
        </p:nvGrpSpPr>
        <p:grpSpPr>
          <a:xfrm>
            <a:off x="-10793116" y="-1"/>
            <a:ext cx="10398156" cy="42062401"/>
            <a:chOff x="-11216136" y="-1"/>
            <a:chExt cx="11009812" cy="32918401"/>
          </a:xfrm>
        </p:grpSpPr>
        <p:sp>
          <p:nvSpPr>
            <p:cNvPr id="65" name="Rectangle 64"/>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87426" rtl="0" eaLnBrk="1" fontAlgn="auto" latinLnBrk="0" hangingPunct="1">
                <a:lnSpc>
                  <a:spcPct val="100000"/>
                </a:lnSpc>
                <a:spcBef>
                  <a:spcPts val="0"/>
                </a:spcBef>
                <a:spcAft>
                  <a:spcPts val="0"/>
                </a:spcAft>
                <a:buClrTx/>
                <a:buSzTx/>
                <a:buFontTx/>
                <a:buNone/>
                <a:tabLst/>
                <a:defRPr/>
              </a:pPr>
              <a:r>
                <a:rPr lang="en-US" sz="3600" b="1" spc="0" dirty="0" smtClean="0">
                  <a:solidFill>
                    <a:srgbClr val="FF0000"/>
                  </a:solidFill>
                  <a:latin typeface="Trebuchet MS" pitchFamily="34" charset="0"/>
                </a:rPr>
                <a:t>(—THIS SIDEBAR DOES NOT PRINT—)</a:t>
              </a:r>
              <a:endParaRPr lang="en-US" sz="3600" b="1" spc="627" dirty="0" smtClean="0">
                <a:solidFill>
                  <a:schemeClr val="bg1"/>
                </a:solidFill>
                <a:latin typeface="Trebuchet MS" pitchFamily="34" charset="0"/>
              </a:endParaRPr>
            </a:p>
            <a:p>
              <a:pPr algn="ctr"/>
              <a:r>
                <a:rPr lang="en-US" sz="4400" b="1" spc="627" dirty="0" smtClean="0">
                  <a:solidFill>
                    <a:schemeClr val="bg1"/>
                  </a:solidFill>
                  <a:latin typeface="Trebuchet MS" pitchFamily="34" charset="0"/>
                </a:rPr>
                <a:t>DESIGN</a:t>
              </a:r>
              <a:r>
                <a:rPr lang="en-US" sz="4400" b="1" spc="627" baseline="0" dirty="0" smtClean="0">
                  <a:solidFill>
                    <a:schemeClr val="bg1"/>
                  </a:solidFill>
                  <a:latin typeface="Trebuchet MS" pitchFamily="34" charset="0"/>
                </a:rPr>
                <a:t> </a:t>
              </a:r>
              <a:r>
                <a:rPr lang="en-US" sz="4400" b="1" spc="627" dirty="0" smtClean="0">
                  <a:solidFill>
                    <a:schemeClr val="bg1"/>
                  </a:solidFill>
                  <a:latin typeface="Trebuchet MS" pitchFamily="34" charset="0"/>
                </a:rPr>
                <a:t>GUIDE</a:t>
              </a:r>
            </a:p>
            <a:p>
              <a:pPr algn="ctr"/>
              <a:endParaRPr lang="en-US" sz="3200" b="1" dirty="0" smtClean="0">
                <a:latin typeface="Trebuchet MS" pitchFamily="34" charset="0"/>
              </a:endParaRPr>
            </a:p>
            <a:p>
              <a:pPr defTabSz="3936976">
                <a:tabLst/>
              </a:pPr>
              <a:r>
                <a:rPr lang="en-US" sz="3200" i="0" dirty="0" smtClean="0">
                  <a:latin typeface="Trebuchet MS" pitchFamily="34" charset="0"/>
                </a:rPr>
                <a:t>This PowerPoint</a:t>
              </a:r>
              <a:r>
                <a:rPr lang="en-US" sz="3200" i="0" baseline="0" dirty="0" smtClean="0">
                  <a:latin typeface="Trebuchet MS" pitchFamily="34" charset="0"/>
                </a:rPr>
                <a:t> </a:t>
              </a:r>
              <a:r>
                <a:rPr lang="en-US" sz="3200" i="0" dirty="0" smtClean="0">
                  <a:latin typeface="Trebuchet MS" pitchFamily="34" charset="0"/>
                </a:rPr>
                <a:t>2007 template produces</a:t>
              </a:r>
              <a:r>
                <a:rPr lang="en-US" sz="3200" i="0" baseline="0" dirty="0" smtClean="0">
                  <a:latin typeface="Trebuchet MS" pitchFamily="34" charset="0"/>
                </a:rPr>
                <a:t> </a:t>
              </a:r>
              <a:r>
                <a:rPr lang="en-US" sz="3200" i="0" dirty="0" smtClean="0">
                  <a:latin typeface="Trebuchet MS" pitchFamily="34" charset="0"/>
                </a:rPr>
                <a:t>a </a:t>
              </a:r>
              <a:r>
                <a:rPr lang="en-US" sz="3200" i="0" dirty="0" smtClean="0">
                  <a:latin typeface="Trebuchet MS" pitchFamily="34" charset="0"/>
                </a:rPr>
                <a:t>34” wide x 46</a:t>
              </a:r>
              <a:r>
                <a:rPr lang="en-US" sz="3200" i="0" dirty="0" smtClean="0">
                  <a:latin typeface="Trebuchet MS" pitchFamily="34" charset="0"/>
                </a:rPr>
                <a:t>” tall </a:t>
              </a:r>
              <a:r>
                <a:rPr lang="en-US" sz="3200" i="0" dirty="0" smtClean="0">
                  <a:latin typeface="Trebuchet MS" pitchFamily="34" charset="0"/>
                </a:rPr>
                <a:t>presentation </a:t>
              </a:r>
              <a:r>
                <a:rPr lang="en-US" sz="3200" i="0" dirty="0" smtClean="0">
                  <a:latin typeface="Trebuchet MS" pitchFamily="34" charset="0"/>
                </a:rPr>
                <a:t>poster. </a:t>
              </a:r>
              <a:r>
                <a:rPr lang="en-US" sz="3200" dirty="0" smtClean="0">
                  <a:latin typeface="Trebuchet MS" pitchFamily="34" charset="0"/>
                </a:rPr>
                <a:t>You</a:t>
              </a:r>
              <a:r>
                <a:rPr lang="en-US" sz="3200" baseline="0" dirty="0" smtClean="0">
                  <a:latin typeface="Trebuchet MS" pitchFamily="34" charset="0"/>
                </a:rPr>
                <a:t> can u</a:t>
              </a:r>
              <a:r>
                <a:rPr lang="en-US" sz="3200" dirty="0" smtClean="0">
                  <a:latin typeface="Trebuchet MS" pitchFamily="34" charset="0"/>
                </a:rPr>
                <a:t>se</a:t>
              </a:r>
              <a:r>
                <a:rPr lang="en-US" sz="3200" baseline="0" dirty="0" smtClean="0">
                  <a:latin typeface="Trebuchet MS" pitchFamily="34" charset="0"/>
                </a:rPr>
                <a:t> it to create your research poster and </a:t>
              </a:r>
              <a:r>
                <a:rPr lang="en-US" sz="3200" dirty="0" smtClean="0">
                  <a:latin typeface="Trebuchet MS" pitchFamily="34" charset="0"/>
                </a:rPr>
                <a:t>save valuable time placing titles, subtitles,</a:t>
              </a:r>
              <a:r>
                <a:rPr lang="en-US" sz="3200" baseline="0" dirty="0" smtClean="0">
                  <a:latin typeface="Trebuchet MS" pitchFamily="34" charset="0"/>
                </a:rPr>
                <a:t> text, and graphics</a:t>
              </a:r>
              <a:r>
                <a:rPr lang="en-US" sz="3200" dirty="0" smtClean="0">
                  <a:latin typeface="Trebuchet MS" pitchFamily="34" charset="0"/>
                </a:rPr>
                <a:t>. </a:t>
              </a:r>
            </a:p>
            <a:p>
              <a:pPr defTabSz="3936976"/>
              <a:endParaRPr lang="en-US" sz="3200" dirty="0" smtClean="0">
                <a:latin typeface="Trebuchet MS" pitchFamily="34" charset="0"/>
              </a:endParaRPr>
            </a:p>
            <a:p>
              <a:pPr defTabSz="4588928"/>
              <a:r>
                <a:rPr lang="en-US" sz="32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3200" b="1" dirty="0" smtClean="0">
                  <a:solidFill>
                    <a:srgbClr val="FFC000"/>
                  </a:solidFill>
                  <a:latin typeface="Trebuchet MS" pitchFamily="34" charset="0"/>
                </a:rPr>
                <a:t>PosterPresentations.com</a:t>
              </a:r>
              <a:r>
                <a:rPr lang="en-US" sz="3200" b="1" dirty="0" smtClean="0">
                  <a:solidFill>
                    <a:schemeClr val="bg1"/>
                  </a:solidFill>
                  <a:latin typeface="Trebuchet MS" pitchFamily="34" charset="0"/>
                </a:rPr>
                <a:t> </a:t>
              </a:r>
              <a:r>
                <a:rPr lang="en-US" sz="3200" dirty="0" smtClean="0">
                  <a:solidFill>
                    <a:schemeClr val="bg1"/>
                  </a:solidFill>
                  <a:latin typeface="Trebuchet MS" pitchFamily="34" charset="0"/>
                </a:rPr>
                <a:t>and click on HELP DESK.</a:t>
              </a:r>
            </a:p>
            <a:p>
              <a:pPr defTabSz="4588928"/>
              <a:endParaRPr lang="en-US" sz="3200" dirty="0" smtClean="0">
                <a:latin typeface="Trebuchet MS" pitchFamily="34" charset="0"/>
              </a:endParaRPr>
            </a:p>
            <a:p>
              <a:pPr defTabSz="4588928"/>
              <a:r>
                <a:rPr lang="en-US" sz="3200" dirty="0" smtClean="0">
                  <a:solidFill>
                    <a:schemeClr val="bg1"/>
                  </a:solidFill>
                  <a:latin typeface="Trebuchet MS" pitchFamily="34" charset="0"/>
                </a:rPr>
                <a:t>When</a:t>
              </a:r>
              <a:r>
                <a:rPr lang="en-US" sz="3200" baseline="0" dirty="0" smtClean="0">
                  <a:solidFill>
                    <a:schemeClr val="bg1"/>
                  </a:solidFill>
                  <a:latin typeface="Trebuchet MS" pitchFamily="34" charset="0"/>
                </a:rPr>
                <a:t> you are ready to print your poster</a:t>
              </a:r>
              <a:r>
                <a:rPr lang="en-US" sz="3200" dirty="0" smtClean="0">
                  <a:solidFill>
                    <a:schemeClr val="bg1"/>
                  </a:solidFill>
                  <a:latin typeface="Trebuchet MS" pitchFamily="34" charset="0"/>
                </a:rPr>
                <a:t>,</a:t>
              </a:r>
              <a:r>
                <a:rPr lang="en-US" sz="3200" baseline="0" dirty="0" smtClean="0">
                  <a:solidFill>
                    <a:schemeClr val="bg1"/>
                  </a:solidFill>
                  <a:latin typeface="Trebuchet MS" pitchFamily="34" charset="0"/>
                </a:rPr>
                <a:t> go online to </a:t>
              </a:r>
              <a:r>
                <a:rPr lang="en-US" sz="3200" b="0" dirty="0" smtClean="0">
                  <a:solidFill>
                    <a:schemeClr val="bg1"/>
                  </a:solidFill>
                  <a:latin typeface="Trebuchet MS" pitchFamily="34" charset="0"/>
                </a:rPr>
                <a:t>PosterPresentations.com</a:t>
              </a:r>
              <a:r>
                <a:rPr lang="en-US" sz="3200" dirty="0" smtClean="0">
                  <a:solidFill>
                    <a:schemeClr val="bg1"/>
                  </a:solidFill>
                  <a:latin typeface="Trebuchet MS" pitchFamily="34" charset="0"/>
                </a:rPr>
                <a:t/>
              </a:r>
              <a:br>
                <a:rPr lang="en-US" sz="3200" dirty="0" smtClean="0">
                  <a:solidFill>
                    <a:schemeClr val="bg1"/>
                  </a:solidFill>
                  <a:latin typeface="Trebuchet MS" pitchFamily="34" charset="0"/>
                </a:rPr>
              </a:br>
              <a:endParaRPr lang="en-US" sz="3200" dirty="0" smtClean="0">
                <a:solidFill>
                  <a:schemeClr val="bg1"/>
                </a:solidFill>
                <a:latin typeface="Trebuchet MS" pitchFamily="34" charset="0"/>
              </a:endParaRPr>
            </a:p>
            <a:p>
              <a:pPr algn="l" defTabSz="3936976"/>
              <a:r>
                <a:rPr lang="en-US" sz="3200" b="0" dirty="0" smtClean="0">
                  <a:solidFill>
                    <a:schemeClr val="bg1"/>
                  </a:solidFill>
                  <a:latin typeface="Trebuchet MS" pitchFamily="34" charset="0"/>
                </a:rPr>
                <a:t>Need</a:t>
              </a:r>
              <a:r>
                <a:rPr lang="en-US" sz="3200" b="0" baseline="0" dirty="0" smtClean="0">
                  <a:solidFill>
                    <a:schemeClr val="bg1"/>
                  </a:solidFill>
                  <a:latin typeface="Trebuchet MS" pitchFamily="34" charset="0"/>
                </a:rPr>
                <a:t> assistance? Call us at </a:t>
              </a:r>
              <a:r>
                <a:rPr lang="en-US" sz="3200" b="0" dirty="0" smtClean="0">
                  <a:solidFill>
                    <a:srgbClr val="FFC000"/>
                  </a:solidFill>
                  <a:latin typeface="Trebuchet MS" pitchFamily="34" charset="0"/>
                </a:rPr>
                <a:t>1.510.649.3001</a:t>
              </a:r>
            </a:p>
            <a:p>
              <a:pPr algn="l" defTabSz="3936976"/>
              <a:endParaRPr lang="en-US" sz="4000" b="1" dirty="0" smtClean="0">
                <a:solidFill>
                  <a:srgbClr val="FFFF00"/>
                </a:solidFill>
                <a:latin typeface="Trebuchet MS" pitchFamily="34" charset="0"/>
              </a:endParaRPr>
            </a:p>
            <a:p>
              <a:pPr algn="ctr"/>
              <a:endParaRPr lang="en-US" sz="2800" b="1" dirty="0" smtClean="0">
                <a:solidFill>
                  <a:schemeClr val="bg1"/>
                </a:solidFill>
                <a:latin typeface="Trebuchet MS" pitchFamily="34" charset="0"/>
              </a:endParaRPr>
            </a:p>
            <a:p>
              <a:pPr algn="ctr"/>
              <a:r>
                <a:rPr lang="en-US" sz="4400" b="1" spc="627" dirty="0" smtClean="0">
                  <a:solidFill>
                    <a:schemeClr val="bg1"/>
                  </a:solidFill>
                  <a:latin typeface="Trebuchet MS" pitchFamily="34" charset="0"/>
                </a:rPr>
                <a:t>QUICK START</a:t>
              </a:r>
            </a:p>
            <a:p>
              <a:pPr algn="ctr"/>
              <a:endParaRPr lang="en-US" sz="3600" b="1" baseline="0" dirty="0" smtClean="0">
                <a:solidFill>
                  <a:schemeClr val="bg1"/>
                </a:solidFill>
                <a:latin typeface="Trebuchet MS" pitchFamily="34" charset="0"/>
              </a:endParaRPr>
            </a:p>
            <a:p>
              <a:pPr algn="ctr"/>
              <a:r>
                <a:rPr lang="en-US" sz="3600" b="1" baseline="0" dirty="0" smtClean="0">
                  <a:solidFill>
                    <a:srgbClr val="FFC000"/>
                  </a:solidFill>
                  <a:latin typeface="Trebuchet MS" pitchFamily="34" charset="0"/>
                </a:rPr>
                <a:t>Zoom in and out</a:t>
              </a:r>
            </a:p>
            <a:p>
              <a:pPr marL="1981200" indent="-15875" algn="l" defTabSz="930275"/>
              <a:r>
                <a:rPr lang="en-US" sz="2800" b="0" baseline="0" dirty="0" smtClean="0">
                  <a:solidFill>
                    <a:schemeClr val="bg1">
                      <a:lumMod val="75000"/>
                    </a:schemeClr>
                  </a:solidFill>
                  <a:latin typeface="Trebuchet MS" pitchFamily="34" charset="0"/>
                </a:rPr>
                <a:t>As you work on your poster zoom in and out to the level that is more comfortable to you.</a:t>
              </a:r>
            </a:p>
            <a:p>
              <a:pPr marL="1981200" indent="-15875" algn="l" defTabSz="930275"/>
              <a:r>
                <a:rPr lang="en-US" sz="2800" b="0" baseline="0" dirty="0" smtClean="0">
                  <a:solidFill>
                    <a:schemeClr val="bg1">
                      <a:lumMod val="75000"/>
                    </a:schemeClr>
                  </a:solidFill>
                  <a:latin typeface="Trebuchet MS" pitchFamily="34" charset="0"/>
                </a:rPr>
                <a:t>Go to VIEW &gt; ZOOM.</a:t>
              </a:r>
            </a:p>
            <a:p>
              <a:pPr algn="l"/>
              <a:endParaRPr lang="en-US" sz="3200" b="0" baseline="0" dirty="0" smtClean="0">
                <a:solidFill>
                  <a:schemeClr val="bg1"/>
                </a:solidFill>
                <a:latin typeface="Trebuchet MS" pitchFamily="34" charset="0"/>
              </a:endParaRPr>
            </a:p>
            <a:p>
              <a:pPr algn="ctr"/>
              <a:r>
                <a:rPr lang="en-US" sz="3600" b="1" baseline="0" dirty="0" smtClean="0">
                  <a:solidFill>
                    <a:srgbClr val="FFC000"/>
                  </a:solidFill>
                  <a:latin typeface="Trebuchet MS" pitchFamily="34" charset="0"/>
                </a:rPr>
                <a:t>Title, Authors, and Affiliations</a:t>
              </a:r>
            </a:p>
            <a:p>
              <a:pPr algn="l"/>
              <a:r>
                <a:rPr lang="en-US" sz="28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28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800" b="0" spc="0" baseline="0" dirty="0" smtClean="0">
                <a:solidFill>
                  <a:schemeClr val="bg1">
                    <a:lumMod val="75000"/>
                  </a:schemeClr>
                </a:solidFill>
                <a:latin typeface="Trebuchet MS" pitchFamily="34" charset="0"/>
              </a:endParaRPr>
            </a:p>
            <a:p>
              <a:pPr algn="l"/>
              <a:r>
                <a:rPr lang="en-US" sz="2800" b="1" spc="314" baseline="0" dirty="0" smtClean="0">
                  <a:solidFill>
                    <a:srgbClr val="FFC000"/>
                  </a:solidFill>
                  <a:latin typeface="Trebuchet MS" pitchFamily="34" charset="0"/>
                </a:rPr>
                <a:t>TIP</a:t>
              </a:r>
              <a:r>
                <a:rPr lang="en-US" sz="2800" b="1" baseline="0" dirty="0" smtClean="0">
                  <a:solidFill>
                    <a:srgbClr val="FFC000"/>
                  </a:solidFill>
                  <a:latin typeface="Trebuchet MS" pitchFamily="34" charset="0"/>
                </a:rPr>
                <a:t>: </a:t>
              </a:r>
              <a:r>
                <a:rPr lang="en-US" sz="2800" b="0" baseline="0" dirty="0" smtClean="0">
                  <a:solidFill>
                    <a:schemeClr val="bg1">
                      <a:lumMod val="75000"/>
                    </a:schemeClr>
                  </a:solidFill>
                  <a:latin typeface="Trebuchet MS" pitchFamily="34" charset="0"/>
                </a:rPr>
                <a:t>The font size of your title should be bigger than your name(s) and institution name(s).</a:t>
              </a:r>
            </a:p>
            <a:p>
              <a:pPr algn="l"/>
              <a:endParaRPr lang="en-US" sz="2800" b="0" baseline="0" dirty="0" smtClean="0">
                <a:solidFill>
                  <a:schemeClr val="bg1">
                    <a:lumMod val="75000"/>
                  </a:schemeClr>
                </a:solidFill>
                <a:latin typeface="Trebuchet MS" pitchFamily="34" charset="0"/>
              </a:endParaRPr>
            </a:p>
            <a:p>
              <a:pPr algn="l"/>
              <a:endParaRPr lang="en-US" sz="2800" b="0" baseline="0" dirty="0" smtClean="0">
                <a:solidFill>
                  <a:schemeClr val="bg1">
                    <a:lumMod val="75000"/>
                  </a:schemeClr>
                </a:solidFill>
                <a:latin typeface="Trebuchet MS" pitchFamily="34" charset="0"/>
              </a:endParaRPr>
            </a:p>
            <a:p>
              <a:pPr algn="l"/>
              <a:r>
                <a:rPr lang="en-US" sz="3200" b="1" baseline="0" dirty="0" smtClean="0">
                  <a:solidFill>
                    <a:schemeClr val="bg1"/>
                  </a:solidFill>
                  <a:latin typeface="Trebuchet MS" pitchFamily="34" charset="0"/>
                </a:rPr>
                <a:t/>
              </a:r>
              <a:br>
                <a:rPr lang="en-US" sz="3200" b="1" baseline="0" dirty="0" smtClean="0">
                  <a:solidFill>
                    <a:schemeClr val="bg1"/>
                  </a:solidFill>
                  <a:latin typeface="Trebuchet MS" pitchFamily="34" charset="0"/>
                </a:rPr>
              </a:br>
              <a:endParaRPr lang="en-US" sz="3200" b="1" dirty="0" smtClean="0">
                <a:solidFill>
                  <a:schemeClr val="bg1"/>
                </a:solidFill>
                <a:latin typeface="Trebuchet MS" pitchFamily="34" charset="0"/>
              </a:endParaRPr>
            </a:p>
            <a:p>
              <a:pPr algn="ctr"/>
              <a:endParaRPr lang="en-US" sz="3200" b="1" dirty="0" smtClean="0">
                <a:solidFill>
                  <a:srgbClr val="FFC000"/>
                </a:solidFill>
                <a:latin typeface="Trebuchet MS" pitchFamily="34" charset="0"/>
              </a:endParaRPr>
            </a:p>
            <a:p>
              <a:pPr algn="ctr"/>
              <a:endParaRPr lang="en-US" sz="3200" b="1" dirty="0" smtClean="0">
                <a:solidFill>
                  <a:srgbClr val="FFC000"/>
                </a:solidFill>
                <a:latin typeface="Trebuchet MS" pitchFamily="34" charset="0"/>
              </a:endParaRPr>
            </a:p>
            <a:p>
              <a:pPr algn="ctr"/>
              <a:r>
                <a:rPr lang="en-US" sz="3600" b="1" dirty="0" smtClean="0">
                  <a:solidFill>
                    <a:srgbClr val="FFC000"/>
                  </a:solidFill>
                  <a:latin typeface="Trebuchet MS" pitchFamily="34" charset="0"/>
                </a:rPr>
                <a:t>Adding Logos</a:t>
              </a:r>
              <a:r>
                <a:rPr lang="en-US" sz="3600" b="1" baseline="0" dirty="0" smtClean="0">
                  <a:solidFill>
                    <a:srgbClr val="FFC000"/>
                  </a:solidFill>
                  <a:latin typeface="Trebuchet MS" pitchFamily="34" charset="0"/>
                </a:rPr>
                <a:t> / Seals</a:t>
              </a:r>
            </a:p>
            <a:p>
              <a:pPr algn="l"/>
              <a:r>
                <a:rPr lang="en-US" sz="28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800" b="0" spc="314" baseline="0" dirty="0" smtClean="0">
                <a:solidFill>
                  <a:schemeClr val="bg1">
                    <a:lumMod val="75000"/>
                  </a:schemeClr>
                </a:solidFill>
                <a:latin typeface="Trebuchet MS" pitchFamily="34" charset="0"/>
              </a:endParaRPr>
            </a:p>
            <a:p>
              <a:pPr algn="l"/>
              <a:r>
                <a:rPr lang="en-US" sz="2800" b="1" spc="314" baseline="0" dirty="0" smtClean="0">
                  <a:solidFill>
                    <a:srgbClr val="FFC000"/>
                  </a:solidFill>
                  <a:latin typeface="Trebuchet MS" pitchFamily="34" charset="0"/>
                </a:rPr>
                <a:t>TIP:</a:t>
              </a:r>
              <a:r>
                <a:rPr lang="en-US" sz="2800" b="1" spc="0" baseline="0" dirty="0" smtClean="0">
                  <a:solidFill>
                    <a:srgbClr val="FFC000"/>
                  </a:solidFill>
                  <a:latin typeface="Trebuchet MS" pitchFamily="34" charset="0"/>
                </a:rPr>
                <a:t> </a:t>
              </a:r>
              <a:r>
                <a:rPr lang="en-US" sz="2800" b="0" baseline="0" dirty="0" smtClean="0">
                  <a:solidFill>
                    <a:schemeClr val="bg1">
                      <a:lumMod val="75000"/>
                    </a:schemeClr>
                  </a:solidFill>
                  <a:latin typeface="Trebuchet MS" pitchFamily="34" charset="0"/>
                </a:rPr>
                <a:t>See if your school’s logo is available on our free poster templates page.</a:t>
              </a:r>
            </a:p>
            <a:p>
              <a:pPr algn="l"/>
              <a:endParaRPr lang="en-US" sz="2800" b="0" baseline="0" dirty="0" smtClean="0">
                <a:latin typeface="Trebuchet MS" pitchFamily="34" charset="0"/>
              </a:endParaRPr>
            </a:p>
            <a:p>
              <a:pPr algn="ctr"/>
              <a:r>
                <a:rPr lang="en-US" sz="3600" b="1" baseline="0" dirty="0" smtClean="0">
                  <a:solidFill>
                    <a:srgbClr val="FFC000"/>
                  </a:solidFill>
                  <a:latin typeface="Trebuchet MS" pitchFamily="34" charset="0"/>
                </a:rPr>
                <a:t>Photographs / Graphics</a:t>
              </a:r>
            </a:p>
            <a:p>
              <a:pPr algn="l" defTabSz="1022394"/>
              <a:r>
                <a:rPr lang="en-US" sz="28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800" b="0" spc="0" baseline="0" dirty="0" smtClean="0">
                  <a:solidFill>
                    <a:schemeClr val="bg1">
                      <a:lumMod val="75000"/>
                    </a:schemeClr>
                  </a:solidFill>
                  <a:latin typeface="Trebuchet MS" pitchFamily="34" charset="0"/>
                </a:rPr>
                <a:t>disproportionally.</a:t>
              </a:r>
            </a:p>
            <a:p>
              <a:pPr algn="l" defTabSz="1022394"/>
              <a:endParaRPr lang="en-US" sz="2800" b="0" baseline="0" dirty="0" smtClean="0">
                <a:latin typeface="Trebuchet MS" pitchFamily="34" charset="0"/>
              </a:endParaRPr>
            </a:p>
            <a:p>
              <a:pPr algn="ctr"/>
              <a:endParaRPr lang="en-US" sz="3200" b="1" baseline="0" dirty="0" smtClean="0">
                <a:solidFill>
                  <a:srgbClr val="FFC000"/>
                </a:solidFill>
                <a:latin typeface="Trebuchet MS" pitchFamily="34" charset="0"/>
              </a:endParaRPr>
            </a:p>
            <a:p>
              <a:pPr algn="ctr"/>
              <a:endParaRPr lang="en-US" sz="3200" b="1" baseline="0" dirty="0" smtClean="0">
                <a:solidFill>
                  <a:srgbClr val="FFC000"/>
                </a:solidFill>
                <a:latin typeface="Trebuchet MS" pitchFamily="34" charset="0"/>
              </a:endParaRPr>
            </a:p>
            <a:p>
              <a:pPr algn="ctr"/>
              <a:endParaRPr lang="en-US" sz="3200" b="1" baseline="0" dirty="0" smtClean="0">
                <a:solidFill>
                  <a:srgbClr val="FFC000"/>
                </a:solidFill>
                <a:latin typeface="Trebuchet MS" pitchFamily="34" charset="0"/>
              </a:endParaRPr>
            </a:p>
            <a:p>
              <a:pPr algn="ctr"/>
              <a:endParaRPr lang="en-US" sz="3200" b="1" baseline="0" dirty="0" smtClean="0">
                <a:solidFill>
                  <a:srgbClr val="FFC000"/>
                </a:solidFill>
                <a:latin typeface="Trebuchet MS" pitchFamily="34" charset="0"/>
              </a:endParaRPr>
            </a:p>
            <a:p>
              <a:pPr algn="ctr"/>
              <a:endParaRPr lang="en-US" sz="3200" b="1" baseline="0" dirty="0" smtClean="0">
                <a:solidFill>
                  <a:srgbClr val="FFC000"/>
                </a:solidFill>
                <a:latin typeface="Trebuchet MS" pitchFamily="34" charset="0"/>
              </a:endParaRPr>
            </a:p>
            <a:p>
              <a:pPr algn="ctr"/>
              <a:endParaRPr lang="en-US" sz="3200" b="1" baseline="0" dirty="0" smtClean="0">
                <a:solidFill>
                  <a:srgbClr val="FFC000"/>
                </a:solidFill>
                <a:latin typeface="Trebuchet MS" pitchFamily="34" charset="0"/>
              </a:endParaRPr>
            </a:p>
            <a:p>
              <a:pPr algn="ctr"/>
              <a:endParaRPr lang="en-US" sz="3200" b="1" baseline="0" dirty="0" smtClean="0">
                <a:solidFill>
                  <a:srgbClr val="FFC000"/>
                </a:solidFill>
                <a:latin typeface="Trebuchet MS" pitchFamily="34" charset="0"/>
              </a:endParaRPr>
            </a:p>
            <a:p>
              <a:pPr algn="ctr"/>
              <a:endParaRPr lang="en-US" sz="3200" b="1" baseline="0" dirty="0" smtClean="0">
                <a:solidFill>
                  <a:srgbClr val="FFC000"/>
                </a:solidFill>
                <a:latin typeface="Trebuchet MS" pitchFamily="34" charset="0"/>
              </a:endParaRPr>
            </a:p>
            <a:p>
              <a:pPr algn="ctr"/>
              <a:endParaRPr lang="en-US" sz="3200" b="1" baseline="0" dirty="0" smtClean="0">
                <a:solidFill>
                  <a:srgbClr val="FFC000"/>
                </a:solidFill>
                <a:latin typeface="Trebuchet MS" pitchFamily="34" charset="0"/>
              </a:endParaRPr>
            </a:p>
            <a:p>
              <a:pPr algn="ctr"/>
              <a:endParaRPr lang="en-US" sz="3200" b="1" baseline="0" dirty="0" smtClean="0">
                <a:solidFill>
                  <a:srgbClr val="FFC000"/>
                </a:solidFill>
                <a:latin typeface="Trebuchet MS" pitchFamily="34" charset="0"/>
              </a:endParaRPr>
            </a:p>
            <a:p>
              <a:pPr algn="ctr"/>
              <a:r>
                <a:rPr lang="en-US" sz="3600" b="1" baseline="0" dirty="0" smtClean="0">
                  <a:solidFill>
                    <a:srgbClr val="FFC000"/>
                  </a:solidFill>
                  <a:latin typeface="Trebuchet MS" pitchFamily="34" charset="0"/>
                </a:rPr>
                <a:t>Image Quality Check</a:t>
              </a:r>
            </a:p>
            <a:p>
              <a:pPr lvl="0" algn="l" defTabSz="1022394"/>
              <a:r>
                <a:rPr lang="en-US" sz="2800" b="0" baseline="0" dirty="0" smtClean="0">
                  <a:solidFill>
                    <a:schemeClr val="bg1">
                      <a:lumMod val="75000"/>
                    </a:schemeClr>
                  </a:solidFill>
                  <a:latin typeface="Trebuchet MS" pitchFamily="34" charset="0"/>
                </a:rPr>
                <a:t>Zoom in and look at your images at 100% magnification. If they look good they will print well. If they are blurry or pixelated, you will need to replace it with an image that is at a high-resolution.</a:t>
              </a:r>
              <a:endParaRPr lang="en-US" sz="3200" b="0" dirty="0" smtClean="0">
                <a:latin typeface="Trebuchet MS" pitchFamily="34" charset="0"/>
              </a:endParaRPr>
            </a:p>
          </p:txBody>
        </p:sp>
        <p:cxnSp>
          <p:nvCxnSpPr>
            <p:cNvPr id="66" name="Straight Connector 65"/>
            <p:cNvCxnSpPr/>
            <p:nvPr/>
          </p:nvCxnSpPr>
          <p:spPr>
            <a:xfrm>
              <a:off x="-11211103" y="7804157"/>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67" name="Picture 66"/>
            <p:cNvPicPr>
              <a:picLocks noChangeAspect="1"/>
            </p:cNvPicPr>
            <p:nvPr userDrawn="1"/>
          </p:nvPicPr>
          <p:blipFill>
            <a:blip r:embed="rId4"/>
            <a:stretch>
              <a:fillRect/>
            </a:stretch>
          </p:blipFill>
          <p:spPr>
            <a:xfrm>
              <a:off x="-10740740" y="9685644"/>
              <a:ext cx="1780299" cy="986906"/>
            </a:xfrm>
            <a:prstGeom prst="rect">
              <a:avLst/>
            </a:prstGeom>
          </p:spPr>
        </p:pic>
        <p:pic>
          <p:nvPicPr>
            <p:cNvPr id="68" name="Picture 67"/>
            <p:cNvPicPr>
              <a:picLocks noChangeAspect="1"/>
            </p:cNvPicPr>
            <p:nvPr userDrawn="1"/>
          </p:nvPicPr>
          <p:blipFill>
            <a:blip r:embed="rId5"/>
            <a:stretch>
              <a:fillRect/>
            </a:stretch>
          </p:blipFill>
          <p:spPr>
            <a:xfrm>
              <a:off x="-10740740" y="14942083"/>
              <a:ext cx="10086336" cy="784094"/>
            </a:xfrm>
            <a:prstGeom prst="rect">
              <a:avLst/>
            </a:prstGeom>
          </p:spPr>
        </p:pic>
        <p:grpSp>
          <p:nvGrpSpPr>
            <p:cNvPr id="69" name="Group 68"/>
            <p:cNvGrpSpPr/>
            <p:nvPr userDrawn="1"/>
          </p:nvGrpSpPr>
          <p:grpSpPr>
            <a:xfrm>
              <a:off x="-9924910" y="24209438"/>
              <a:ext cx="8064012" cy="1910304"/>
              <a:chOff x="-4553349" y="11323786"/>
              <a:chExt cx="3716347" cy="877675"/>
            </a:xfrm>
          </p:grpSpPr>
          <p:grpSp>
            <p:nvGrpSpPr>
              <p:cNvPr id="75" name="Group 74"/>
              <p:cNvGrpSpPr/>
              <p:nvPr userDrawn="1"/>
            </p:nvGrpSpPr>
            <p:grpSpPr>
              <a:xfrm>
                <a:off x="-2967600" y="11323803"/>
                <a:ext cx="772499" cy="877658"/>
                <a:chOff x="-4188483" y="11494178"/>
                <a:chExt cx="964140" cy="1257677"/>
              </a:xfrm>
            </p:grpSpPr>
            <p:pic>
              <p:nvPicPr>
                <p:cNvPr id="81" name="Picture 80"/>
                <p:cNvPicPr>
                  <a:picLocks noChangeAspect="1"/>
                </p:cNvPicPr>
                <p:nvPr userDrawn="1"/>
              </p:nvPicPr>
              <p:blipFill>
                <a:blip r:embed="rId6"/>
                <a:stretch>
                  <a:fillRect/>
                </a:stretch>
              </p:blipFill>
              <p:spPr>
                <a:xfrm>
                  <a:off x="-4188483" y="11494178"/>
                  <a:ext cx="964140" cy="1030633"/>
                </a:xfrm>
                <a:prstGeom prst="rect">
                  <a:avLst/>
                </a:prstGeom>
              </p:spPr>
            </p:pic>
            <p:sp>
              <p:nvSpPr>
                <p:cNvPr id="82" name="TextBox 81"/>
                <p:cNvSpPr txBox="1"/>
                <p:nvPr userDrawn="1"/>
              </p:nvSpPr>
              <p:spPr>
                <a:xfrm>
                  <a:off x="-4188483" y="12490920"/>
                  <a:ext cx="964139" cy="260935"/>
                </a:xfrm>
                <a:prstGeom prst="rect">
                  <a:avLst/>
                </a:prstGeom>
                <a:solidFill>
                  <a:schemeClr val="accent1"/>
                </a:solidFill>
                <a:ln>
                  <a:noFill/>
                </a:ln>
              </p:spPr>
              <p:txBody>
                <a:bodyPr wrap="square" lIns="91440" tIns="91440" rIns="91440" bIns="91440" rtlCol="0">
                  <a:spAutoFit/>
                </a:bodyPr>
                <a:lstStyle/>
                <a:p>
                  <a:pPr algn="ctr"/>
                  <a:r>
                    <a:rPr lang="en-US" sz="2091" b="1" dirty="0" smtClean="0">
                      <a:solidFill>
                        <a:schemeClr val="tx1"/>
                      </a:solidFill>
                    </a:rPr>
                    <a:t>ORIGINAL</a:t>
                  </a:r>
                  <a:endParaRPr lang="en-US" sz="2091" b="1" dirty="0">
                    <a:solidFill>
                      <a:schemeClr val="tx1"/>
                    </a:solidFill>
                  </a:endParaRPr>
                </a:p>
              </p:txBody>
            </p:sp>
          </p:grpSp>
          <p:grpSp>
            <p:nvGrpSpPr>
              <p:cNvPr id="76" name="Group 75"/>
              <p:cNvGrpSpPr/>
              <p:nvPr userDrawn="1"/>
            </p:nvGrpSpPr>
            <p:grpSpPr>
              <a:xfrm>
                <a:off x="-2035668" y="11323786"/>
                <a:ext cx="1198666" cy="873395"/>
                <a:chOff x="-2925181" y="11561412"/>
                <a:chExt cx="1647228" cy="1200237"/>
              </a:xfrm>
            </p:grpSpPr>
            <p:pic>
              <p:nvPicPr>
                <p:cNvPr id="79" name="Picture 78"/>
                <p:cNvPicPr>
                  <a:picLocks noChangeAspect="1"/>
                </p:cNvPicPr>
                <p:nvPr userDrawn="1"/>
              </p:nvPicPr>
              <p:blipFill>
                <a:blip r:embed="rId6"/>
                <a:stretch>
                  <a:fillRect/>
                </a:stretch>
              </p:blipFill>
              <p:spPr>
                <a:xfrm>
                  <a:off x="-2925180" y="11561412"/>
                  <a:ext cx="1647227" cy="1029694"/>
                </a:xfrm>
                <a:prstGeom prst="rect">
                  <a:avLst/>
                </a:prstGeom>
              </p:spPr>
            </p:pic>
            <p:sp>
              <p:nvSpPr>
                <p:cNvPr id="80" name="TextBox 79"/>
                <p:cNvSpPr txBox="1"/>
                <p:nvPr userDrawn="1"/>
              </p:nvSpPr>
              <p:spPr>
                <a:xfrm>
                  <a:off x="-2925181" y="12511416"/>
                  <a:ext cx="1647226" cy="250233"/>
                </a:xfrm>
                <a:prstGeom prst="rect">
                  <a:avLst/>
                </a:prstGeom>
                <a:solidFill>
                  <a:srgbClr val="FF0000"/>
                </a:solidFill>
              </p:spPr>
              <p:txBody>
                <a:bodyPr wrap="square" lIns="457200" tIns="91440" rIns="457200" bIns="91440" rtlCol="0">
                  <a:spAutoFit/>
                </a:bodyPr>
                <a:lstStyle/>
                <a:p>
                  <a:pPr algn="ctr"/>
                  <a:r>
                    <a:rPr lang="en-US" sz="2091" b="1" dirty="0" smtClean="0">
                      <a:solidFill>
                        <a:schemeClr val="bg1"/>
                      </a:solidFill>
                    </a:rPr>
                    <a:t>DISTORTED</a:t>
                  </a:r>
                  <a:endParaRPr lang="en-US" sz="1046" b="1" dirty="0">
                    <a:solidFill>
                      <a:schemeClr val="bg1"/>
                    </a:solidFill>
                  </a:endParaRPr>
                </a:p>
              </p:txBody>
            </p:sp>
          </p:grpSp>
          <p:pic>
            <p:nvPicPr>
              <p:cNvPr id="77" name="Picture 76"/>
              <p:cNvPicPr>
                <a:picLocks noChangeAspect="1"/>
              </p:cNvPicPr>
              <p:nvPr userDrawn="1"/>
            </p:nvPicPr>
            <p:blipFill>
              <a:blip r:embed="rId7"/>
              <a:stretch>
                <a:fillRect/>
              </a:stretch>
            </p:blipFill>
            <p:spPr>
              <a:xfrm>
                <a:off x="-4553349" y="11485257"/>
                <a:ext cx="1259711" cy="716203"/>
              </a:xfrm>
              <a:prstGeom prst="rect">
                <a:avLst/>
              </a:prstGeom>
            </p:spPr>
          </p:pic>
          <p:sp>
            <p:nvSpPr>
              <p:cNvPr id="78" name="TextBox 77"/>
              <p:cNvSpPr txBox="1"/>
              <p:nvPr userDrawn="1"/>
            </p:nvSpPr>
            <p:spPr>
              <a:xfrm>
                <a:off x="-4494476" y="11323800"/>
                <a:ext cx="1035685" cy="115691"/>
              </a:xfrm>
              <a:prstGeom prst="rect">
                <a:avLst/>
              </a:prstGeom>
              <a:noFill/>
            </p:spPr>
            <p:txBody>
              <a:bodyPr wrap="square" lIns="0" tIns="0" rIns="0" bIns="0" rtlCol="0">
                <a:spAutoFit/>
              </a:bodyPr>
              <a:lstStyle/>
              <a:p>
                <a:pPr algn="ctr"/>
                <a:r>
                  <a:rPr lang="en-US" sz="2091" dirty="0" smtClean="0">
                    <a:solidFill>
                      <a:schemeClr val="bg1"/>
                    </a:solidFill>
                  </a:rPr>
                  <a:t>Corner</a:t>
                </a:r>
                <a:r>
                  <a:rPr lang="en-US" sz="2091" baseline="0" dirty="0" smtClean="0">
                    <a:solidFill>
                      <a:schemeClr val="bg1"/>
                    </a:solidFill>
                  </a:rPr>
                  <a:t> handles</a:t>
                </a:r>
                <a:endParaRPr lang="en-US" sz="2091" dirty="0">
                  <a:solidFill>
                    <a:schemeClr val="bg1"/>
                  </a:solidFill>
                </a:endParaRPr>
              </a:p>
            </p:txBody>
          </p:sp>
        </p:grpSp>
        <p:grpSp>
          <p:nvGrpSpPr>
            <p:cNvPr id="70" name="Group 69"/>
            <p:cNvGrpSpPr/>
            <p:nvPr userDrawn="1"/>
          </p:nvGrpSpPr>
          <p:grpSpPr>
            <a:xfrm>
              <a:off x="-10501482" y="29244486"/>
              <a:ext cx="9502910" cy="2453254"/>
              <a:chOff x="-4802321" y="13420110"/>
              <a:chExt cx="4379466" cy="1127129"/>
            </a:xfrm>
          </p:grpSpPr>
          <p:graphicFrame>
            <p:nvGraphicFramePr>
              <p:cNvPr id="71" name="Object 70"/>
              <p:cNvGraphicFramePr>
                <a:graphicFrameLocks noChangeAspect="1"/>
              </p:cNvGraphicFramePr>
              <p:nvPr userDrawn="1">
                <p:extLst>
                  <p:ext uri="{D42A27DB-BD31-4B8C-83A1-F6EECF244321}">
                    <p14:modId xmlns:p14="http://schemas.microsoft.com/office/powerpoint/2010/main" val="519939203"/>
                  </p:ext>
                </p:extLst>
              </p:nvPr>
            </p:nvGraphicFramePr>
            <p:xfrm>
              <a:off x="-4533347" y="13552214"/>
              <a:ext cx="1828800" cy="800923"/>
            </p:xfrm>
            <a:graphic>
              <a:graphicData uri="http://schemas.openxmlformats.org/presentationml/2006/ole">
                <mc:AlternateContent xmlns:mc="http://schemas.openxmlformats.org/markup-compatibility/2006">
                  <mc:Choice xmlns:v="urn:schemas-microsoft-com:vml" Requires="v">
                    <p:oleObj spid="_x0000_s1066" name="Image" r:id="rId8" imgW="1828440" imgH="1117440" progId="Photoshop.Image.13">
                      <p:embed/>
                    </p:oleObj>
                  </mc:Choice>
                  <mc:Fallback>
                    <p:oleObj name="Image" r:id="rId8" imgW="1828440" imgH="1117440" progId="Photoshop.Image.13">
                      <p:embed/>
                      <p:pic>
                        <p:nvPicPr>
                          <p:cNvPr id="0" name=""/>
                          <p:cNvPicPr/>
                          <p:nvPr/>
                        </p:nvPicPr>
                        <p:blipFill>
                          <a:blip r:embed="rId9"/>
                          <a:stretch>
                            <a:fillRect/>
                          </a:stretch>
                        </p:blipFill>
                        <p:spPr>
                          <a:xfrm>
                            <a:off x="-4533347" y="13552214"/>
                            <a:ext cx="1828800" cy="800923"/>
                          </a:xfrm>
                          <a:prstGeom prst="rect">
                            <a:avLst/>
                          </a:prstGeom>
                        </p:spPr>
                      </p:pic>
                    </p:oleObj>
                  </mc:Fallback>
                </mc:AlternateContent>
              </a:graphicData>
            </a:graphic>
          </p:graphicFrame>
          <p:graphicFrame>
            <p:nvGraphicFramePr>
              <p:cNvPr id="72" name="Object 71"/>
              <p:cNvGraphicFramePr>
                <a:graphicFrameLocks noChangeAspect="1"/>
              </p:cNvGraphicFramePr>
              <p:nvPr userDrawn="1">
                <p:extLst>
                  <p:ext uri="{D42A27DB-BD31-4B8C-83A1-F6EECF244321}">
                    <p14:modId xmlns:p14="http://schemas.microsoft.com/office/powerpoint/2010/main" val="3334326444"/>
                  </p:ext>
                </p:extLst>
              </p:nvPr>
            </p:nvGraphicFramePr>
            <p:xfrm>
              <a:off x="-2456641" y="13555906"/>
              <a:ext cx="1828800" cy="800923"/>
            </p:xfrm>
            <a:graphic>
              <a:graphicData uri="http://schemas.openxmlformats.org/presentationml/2006/ole">
                <mc:AlternateContent xmlns:mc="http://schemas.openxmlformats.org/markup-compatibility/2006">
                  <mc:Choice xmlns:v="urn:schemas-microsoft-com:vml" Requires="v">
                    <p:oleObj spid="_x0000_s1067" name="Image" r:id="rId10" imgW="1828440" imgH="1117440" progId="Photoshop.Image.13">
                      <p:embed/>
                    </p:oleObj>
                  </mc:Choice>
                  <mc:Fallback>
                    <p:oleObj name="Image" r:id="rId10" imgW="1828440" imgH="1117440" progId="Photoshop.Image.13">
                      <p:embed/>
                      <p:pic>
                        <p:nvPicPr>
                          <p:cNvPr id="0" name=""/>
                          <p:cNvPicPr/>
                          <p:nvPr/>
                        </p:nvPicPr>
                        <p:blipFill>
                          <a:blip r:embed="rId11"/>
                          <a:stretch>
                            <a:fillRect/>
                          </a:stretch>
                        </p:blipFill>
                        <p:spPr>
                          <a:xfrm>
                            <a:off x="-2456641" y="13555906"/>
                            <a:ext cx="1828800" cy="800923"/>
                          </a:xfrm>
                          <a:prstGeom prst="rect">
                            <a:avLst/>
                          </a:prstGeom>
                        </p:spPr>
                      </p:pic>
                    </p:oleObj>
                  </mc:Fallback>
                </mc:AlternateContent>
              </a:graphicData>
            </a:graphic>
          </p:graphicFrame>
          <p:sp>
            <p:nvSpPr>
              <p:cNvPr id="73" name="TextBox 72"/>
              <p:cNvSpPr txBox="1"/>
              <p:nvPr userDrawn="1"/>
            </p:nvSpPr>
            <p:spPr>
              <a:xfrm rot="16200000">
                <a:off x="-5271011" y="13888800"/>
                <a:ext cx="1117601" cy="180221"/>
              </a:xfrm>
              <a:prstGeom prst="rect">
                <a:avLst/>
              </a:prstGeom>
              <a:noFill/>
            </p:spPr>
            <p:txBody>
              <a:bodyPr wrap="square" lIns="91440" tIns="91440" rIns="91440" bIns="0" rtlCol="0">
                <a:spAutoFit/>
              </a:bodyPr>
              <a:lstStyle/>
              <a:p>
                <a:pPr algn="ctr"/>
                <a:r>
                  <a:rPr lang="en-US" sz="1800" dirty="0" smtClean="0">
                    <a:solidFill>
                      <a:srgbClr val="92D050"/>
                    </a:solidFill>
                  </a:rPr>
                  <a:t>Good</a:t>
                </a:r>
                <a:r>
                  <a:rPr lang="en-US" sz="1800" baseline="0" dirty="0" smtClean="0">
                    <a:solidFill>
                      <a:srgbClr val="92D050"/>
                    </a:solidFill>
                  </a:rPr>
                  <a:t> </a:t>
                </a:r>
                <a:r>
                  <a:rPr lang="en-US" sz="1800" baseline="0" dirty="0" smtClean="0">
                    <a:solidFill>
                      <a:schemeClr val="bg1"/>
                    </a:solidFill>
                  </a:rPr>
                  <a:t>printing quality</a:t>
                </a:r>
                <a:endParaRPr lang="en-US" sz="1800" dirty="0">
                  <a:solidFill>
                    <a:schemeClr val="bg1"/>
                  </a:solidFill>
                </a:endParaRPr>
              </a:p>
            </p:txBody>
          </p:sp>
          <p:sp>
            <p:nvSpPr>
              <p:cNvPr id="74" name="TextBox 73"/>
              <p:cNvSpPr txBox="1"/>
              <p:nvPr userDrawn="1"/>
            </p:nvSpPr>
            <p:spPr>
              <a:xfrm rot="16200000">
                <a:off x="-1071766" y="13898328"/>
                <a:ext cx="1117601" cy="180221"/>
              </a:xfrm>
              <a:prstGeom prst="rect">
                <a:avLst/>
              </a:prstGeom>
              <a:noFill/>
            </p:spPr>
            <p:txBody>
              <a:bodyPr wrap="square" lIns="91440" tIns="91440" rIns="91440" bIns="0" rtlCol="0">
                <a:spAutoFit/>
              </a:bodyPr>
              <a:lstStyle/>
              <a:p>
                <a:pPr algn="ctr"/>
                <a:r>
                  <a:rPr lang="en-US" sz="1800" dirty="0" smtClean="0">
                    <a:solidFill>
                      <a:srgbClr val="FF0000"/>
                    </a:solidFill>
                  </a:rPr>
                  <a:t>Bad </a:t>
                </a:r>
                <a:r>
                  <a:rPr lang="en-US" sz="1800" dirty="0" smtClean="0">
                    <a:solidFill>
                      <a:schemeClr val="bg1"/>
                    </a:solidFill>
                  </a:rPr>
                  <a:t>printing quality</a:t>
                </a:r>
                <a:endParaRPr lang="en-US" sz="1800" dirty="0">
                  <a:solidFill>
                    <a:schemeClr val="bg1"/>
                  </a:solidFill>
                </a:endParaRPr>
              </a:p>
            </p:txBody>
          </p:sp>
        </p:grpSp>
      </p:grpSp>
      <p:grpSp>
        <p:nvGrpSpPr>
          <p:cNvPr id="83" name="Group 82"/>
          <p:cNvGrpSpPr/>
          <p:nvPr userDrawn="1"/>
        </p:nvGrpSpPr>
        <p:grpSpPr>
          <a:xfrm>
            <a:off x="31445140" y="-57567"/>
            <a:ext cx="10444403" cy="42119968"/>
            <a:chOff x="44157839" y="-55065"/>
            <a:chExt cx="11062139" cy="32973465"/>
          </a:xfrm>
        </p:grpSpPr>
        <p:sp>
          <p:nvSpPr>
            <p:cNvPr id="84" name="Rectangle 83"/>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400" b="1" spc="627" dirty="0" smtClean="0">
                  <a:solidFill>
                    <a:schemeClr val="bg1"/>
                  </a:solidFill>
                  <a:latin typeface="Trebuchet MS" pitchFamily="34" charset="0"/>
                </a:rPr>
                <a:t>QUICK START (cont.)</a:t>
              </a:r>
            </a:p>
            <a:p>
              <a:pPr algn="ctr"/>
              <a:endParaRPr lang="en-US" sz="4000" b="1" baseline="0" dirty="0" smtClean="0">
                <a:solidFill>
                  <a:schemeClr val="bg1"/>
                </a:solidFill>
                <a:latin typeface="Trebuchet MS" pitchFamily="34" charset="0"/>
              </a:endParaRPr>
            </a:p>
            <a:p>
              <a:pPr algn="ctr"/>
              <a:r>
                <a:rPr lang="en-US" sz="3600" b="1" baseline="0" dirty="0" smtClean="0">
                  <a:solidFill>
                    <a:srgbClr val="FFC000"/>
                  </a:solidFill>
                  <a:latin typeface="Trebuchet MS" pitchFamily="34" charset="0"/>
                </a:rPr>
                <a:t>How to change the template color theme</a:t>
              </a:r>
            </a:p>
            <a:p>
              <a:pPr marL="0" marR="0" lvl="2" indent="0" algn="l" defTabSz="119501" rtl="0" eaLnBrk="1" fontAlgn="auto" latinLnBrk="0" hangingPunct="1">
                <a:lnSpc>
                  <a:spcPct val="100000"/>
                </a:lnSpc>
                <a:spcBef>
                  <a:spcPts val="0"/>
                </a:spcBef>
                <a:spcAft>
                  <a:spcPts val="0"/>
                </a:spcAft>
                <a:buClrTx/>
                <a:buSzTx/>
                <a:buFontTx/>
                <a:buNone/>
                <a:tabLst/>
                <a:defRPr/>
              </a:pPr>
              <a:r>
                <a:rPr lang="en-US" sz="28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800" b="0" spc="0" baseline="0" dirty="0" smtClean="0">
                  <a:solidFill>
                    <a:schemeClr val="bg1">
                      <a:lumMod val="75000"/>
                    </a:schemeClr>
                  </a:solidFill>
                  <a:latin typeface="Trebuchet MS" pitchFamily="34" charset="0"/>
                </a:rPr>
                <a:t>also create your own color theme.</a:t>
              </a:r>
            </a:p>
            <a:p>
              <a:pPr marL="0" marR="0" lvl="2" indent="0" algn="l" defTabSz="119501" rtl="0" eaLnBrk="1" fontAlgn="auto" latinLnBrk="0" hangingPunct="1">
                <a:lnSpc>
                  <a:spcPct val="100000"/>
                </a:lnSpc>
                <a:spcBef>
                  <a:spcPts val="0"/>
                </a:spcBef>
                <a:spcAft>
                  <a:spcPts val="0"/>
                </a:spcAft>
                <a:buClrTx/>
                <a:buSzTx/>
                <a:buFontTx/>
                <a:buNone/>
                <a:tabLst/>
                <a:defRPr/>
              </a:pPr>
              <a:endParaRPr lang="en-US" sz="2800" b="0" baseline="0" dirty="0" smtClean="0">
                <a:solidFill>
                  <a:schemeClr val="bg1">
                    <a:lumMod val="75000"/>
                  </a:schemeClr>
                </a:solidFill>
                <a:latin typeface="Trebuchet MS" pitchFamily="34" charset="0"/>
              </a:endParaRPr>
            </a:p>
            <a:p>
              <a:pPr marL="0" indent="0" algn="l" defTabSz="119501"/>
              <a:endParaRPr lang="en-US" sz="2800" b="0" baseline="0" dirty="0" smtClean="0">
                <a:solidFill>
                  <a:schemeClr val="bg1">
                    <a:lumMod val="75000"/>
                  </a:schemeClr>
                </a:solidFill>
                <a:latin typeface="Trebuchet MS" pitchFamily="34" charset="0"/>
              </a:endParaRPr>
            </a:p>
            <a:p>
              <a:pPr marL="0" indent="0" algn="l" defTabSz="119501"/>
              <a:endParaRPr lang="en-US" sz="2800" b="0" baseline="0" dirty="0" smtClean="0">
                <a:solidFill>
                  <a:schemeClr val="bg1">
                    <a:lumMod val="75000"/>
                  </a:schemeClr>
                </a:solidFill>
                <a:latin typeface="Trebuchet MS" pitchFamily="34" charset="0"/>
              </a:endParaRPr>
            </a:p>
            <a:p>
              <a:pPr marL="0" indent="0" algn="l" defTabSz="119501"/>
              <a:endParaRPr lang="en-US" sz="2800" b="0" baseline="0" dirty="0" smtClean="0">
                <a:solidFill>
                  <a:schemeClr val="bg1">
                    <a:lumMod val="75000"/>
                  </a:schemeClr>
                </a:solidFill>
                <a:latin typeface="Trebuchet MS" pitchFamily="34" charset="0"/>
              </a:endParaRPr>
            </a:p>
            <a:p>
              <a:pPr marL="0" indent="0" algn="l" defTabSz="119501"/>
              <a:endParaRPr lang="en-US" sz="2800" b="0" baseline="0" dirty="0" smtClean="0">
                <a:solidFill>
                  <a:schemeClr val="bg1">
                    <a:lumMod val="75000"/>
                  </a:schemeClr>
                </a:solidFill>
                <a:latin typeface="Trebuchet MS" pitchFamily="34" charset="0"/>
              </a:endParaRPr>
            </a:p>
            <a:p>
              <a:pPr marL="0" indent="0" algn="l" defTabSz="119501"/>
              <a:endParaRPr lang="en-US" sz="2800" b="0" baseline="0" dirty="0" smtClean="0">
                <a:solidFill>
                  <a:schemeClr val="bg1">
                    <a:lumMod val="75000"/>
                  </a:schemeClr>
                </a:solidFill>
                <a:latin typeface="Trebuchet MS" pitchFamily="34" charset="0"/>
              </a:endParaRPr>
            </a:p>
            <a:p>
              <a:pPr marL="0" indent="0" algn="l" defTabSz="119501"/>
              <a:endParaRPr lang="en-US" sz="2800" b="0" baseline="0" dirty="0" smtClean="0">
                <a:solidFill>
                  <a:schemeClr val="bg1">
                    <a:lumMod val="75000"/>
                  </a:schemeClr>
                </a:solidFill>
                <a:latin typeface="Trebuchet MS" pitchFamily="34" charset="0"/>
              </a:endParaRPr>
            </a:p>
            <a:p>
              <a:pPr marL="0" indent="0" algn="l" defTabSz="119501"/>
              <a:endParaRPr lang="en-US" sz="2800" b="0" baseline="0" dirty="0" smtClean="0">
                <a:solidFill>
                  <a:schemeClr val="bg1">
                    <a:lumMod val="75000"/>
                  </a:schemeClr>
                </a:solidFill>
                <a:latin typeface="Trebuchet MS" pitchFamily="34" charset="0"/>
              </a:endParaRPr>
            </a:p>
            <a:p>
              <a:pPr marL="0" indent="0" algn="l" defTabSz="119501"/>
              <a:endParaRPr lang="en-US" sz="2800" b="0" baseline="0" dirty="0" smtClean="0">
                <a:solidFill>
                  <a:schemeClr val="bg1">
                    <a:lumMod val="75000"/>
                  </a:schemeClr>
                </a:solidFill>
                <a:latin typeface="Trebuchet MS" pitchFamily="34" charset="0"/>
              </a:endParaRPr>
            </a:p>
            <a:p>
              <a:pPr marL="0" indent="0" algn="l" defTabSz="119501"/>
              <a:r>
                <a:rPr lang="en-US" sz="28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9501"/>
              <a:endParaRPr lang="en-US" sz="2800" b="0" baseline="0" dirty="0" smtClean="0">
                <a:solidFill>
                  <a:schemeClr val="bg1">
                    <a:lumMod val="75000"/>
                  </a:schemeClr>
                </a:solidFill>
                <a:latin typeface="Trebuchet MS" pitchFamily="34" charset="0"/>
              </a:endParaRPr>
            </a:p>
            <a:p>
              <a:pPr algn="ctr"/>
              <a:r>
                <a:rPr lang="en-US" sz="3600" b="1" baseline="0" dirty="0" smtClean="0">
                  <a:solidFill>
                    <a:srgbClr val="FFC000"/>
                  </a:solidFill>
                  <a:latin typeface="Trebuchet MS" pitchFamily="34" charset="0"/>
                </a:rPr>
                <a:t>How to add Text</a:t>
              </a:r>
            </a:p>
            <a:p>
              <a:pPr marL="3200400" lvl="2" indent="0" algn="l" defTabSz="149376"/>
              <a:r>
                <a:rPr lang="en-US" sz="28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87426" lvl="2" indent="0" algn="l" defTabSz="119501"/>
              <a:endParaRPr lang="en-US" sz="2800" b="0" baseline="0" dirty="0" smtClean="0">
                <a:solidFill>
                  <a:schemeClr val="bg1">
                    <a:lumMod val="75000"/>
                  </a:schemeClr>
                </a:solidFill>
                <a:latin typeface="Trebuchet MS" pitchFamily="34" charset="0"/>
              </a:endParaRPr>
            </a:p>
            <a:p>
              <a:pPr marL="0" marR="0" lvl="0" indent="0" algn="ctr" defTabSz="1587426" rtl="0" eaLnBrk="1" fontAlgn="auto" latinLnBrk="0" hangingPunct="1">
                <a:lnSpc>
                  <a:spcPct val="100000"/>
                </a:lnSpc>
                <a:spcBef>
                  <a:spcPts val="0"/>
                </a:spcBef>
                <a:spcAft>
                  <a:spcPts val="0"/>
                </a:spcAft>
                <a:buClrTx/>
                <a:buSzTx/>
                <a:buFontTx/>
                <a:buNone/>
                <a:tabLst/>
                <a:defRPr/>
              </a:pPr>
              <a:r>
                <a:rPr lang="en-US" sz="2800" b="0" baseline="0" dirty="0" smtClean="0">
                  <a:solidFill>
                    <a:schemeClr val="bg1">
                      <a:lumMod val="75000"/>
                    </a:schemeClr>
                  </a:solidFill>
                  <a:latin typeface="Trebuchet MS" pitchFamily="34" charset="0"/>
                </a:rPr>
                <a:t> </a:t>
              </a:r>
              <a:r>
                <a:rPr kumimoji="0" lang="en-US" sz="36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9501"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800" b="0" baseline="0" dirty="0" smtClean="0">
                <a:solidFill>
                  <a:schemeClr val="bg1">
                    <a:lumMod val="75000"/>
                  </a:schemeClr>
                </a:solidFill>
                <a:latin typeface="Trebuchet MS" pitchFamily="34" charset="0"/>
              </a:endParaRPr>
            </a:p>
            <a:p>
              <a:pPr marL="1587426" lvl="2" indent="0" algn="l" defTabSz="119501"/>
              <a:endParaRPr lang="en-US" sz="2800" b="0" baseline="0" dirty="0" smtClean="0">
                <a:solidFill>
                  <a:schemeClr val="bg1">
                    <a:lumMod val="75000"/>
                  </a:schemeClr>
                </a:solidFill>
                <a:latin typeface="Trebuchet MS" pitchFamily="34" charset="0"/>
              </a:endParaRPr>
            </a:p>
            <a:p>
              <a:pPr algn="ctr"/>
              <a:r>
                <a:rPr lang="en-US" sz="3600" b="1" baseline="0" dirty="0" smtClean="0">
                  <a:solidFill>
                    <a:srgbClr val="FFC000"/>
                  </a:solidFill>
                  <a:latin typeface="Trebuchet MS" pitchFamily="34" charset="0"/>
                </a:rPr>
                <a:t>How to add Tables</a:t>
              </a:r>
            </a:p>
            <a:p>
              <a:pPr marL="2164290" lvl="1" indent="0" algn="l" defTabSz="119501"/>
              <a:r>
                <a:rPr lang="en-US" sz="2800" b="0" baseline="0" dirty="0" smtClean="0">
                  <a:solidFill>
                    <a:schemeClr val="bg1">
                      <a:lumMod val="75000"/>
                    </a:schemeClr>
                  </a:solidFill>
                  <a:latin typeface="Trebuchet MS" pitchFamily="34" charset="0"/>
                </a:rPr>
                <a:t>To add a table from scratch go to the INSERT menu and click on TABLE. A drop-down box will help you select rows and columns. </a:t>
              </a:r>
            </a:p>
            <a:p>
              <a:pPr marL="2214081" lvl="0" indent="0" algn="l" defTabSz="119501"/>
              <a:r>
                <a:rPr lang="en-US" sz="28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9501"/>
              <a:endParaRPr lang="en-US" sz="2800" b="0" baseline="0" dirty="0" smtClean="0">
                <a:solidFill>
                  <a:schemeClr val="bg1">
                    <a:lumMod val="75000"/>
                  </a:schemeClr>
                </a:solidFill>
                <a:latin typeface="Trebuchet MS" pitchFamily="34" charset="0"/>
              </a:endParaRPr>
            </a:p>
            <a:p>
              <a:pPr marL="0" marR="0" lvl="0" indent="0" algn="ctr" defTabSz="1587426"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9501"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9501"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87426"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9501"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87426" rtl="0" eaLnBrk="1" fontAlgn="auto" latinLnBrk="0" hangingPunct="1">
                <a:lnSpc>
                  <a:spcPct val="100000"/>
                </a:lnSpc>
                <a:spcBef>
                  <a:spcPts val="0"/>
                </a:spcBef>
                <a:spcAft>
                  <a:spcPts val="0"/>
                </a:spcAft>
                <a:buClrTx/>
                <a:buSzTx/>
                <a:buFontTx/>
                <a:buNone/>
                <a:tabLst/>
                <a:defRPr/>
              </a:pPr>
              <a:endParaRPr kumimoji="0" lang="en-US" sz="36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87426"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9501"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9501"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87426"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9501"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of “Print-quality” PDF.</a:t>
              </a:r>
            </a:p>
            <a:p>
              <a:pPr marL="0" marR="0" lvl="0" indent="0" algn="l" defTabSz="119501" rtl="0" eaLnBrk="1" fontAlgn="auto" latinLnBrk="0" hangingPunct="1">
                <a:lnSpc>
                  <a:spcPct val="100000"/>
                </a:lnSpc>
                <a:spcBef>
                  <a:spcPts val="0"/>
                </a:spcBef>
                <a:spcAft>
                  <a:spcPts val="0"/>
                </a:spcAft>
                <a:buClrTx/>
                <a:buSzTx/>
                <a:buFontTx/>
                <a:buNone/>
                <a:tabLst/>
                <a:defRPr/>
              </a:pPr>
              <a:endParaRPr lang="en-US" sz="2800" b="0" baseline="0" dirty="0" smtClean="0">
                <a:solidFill>
                  <a:schemeClr val="bg1">
                    <a:lumMod val="75000"/>
                  </a:schemeClr>
                </a:solidFill>
                <a:latin typeface="Trebuchet MS" pitchFamily="34" charset="0"/>
              </a:endParaRPr>
            </a:p>
            <a:p>
              <a:pPr marL="0" marR="0" lvl="0" indent="0" algn="ctr" defTabSz="1587426"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9501"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9501" rtl="0" eaLnBrk="1" fontAlgn="auto" latinLnBrk="0" hangingPunct="1">
                <a:lnSpc>
                  <a:spcPct val="100000"/>
                </a:lnSpc>
                <a:spcBef>
                  <a:spcPts val="0"/>
                </a:spcBef>
                <a:spcAft>
                  <a:spcPts val="0"/>
                </a:spcAft>
                <a:buClrTx/>
                <a:buSzTx/>
                <a:buFontTx/>
                <a:buNone/>
                <a:tabLst/>
                <a:defRPr/>
              </a:pPr>
              <a:endParaRPr kumimoji="0" lang="en-US" sz="2927"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85" name="Object 84"/>
            <p:cNvGraphicFramePr>
              <a:graphicFrameLocks noChangeAspect="1"/>
            </p:cNvGraphicFramePr>
            <p:nvPr userDrawn="1">
              <p:extLst>
                <p:ext uri="{D42A27DB-BD31-4B8C-83A1-F6EECF244321}">
                  <p14:modId xmlns:p14="http://schemas.microsoft.com/office/powerpoint/2010/main" val="1944622542"/>
                </p:ext>
              </p:extLst>
            </p:nvPr>
          </p:nvGraphicFramePr>
          <p:xfrm>
            <a:off x="46915679" y="3678503"/>
            <a:ext cx="5586150" cy="1715798"/>
          </p:xfrm>
          <a:graphic>
            <a:graphicData uri="http://schemas.openxmlformats.org/presentationml/2006/ole">
              <mc:AlternateContent xmlns:mc="http://schemas.openxmlformats.org/markup-compatibility/2006">
                <mc:Choice xmlns:v="urn:schemas-microsoft-com:vml" Requires="v">
                  <p:oleObj spid="_x0000_s1068" name="Image" r:id="rId12" imgW="4571280" imgH="1688760" progId="Photoshop.Image.13">
                    <p:embed/>
                  </p:oleObj>
                </mc:Choice>
                <mc:Fallback>
                  <p:oleObj name="Image" r:id="rId12" imgW="4571280" imgH="1688760" progId="Photoshop.Image.13">
                    <p:embed/>
                    <p:pic>
                      <p:nvPicPr>
                        <p:cNvPr id="0" name=""/>
                        <p:cNvPicPr/>
                        <p:nvPr/>
                      </p:nvPicPr>
                      <p:blipFill>
                        <a:blip r:embed="rId13"/>
                        <a:stretch>
                          <a:fillRect/>
                        </a:stretch>
                      </p:blipFill>
                      <p:spPr>
                        <a:xfrm>
                          <a:off x="46915679" y="3678503"/>
                          <a:ext cx="5586150" cy="1715798"/>
                        </a:xfrm>
                        <a:prstGeom prst="rect">
                          <a:avLst/>
                        </a:prstGeom>
                      </p:spPr>
                    </p:pic>
                  </p:oleObj>
                </mc:Fallback>
              </mc:AlternateContent>
            </a:graphicData>
          </a:graphic>
        </p:graphicFrame>
        <p:pic>
          <p:nvPicPr>
            <p:cNvPr id="86" name="Picture 85"/>
            <p:cNvPicPr>
              <a:picLocks noChangeAspect="1"/>
            </p:cNvPicPr>
            <p:nvPr userDrawn="1"/>
          </p:nvPicPr>
          <p:blipFill>
            <a:blip r:embed="rId14"/>
            <a:stretch>
              <a:fillRect/>
            </a:stretch>
          </p:blipFill>
          <p:spPr>
            <a:xfrm>
              <a:off x="44620734" y="8328912"/>
              <a:ext cx="2970677" cy="1013408"/>
            </a:xfrm>
            <a:prstGeom prst="rect">
              <a:avLst/>
            </a:prstGeom>
            <a:ln>
              <a:noFill/>
            </a:ln>
          </p:spPr>
        </p:pic>
        <p:graphicFrame>
          <p:nvGraphicFramePr>
            <p:cNvPr id="87" name="Object 86"/>
            <p:cNvGraphicFramePr>
              <a:graphicFrameLocks noChangeAspect="1"/>
            </p:cNvGraphicFramePr>
            <p:nvPr userDrawn="1">
              <p:extLst>
                <p:ext uri="{D42A27DB-BD31-4B8C-83A1-F6EECF244321}">
                  <p14:modId xmlns:p14="http://schemas.microsoft.com/office/powerpoint/2010/main" val="1687417955"/>
                </p:ext>
              </p:extLst>
            </p:nvPr>
          </p:nvGraphicFramePr>
          <p:xfrm>
            <a:off x="44487216" y="12831884"/>
            <a:ext cx="1898014" cy="970240"/>
          </p:xfrm>
          <a:graphic>
            <a:graphicData uri="http://schemas.openxmlformats.org/presentationml/2006/ole">
              <mc:AlternateContent xmlns:mc="http://schemas.openxmlformats.org/markup-compatibility/2006">
                <mc:Choice xmlns:v="urn:schemas-microsoft-com:vml" Requires="v">
                  <p:oleObj spid="_x0000_s1069" name="Image" r:id="rId15" imgW="1574280" imgH="1053720" progId="Photoshop.Image.13">
                    <p:embed/>
                  </p:oleObj>
                </mc:Choice>
                <mc:Fallback>
                  <p:oleObj name="Image" r:id="rId15" imgW="1574280" imgH="1053720" progId="Photoshop.Image.13">
                    <p:embed/>
                    <p:pic>
                      <p:nvPicPr>
                        <p:cNvPr id="0" name=""/>
                        <p:cNvPicPr/>
                        <p:nvPr/>
                      </p:nvPicPr>
                      <p:blipFill>
                        <a:blip r:embed="rId16"/>
                        <a:stretch>
                          <a:fillRect/>
                        </a:stretch>
                      </p:blipFill>
                      <p:spPr>
                        <a:xfrm>
                          <a:off x="44487216" y="12831884"/>
                          <a:ext cx="1898014" cy="970240"/>
                        </a:xfrm>
                        <a:prstGeom prst="rect">
                          <a:avLst/>
                        </a:prstGeom>
                      </p:spPr>
                    </p:pic>
                  </p:oleObj>
                </mc:Fallback>
              </mc:AlternateContent>
            </a:graphicData>
          </a:graphic>
        </p:graphicFrame>
        <p:grpSp>
          <p:nvGrpSpPr>
            <p:cNvPr id="88" name="Group 87"/>
            <p:cNvGrpSpPr/>
            <p:nvPr userDrawn="1"/>
          </p:nvGrpSpPr>
          <p:grpSpPr>
            <a:xfrm>
              <a:off x="44487216" y="29414548"/>
              <a:ext cx="10543488" cy="1142460"/>
              <a:chOff x="44200453" y="28362386"/>
              <a:chExt cx="9950018" cy="984498"/>
            </a:xfrm>
          </p:grpSpPr>
          <p:sp>
            <p:nvSpPr>
              <p:cNvPr id="90" name="Rounded Rectangle 89"/>
              <p:cNvSpPr/>
              <p:nvPr userDrawn="1"/>
            </p:nvSpPr>
            <p:spPr>
              <a:xfrm>
                <a:off x="44200453" y="28362386"/>
                <a:ext cx="9771398" cy="98449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259"/>
              </a:p>
            </p:txBody>
          </p:sp>
          <p:pic>
            <p:nvPicPr>
              <p:cNvPr id="91" name="Picture 7" descr="http://t2.gstatic.com/images?q=tbn:ANd9GcR4APHC6TT9w54M2zn_pvCiBxUNcspYPoVxirLRphBoJabfSvu7zw">
                <a:hlinkClick r:id="rId17"/>
              </p:cNvPr>
              <p:cNvPicPr>
                <a:picLocks noChangeAspect="1" noChangeArrowheads="1"/>
              </p:cNvPicPr>
              <p:nvPr userDrawn="1"/>
            </p:nvPicPr>
            <p:blipFill>
              <a:blip r:embed="rId18" cstate="print"/>
              <a:stretch>
                <a:fillRect/>
              </a:stretch>
            </p:blipFill>
            <p:spPr bwMode="auto">
              <a:xfrm>
                <a:off x="44417254" y="28515215"/>
                <a:ext cx="889616" cy="656540"/>
              </a:xfrm>
              <a:prstGeom prst="rect">
                <a:avLst/>
              </a:prstGeom>
              <a:noFill/>
              <a:ln>
                <a:noFill/>
              </a:ln>
            </p:spPr>
          </p:pic>
          <p:sp>
            <p:nvSpPr>
              <p:cNvPr id="92" name="TextBox 91"/>
              <p:cNvSpPr txBox="1"/>
              <p:nvPr userDrawn="1"/>
            </p:nvSpPr>
            <p:spPr>
              <a:xfrm>
                <a:off x="45479282" y="28552305"/>
                <a:ext cx="8671189" cy="583262"/>
              </a:xfrm>
              <a:prstGeom prst="rect">
                <a:avLst/>
              </a:prstGeom>
              <a:noFill/>
              <a:ln>
                <a:noFill/>
              </a:ln>
            </p:spPr>
            <p:txBody>
              <a:bodyPr wrap="square" rtlCol="0">
                <a:spAutoFit/>
              </a:bodyPr>
              <a:lstStyle/>
              <a:p>
                <a:r>
                  <a:rPr lang="en-US" sz="2509" dirty="0" smtClean="0">
                    <a:solidFill>
                      <a:schemeClr val="tx2"/>
                    </a:solidFill>
                    <a:latin typeface="Trebuchet MS" pitchFamily="34" charset="0"/>
                  </a:rPr>
                  <a:t>Student</a:t>
                </a:r>
                <a:r>
                  <a:rPr lang="en-US" sz="2509" baseline="0" dirty="0" smtClean="0">
                    <a:solidFill>
                      <a:schemeClr val="tx2"/>
                    </a:solidFill>
                    <a:latin typeface="Trebuchet MS" pitchFamily="34" charset="0"/>
                  </a:rPr>
                  <a:t> discounts are available on our </a:t>
                </a:r>
                <a:r>
                  <a:rPr lang="en-US" sz="2509" baseline="0" dirty="0" err="1" smtClean="0">
                    <a:solidFill>
                      <a:schemeClr val="tx2"/>
                    </a:solidFill>
                    <a:latin typeface="Trebuchet MS" pitchFamily="34" charset="0"/>
                  </a:rPr>
                  <a:t>Facebook</a:t>
                </a:r>
                <a:r>
                  <a:rPr lang="en-US" sz="2509" baseline="0" dirty="0" smtClean="0">
                    <a:solidFill>
                      <a:schemeClr val="tx2"/>
                    </a:solidFill>
                    <a:latin typeface="Trebuchet MS" pitchFamily="34" charset="0"/>
                  </a:rPr>
                  <a:t> page.</a:t>
                </a:r>
                <a:br>
                  <a:rPr lang="en-US" sz="2509" baseline="0" dirty="0" smtClean="0">
                    <a:solidFill>
                      <a:schemeClr val="tx2"/>
                    </a:solidFill>
                    <a:latin typeface="Trebuchet MS" pitchFamily="34" charset="0"/>
                  </a:rPr>
                </a:br>
                <a:r>
                  <a:rPr lang="en-US" sz="2509" baseline="0" dirty="0" smtClean="0">
                    <a:solidFill>
                      <a:schemeClr val="tx2"/>
                    </a:solidFill>
                    <a:latin typeface="Trebuchet MS" pitchFamily="34" charset="0"/>
                  </a:rPr>
                  <a:t>Go to </a:t>
                </a:r>
                <a:r>
                  <a:rPr lang="en-US" sz="2509" u="sng" baseline="0" dirty="0" smtClean="0">
                    <a:solidFill>
                      <a:schemeClr val="tx2"/>
                    </a:solidFill>
                    <a:latin typeface="Trebuchet MS" pitchFamily="34" charset="0"/>
                  </a:rPr>
                  <a:t>PosterPresentations.com</a:t>
                </a:r>
                <a:r>
                  <a:rPr lang="en-US" sz="2509" baseline="0" dirty="0" smtClean="0">
                    <a:solidFill>
                      <a:schemeClr val="tx2"/>
                    </a:solidFill>
                    <a:latin typeface="Trebuchet MS" pitchFamily="34" charset="0"/>
                  </a:rPr>
                  <a:t> and click on the FB icon. </a:t>
                </a:r>
                <a:endParaRPr lang="en-US" sz="2509" dirty="0">
                  <a:solidFill>
                    <a:schemeClr val="tx2"/>
                  </a:solidFill>
                  <a:latin typeface="Trebuchet MS" pitchFamily="34" charset="0"/>
                </a:endParaRPr>
              </a:p>
            </p:txBody>
          </p:sp>
        </p:grpSp>
        <p:sp>
          <p:nvSpPr>
            <p:cNvPr id="89" name="TextBox 88"/>
            <p:cNvSpPr txBox="1"/>
            <p:nvPr userDrawn="1"/>
          </p:nvSpPr>
          <p:spPr>
            <a:xfrm>
              <a:off x="44262808" y="31169782"/>
              <a:ext cx="6870215" cy="1135858"/>
            </a:xfrm>
            <a:prstGeom prst="rect">
              <a:avLst/>
            </a:prstGeom>
            <a:noFill/>
          </p:spPr>
          <p:txBody>
            <a:bodyPr wrap="square" lIns="65304" tIns="32651" rIns="65304" bIns="32651" rtlCol="0">
              <a:spAutoFit/>
            </a:bodyPr>
            <a:lstStyle/>
            <a:p>
              <a:pPr>
                <a:lnSpc>
                  <a:spcPts val="2718"/>
                </a:lnSpc>
              </a:pPr>
              <a:r>
                <a:rPr lang="en-US" sz="2927" dirty="0" smtClean="0">
                  <a:solidFill>
                    <a:schemeClr val="bg1"/>
                  </a:solidFill>
                </a:rPr>
                <a:t>© 2013</a:t>
              </a:r>
              <a:r>
                <a:rPr lang="en-US" sz="2927" baseline="0" dirty="0" smtClean="0">
                  <a:solidFill>
                    <a:schemeClr val="bg1"/>
                  </a:solidFill>
                </a:rPr>
                <a:t> </a:t>
              </a:r>
              <a:r>
                <a:rPr lang="en-US" sz="2927" dirty="0" smtClean="0">
                  <a:solidFill>
                    <a:schemeClr val="bg1"/>
                  </a:solidFill>
                </a:rPr>
                <a:t>PosterPresentations.com</a:t>
              </a:r>
              <a:br>
                <a:rPr lang="en-US" sz="2927" dirty="0" smtClean="0">
                  <a:solidFill>
                    <a:schemeClr val="bg1"/>
                  </a:solidFill>
                </a:rPr>
              </a:br>
              <a:r>
                <a:rPr lang="en-US" sz="2927" dirty="0" smtClean="0">
                  <a:solidFill>
                    <a:schemeClr val="bg1"/>
                  </a:solidFill>
                </a:rPr>
                <a:t>    </a:t>
              </a:r>
              <a:r>
                <a:rPr lang="en-US" sz="2509" dirty="0" smtClean="0">
                  <a:solidFill>
                    <a:schemeClr val="bg1"/>
                  </a:solidFill>
                </a:rPr>
                <a:t>2117 Fourth Street ,</a:t>
              </a:r>
              <a:r>
                <a:rPr lang="en-US" sz="2509" baseline="0" dirty="0" smtClean="0">
                  <a:solidFill>
                    <a:schemeClr val="bg1"/>
                  </a:solidFill>
                </a:rPr>
                <a:t> Unit C        </a:t>
              </a:r>
            </a:p>
            <a:p>
              <a:pPr>
                <a:lnSpc>
                  <a:spcPts val="2718"/>
                </a:lnSpc>
              </a:pPr>
              <a:r>
                <a:rPr lang="en-US" sz="2509" baseline="0" dirty="0" smtClean="0">
                  <a:solidFill>
                    <a:schemeClr val="bg1"/>
                  </a:solidFill>
                </a:rPr>
                <a:t>     Berkeley CA </a:t>
              </a:r>
              <a:r>
                <a:rPr lang="en-US" sz="2091" baseline="0" dirty="0" smtClean="0">
                  <a:solidFill>
                    <a:schemeClr val="bg1"/>
                  </a:solidFill>
                </a:rPr>
                <a:t>94710</a:t>
              </a:r>
              <a:r>
                <a:rPr lang="en-US" sz="2509" baseline="0" dirty="0" smtClean="0">
                  <a:solidFill>
                    <a:schemeClr val="bg1"/>
                  </a:solidFill>
                </a:rPr>
                <a:t/>
              </a:r>
              <a:br>
                <a:rPr lang="en-US" sz="2509" baseline="0" dirty="0" smtClean="0">
                  <a:solidFill>
                    <a:schemeClr val="bg1"/>
                  </a:solidFill>
                </a:rPr>
              </a:br>
              <a:r>
                <a:rPr lang="en-US" sz="2509" baseline="0" dirty="0" smtClean="0">
                  <a:solidFill>
                    <a:schemeClr val="bg1"/>
                  </a:solidFill>
                </a:rPr>
                <a:t>    </a:t>
              </a:r>
              <a:r>
                <a:rPr lang="en-US" sz="2509" b="1" baseline="0" dirty="0" smtClean="0">
                  <a:solidFill>
                    <a:srgbClr val="FFFF00"/>
                  </a:solidFill>
                </a:rPr>
                <a:t>posterpresenter@gmail.com</a:t>
              </a:r>
              <a:endParaRPr lang="en-US" sz="2927" b="1" dirty="0">
                <a:solidFill>
                  <a:srgbClr val="FFFF00"/>
                </a:solidFill>
              </a:endParaRPr>
            </a:p>
          </p:txBody>
        </p:sp>
      </p:grpSp>
    </p:spTree>
  </p:cSld>
  <p:clrMap bg1="lt1" tx1="dk1" bg2="lt2" tx2="dk2" accent1="accent1" accent2="accent2" accent3="accent3" accent4="accent4" accent5="accent5" accent6="accent6" hlink="hlink" folHlink="folHlink"/>
  <p:sldLayoutIdLst>
    <p:sldLayoutId id="2147483659" r:id="rId1"/>
  </p:sldLayoutIdLst>
  <p:timing>
    <p:tnLst>
      <p:par>
        <p:cTn id="1" dur="indefinite" restart="never" nodeType="tmRoot"/>
      </p:par>
    </p:tnLst>
  </p:timing>
  <p:txStyles>
    <p:titleStyle>
      <a:lvl1pPr algn="ctr" defTabSz="4205906" rtl="0" eaLnBrk="1" latinLnBrk="0" hangingPunct="1">
        <a:spcBef>
          <a:spcPct val="0"/>
        </a:spcBef>
        <a:buNone/>
        <a:defRPr sz="8469" kern="1200">
          <a:solidFill>
            <a:schemeClr val="bg1"/>
          </a:solidFill>
          <a:latin typeface="Trebuchet MS" pitchFamily="34" charset="0"/>
          <a:ea typeface="+mj-ea"/>
          <a:cs typeface="+mj-cs"/>
        </a:defRPr>
      </a:lvl1pPr>
    </p:titleStyle>
    <p:bodyStyle>
      <a:lvl1pPr marL="1577215" indent="-1577215" algn="l" defTabSz="4205906" rtl="0" eaLnBrk="1" latinLnBrk="0" hangingPunct="1">
        <a:spcBef>
          <a:spcPct val="20000"/>
        </a:spcBef>
        <a:buFont typeface="Arial" pitchFamily="34" charset="0"/>
        <a:buChar char="•"/>
        <a:defRPr sz="14742" kern="1200">
          <a:solidFill>
            <a:schemeClr val="tx1"/>
          </a:solidFill>
          <a:latin typeface="+mn-lt"/>
          <a:ea typeface="+mn-ea"/>
          <a:cs typeface="+mn-cs"/>
        </a:defRPr>
      </a:lvl1pPr>
      <a:lvl2pPr marL="3417299" indent="-1314345" algn="l" defTabSz="4205906" rtl="0" eaLnBrk="1" latinLnBrk="0" hangingPunct="1">
        <a:spcBef>
          <a:spcPct val="20000"/>
        </a:spcBef>
        <a:buFont typeface="Arial" pitchFamily="34" charset="0"/>
        <a:buChar char="–"/>
        <a:defRPr sz="12964" kern="1200">
          <a:solidFill>
            <a:schemeClr val="tx1"/>
          </a:solidFill>
          <a:latin typeface="+mn-lt"/>
          <a:ea typeface="+mn-ea"/>
          <a:cs typeface="+mn-cs"/>
        </a:defRPr>
      </a:lvl2pPr>
      <a:lvl3pPr marL="5257384" indent="-1051477" algn="l" defTabSz="4205906" rtl="0" eaLnBrk="1" latinLnBrk="0" hangingPunct="1">
        <a:spcBef>
          <a:spcPct val="20000"/>
        </a:spcBef>
        <a:buFont typeface="Arial" pitchFamily="34" charset="0"/>
        <a:buChar char="•"/>
        <a:defRPr sz="11082" kern="1200">
          <a:solidFill>
            <a:schemeClr val="tx1"/>
          </a:solidFill>
          <a:latin typeface="+mn-lt"/>
          <a:ea typeface="+mn-ea"/>
          <a:cs typeface="+mn-cs"/>
        </a:defRPr>
      </a:lvl3pPr>
      <a:lvl4pPr marL="7360338" indent="-1051477" algn="l" defTabSz="4205906" rtl="0" eaLnBrk="1" latinLnBrk="0" hangingPunct="1">
        <a:spcBef>
          <a:spcPct val="20000"/>
        </a:spcBef>
        <a:buFont typeface="Arial" pitchFamily="34" charset="0"/>
        <a:buChar char="–"/>
        <a:defRPr sz="9200" kern="1200">
          <a:solidFill>
            <a:schemeClr val="tx1"/>
          </a:solidFill>
          <a:latin typeface="+mn-lt"/>
          <a:ea typeface="+mn-ea"/>
          <a:cs typeface="+mn-cs"/>
        </a:defRPr>
      </a:lvl4pPr>
      <a:lvl5pPr marL="9463290" indent="-1051477" algn="l" defTabSz="4205906" rtl="0" eaLnBrk="1" latinLnBrk="0" hangingPunct="1">
        <a:spcBef>
          <a:spcPct val="20000"/>
        </a:spcBef>
        <a:buFont typeface="Arial" pitchFamily="34" charset="0"/>
        <a:buChar char="»"/>
        <a:defRPr sz="9200" kern="1200">
          <a:solidFill>
            <a:schemeClr val="tx1"/>
          </a:solidFill>
          <a:latin typeface="+mn-lt"/>
          <a:ea typeface="+mn-ea"/>
          <a:cs typeface="+mn-cs"/>
        </a:defRPr>
      </a:lvl5pPr>
      <a:lvl6pPr marL="11566244" indent="-1051477" algn="l" defTabSz="4205906" rtl="0" eaLnBrk="1" latinLnBrk="0" hangingPunct="1">
        <a:spcBef>
          <a:spcPct val="20000"/>
        </a:spcBef>
        <a:buFont typeface="Arial" pitchFamily="34" charset="0"/>
        <a:buChar char="•"/>
        <a:defRPr sz="9200" kern="1200">
          <a:solidFill>
            <a:schemeClr val="tx1"/>
          </a:solidFill>
          <a:latin typeface="+mn-lt"/>
          <a:ea typeface="+mn-ea"/>
          <a:cs typeface="+mn-cs"/>
        </a:defRPr>
      </a:lvl6pPr>
      <a:lvl7pPr marL="13669196" indent="-1051477" algn="l" defTabSz="4205906" rtl="0" eaLnBrk="1" latinLnBrk="0" hangingPunct="1">
        <a:spcBef>
          <a:spcPct val="20000"/>
        </a:spcBef>
        <a:buFont typeface="Arial" pitchFamily="34" charset="0"/>
        <a:buChar char="•"/>
        <a:defRPr sz="9200" kern="1200">
          <a:solidFill>
            <a:schemeClr val="tx1"/>
          </a:solidFill>
          <a:latin typeface="+mn-lt"/>
          <a:ea typeface="+mn-ea"/>
          <a:cs typeface="+mn-cs"/>
        </a:defRPr>
      </a:lvl7pPr>
      <a:lvl8pPr marL="15772150" indent="-1051477" algn="l" defTabSz="4205906" rtl="0" eaLnBrk="1" latinLnBrk="0" hangingPunct="1">
        <a:spcBef>
          <a:spcPct val="20000"/>
        </a:spcBef>
        <a:buFont typeface="Arial" pitchFamily="34" charset="0"/>
        <a:buChar char="•"/>
        <a:defRPr sz="9200" kern="1200">
          <a:solidFill>
            <a:schemeClr val="tx1"/>
          </a:solidFill>
          <a:latin typeface="+mn-lt"/>
          <a:ea typeface="+mn-ea"/>
          <a:cs typeface="+mn-cs"/>
        </a:defRPr>
      </a:lvl8pPr>
      <a:lvl9pPr marL="17875103" indent="-1051477" algn="l" defTabSz="4205906" rtl="0" eaLnBrk="1" latinLnBrk="0" hangingPunct="1">
        <a:spcBef>
          <a:spcPct val="20000"/>
        </a:spcBef>
        <a:buFont typeface="Arial" pitchFamily="34" charset="0"/>
        <a:buChar char="•"/>
        <a:defRPr sz="9200" kern="1200">
          <a:solidFill>
            <a:schemeClr val="tx1"/>
          </a:solidFill>
          <a:latin typeface="+mn-lt"/>
          <a:ea typeface="+mn-ea"/>
          <a:cs typeface="+mn-cs"/>
        </a:defRPr>
      </a:lvl9pPr>
    </p:bodyStyle>
    <p:otherStyle>
      <a:defPPr>
        <a:defRPr lang="en-US"/>
      </a:defPPr>
      <a:lvl1pPr marL="0" algn="l" defTabSz="4205906" rtl="0" eaLnBrk="1" latinLnBrk="0" hangingPunct="1">
        <a:defRPr sz="8259" kern="1200">
          <a:solidFill>
            <a:schemeClr val="tx1"/>
          </a:solidFill>
          <a:latin typeface="+mn-lt"/>
          <a:ea typeface="+mn-ea"/>
          <a:cs typeface="+mn-cs"/>
        </a:defRPr>
      </a:lvl1pPr>
      <a:lvl2pPr marL="2102954" algn="l" defTabSz="4205906" rtl="0" eaLnBrk="1" latinLnBrk="0" hangingPunct="1">
        <a:defRPr sz="8259" kern="1200">
          <a:solidFill>
            <a:schemeClr val="tx1"/>
          </a:solidFill>
          <a:latin typeface="+mn-lt"/>
          <a:ea typeface="+mn-ea"/>
          <a:cs typeface="+mn-cs"/>
        </a:defRPr>
      </a:lvl2pPr>
      <a:lvl3pPr marL="4205906" algn="l" defTabSz="4205906" rtl="0" eaLnBrk="1" latinLnBrk="0" hangingPunct="1">
        <a:defRPr sz="8259" kern="1200">
          <a:solidFill>
            <a:schemeClr val="tx1"/>
          </a:solidFill>
          <a:latin typeface="+mn-lt"/>
          <a:ea typeface="+mn-ea"/>
          <a:cs typeface="+mn-cs"/>
        </a:defRPr>
      </a:lvl3pPr>
      <a:lvl4pPr marL="6308861" algn="l" defTabSz="4205906" rtl="0" eaLnBrk="1" latinLnBrk="0" hangingPunct="1">
        <a:defRPr sz="8259" kern="1200">
          <a:solidFill>
            <a:schemeClr val="tx1"/>
          </a:solidFill>
          <a:latin typeface="+mn-lt"/>
          <a:ea typeface="+mn-ea"/>
          <a:cs typeface="+mn-cs"/>
        </a:defRPr>
      </a:lvl4pPr>
      <a:lvl5pPr marL="8411813" algn="l" defTabSz="4205906" rtl="0" eaLnBrk="1" latinLnBrk="0" hangingPunct="1">
        <a:defRPr sz="8259" kern="1200">
          <a:solidFill>
            <a:schemeClr val="tx1"/>
          </a:solidFill>
          <a:latin typeface="+mn-lt"/>
          <a:ea typeface="+mn-ea"/>
          <a:cs typeface="+mn-cs"/>
        </a:defRPr>
      </a:lvl5pPr>
      <a:lvl6pPr marL="10514767" algn="l" defTabSz="4205906" rtl="0" eaLnBrk="1" latinLnBrk="0" hangingPunct="1">
        <a:defRPr sz="8259" kern="1200">
          <a:solidFill>
            <a:schemeClr val="tx1"/>
          </a:solidFill>
          <a:latin typeface="+mn-lt"/>
          <a:ea typeface="+mn-ea"/>
          <a:cs typeface="+mn-cs"/>
        </a:defRPr>
      </a:lvl6pPr>
      <a:lvl7pPr marL="12617721" algn="l" defTabSz="4205906" rtl="0" eaLnBrk="1" latinLnBrk="0" hangingPunct="1">
        <a:defRPr sz="8259" kern="1200">
          <a:solidFill>
            <a:schemeClr val="tx1"/>
          </a:solidFill>
          <a:latin typeface="+mn-lt"/>
          <a:ea typeface="+mn-ea"/>
          <a:cs typeface="+mn-cs"/>
        </a:defRPr>
      </a:lvl7pPr>
      <a:lvl8pPr marL="14720673" algn="l" defTabSz="4205906" rtl="0" eaLnBrk="1" latinLnBrk="0" hangingPunct="1">
        <a:defRPr sz="8259" kern="1200">
          <a:solidFill>
            <a:schemeClr val="tx1"/>
          </a:solidFill>
          <a:latin typeface="+mn-lt"/>
          <a:ea typeface="+mn-ea"/>
          <a:cs typeface="+mn-cs"/>
        </a:defRPr>
      </a:lvl8pPr>
      <a:lvl9pPr marL="16823628" algn="l" defTabSz="4205906" rtl="0" eaLnBrk="1" latinLnBrk="0" hangingPunct="1">
        <a:defRPr sz="8259"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31089600" cy="6134100"/>
          </a:xfrm>
          <a:prstGeom prst="rect">
            <a:avLst/>
          </a:prstGeom>
          <a:solidFill>
            <a:schemeClr val="accent5">
              <a:lumMod val="75000"/>
            </a:schemeClr>
          </a:solidFill>
          <a:ln w="9525">
            <a:solidFill>
              <a:schemeClr val="tx1"/>
            </a:solidFill>
            <a:miter lim="800000"/>
            <a:headEnd/>
            <a:tailEnd/>
          </a:ln>
          <a:effectLst/>
        </p:spPr>
        <p:txBody>
          <a:bodyPr wrap="none" lIns="87620" tIns="43809" rIns="87620" bIns="43809" anchor="ctr"/>
          <a:lstStyle/>
          <a:p>
            <a:pPr>
              <a:defRPr/>
            </a:pPr>
            <a:endParaRPr lang="en-US" sz="8259" dirty="0"/>
          </a:p>
        </p:txBody>
      </p:sp>
      <p:sp>
        <p:nvSpPr>
          <p:cNvPr id="9" name="Rectangle 9"/>
          <p:cNvSpPr>
            <a:spLocks noChangeArrowheads="1"/>
          </p:cNvSpPr>
          <p:nvPr/>
        </p:nvSpPr>
        <p:spPr bwMode="auto">
          <a:xfrm>
            <a:off x="0" y="6140187"/>
            <a:ext cx="31089600" cy="194734"/>
          </a:xfrm>
          <a:prstGeom prst="rect">
            <a:avLst/>
          </a:prstGeom>
          <a:solidFill>
            <a:schemeClr val="accent5">
              <a:lumMod val="50000"/>
            </a:schemeClr>
          </a:solidFill>
          <a:ln w="152400">
            <a:noFill/>
            <a:miter lim="800000"/>
            <a:headEnd/>
            <a:tailEnd/>
          </a:ln>
          <a:effectLst/>
        </p:spPr>
        <p:txBody>
          <a:bodyPr wrap="none" lIns="87620" tIns="43809" rIns="87620" bIns="43809" anchor="ctr"/>
          <a:lstStyle/>
          <a:p>
            <a:pPr>
              <a:defRPr/>
            </a:pPr>
            <a:endParaRPr lang="en-US" sz="8259" dirty="0"/>
          </a:p>
        </p:txBody>
      </p:sp>
      <p:sp>
        <p:nvSpPr>
          <p:cNvPr id="8" name="Rectangle 33"/>
          <p:cNvSpPr>
            <a:spLocks noChangeArrowheads="1"/>
          </p:cNvSpPr>
          <p:nvPr/>
        </p:nvSpPr>
        <p:spPr bwMode="auto">
          <a:xfrm>
            <a:off x="661726" y="6718300"/>
            <a:ext cx="9622971" cy="34175700"/>
          </a:xfrm>
          <a:prstGeom prst="roundRect">
            <a:avLst>
              <a:gd name="adj" fmla="val 5898"/>
            </a:avLst>
          </a:prstGeom>
          <a:gradFill flip="none" rotWithShape="1">
            <a:gsLst>
              <a:gs pos="0">
                <a:schemeClr val="accent1">
                  <a:tint val="66000"/>
                  <a:satMod val="160000"/>
                </a:schemeClr>
              </a:gs>
              <a:gs pos="0">
                <a:srgbClr val="CDD2DE"/>
              </a:gs>
              <a:gs pos="100000">
                <a:srgbClr val="F3F5FA"/>
              </a:gs>
            </a:gsLst>
            <a:lin ang="16200000" scaled="1"/>
            <a:tileRect/>
          </a:gradFill>
          <a:ln w="9525">
            <a:solidFill>
              <a:schemeClr val="tx2"/>
            </a:solidFill>
            <a:miter lim="800000"/>
            <a:headEnd/>
            <a:tailEnd/>
          </a:ln>
          <a:effectLst/>
        </p:spPr>
        <p:txBody>
          <a:bodyPr wrap="none" lIns="87620" tIns="43809" rIns="87620" bIns="43809" anchor="ctr"/>
          <a:lstStyle/>
          <a:p>
            <a:pPr>
              <a:defRPr/>
            </a:pPr>
            <a:endParaRPr lang="en-US" sz="8259" dirty="0"/>
          </a:p>
        </p:txBody>
      </p:sp>
      <p:sp>
        <p:nvSpPr>
          <p:cNvPr id="27" name="Rectangle 33"/>
          <p:cNvSpPr>
            <a:spLocks noChangeArrowheads="1"/>
          </p:cNvSpPr>
          <p:nvPr userDrawn="1"/>
        </p:nvSpPr>
        <p:spPr bwMode="auto">
          <a:xfrm>
            <a:off x="10733315" y="6718300"/>
            <a:ext cx="9622971" cy="34175700"/>
          </a:xfrm>
          <a:prstGeom prst="roundRect">
            <a:avLst>
              <a:gd name="adj" fmla="val 5898"/>
            </a:avLst>
          </a:prstGeom>
          <a:gradFill flip="none" rotWithShape="1">
            <a:gsLst>
              <a:gs pos="0">
                <a:schemeClr val="accent1">
                  <a:tint val="66000"/>
                  <a:satMod val="160000"/>
                </a:schemeClr>
              </a:gs>
              <a:gs pos="0">
                <a:srgbClr val="CDD2DE"/>
              </a:gs>
              <a:gs pos="100000">
                <a:srgbClr val="F3F5FA"/>
              </a:gs>
            </a:gsLst>
            <a:lin ang="16200000" scaled="1"/>
            <a:tileRect/>
          </a:gradFill>
          <a:ln w="9525">
            <a:solidFill>
              <a:schemeClr val="tx2"/>
            </a:solidFill>
            <a:miter lim="800000"/>
            <a:headEnd/>
            <a:tailEnd/>
          </a:ln>
          <a:effectLst/>
        </p:spPr>
        <p:txBody>
          <a:bodyPr wrap="none" lIns="87620" tIns="43809" rIns="87620" bIns="43809" anchor="ctr"/>
          <a:lstStyle/>
          <a:p>
            <a:pPr>
              <a:defRPr/>
            </a:pPr>
            <a:endParaRPr lang="en-US" sz="8259" dirty="0"/>
          </a:p>
        </p:txBody>
      </p:sp>
      <p:sp>
        <p:nvSpPr>
          <p:cNvPr id="28" name="Rectangle 33"/>
          <p:cNvSpPr>
            <a:spLocks noChangeArrowheads="1"/>
          </p:cNvSpPr>
          <p:nvPr userDrawn="1"/>
        </p:nvSpPr>
        <p:spPr bwMode="auto">
          <a:xfrm>
            <a:off x="20804907" y="6718300"/>
            <a:ext cx="9622971" cy="34175700"/>
          </a:xfrm>
          <a:prstGeom prst="roundRect">
            <a:avLst>
              <a:gd name="adj" fmla="val 5898"/>
            </a:avLst>
          </a:prstGeom>
          <a:gradFill flip="none" rotWithShape="1">
            <a:gsLst>
              <a:gs pos="0">
                <a:schemeClr val="accent1">
                  <a:tint val="66000"/>
                  <a:satMod val="160000"/>
                </a:schemeClr>
              </a:gs>
              <a:gs pos="0">
                <a:srgbClr val="CDD2DE"/>
              </a:gs>
              <a:gs pos="100000">
                <a:srgbClr val="F3F5FA"/>
              </a:gs>
            </a:gsLst>
            <a:lin ang="16200000" scaled="1"/>
            <a:tileRect/>
          </a:gradFill>
          <a:ln w="9525">
            <a:solidFill>
              <a:schemeClr val="tx2"/>
            </a:solidFill>
            <a:miter lim="800000"/>
            <a:headEnd/>
            <a:tailEnd/>
          </a:ln>
          <a:effectLst/>
        </p:spPr>
        <p:txBody>
          <a:bodyPr wrap="none" lIns="87620" tIns="43809" rIns="87620" bIns="43809" anchor="ctr"/>
          <a:lstStyle/>
          <a:p>
            <a:pPr>
              <a:defRPr/>
            </a:pPr>
            <a:endParaRPr lang="en-US" sz="8259" dirty="0"/>
          </a:p>
        </p:txBody>
      </p:sp>
      <p:sp>
        <p:nvSpPr>
          <p:cNvPr id="66" name="Text Box 14"/>
          <p:cNvSpPr txBox="1">
            <a:spLocks noChangeArrowheads="1"/>
          </p:cNvSpPr>
          <p:nvPr userDrawn="1"/>
        </p:nvSpPr>
        <p:spPr bwMode="auto">
          <a:xfrm>
            <a:off x="653324" y="41299204"/>
            <a:ext cx="3467527" cy="325729"/>
          </a:xfrm>
          <a:prstGeom prst="rect">
            <a:avLst/>
          </a:prstGeom>
          <a:noFill/>
          <a:ln w="9525">
            <a:noFill/>
            <a:miter lim="800000"/>
            <a:headEnd/>
            <a:tailEnd/>
          </a:ln>
          <a:effectLst/>
        </p:spPr>
        <p:txBody>
          <a:bodyPr wrap="square" lIns="87454" tIns="43719" rIns="87454" bIns="43719">
            <a:spAutoFit/>
          </a:bodyPr>
          <a:lstStyle/>
          <a:p>
            <a:pPr eaLnBrk="0" hangingPunct="0">
              <a:lnSpc>
                <a:spcPct val="65000"/>
              </a:lnSpc>
              <a:spcBef>
                <a:spcPct val="50000"/>
              </a:spcBef>
              <a:defRPr/>
            </a:pPr>
            <a:r>
              <a:rPr lang="en-US" sz="523" b="1" dirty="0" smtClean="0">
                <a:solidFill>
                  <a:schemeClr val="bg1">
                    <a:lumMod val="75000"/>
                  </a:schemeClr>
                </a:solidFill>
                <a:latin typeface="Arial" charset="0"/>
              </a:rPr>
              <a:t>RESEARCH POSTER PRESENTATION </a:t>
            </a:r>
            <a:r>
              <a:rPr lang="en-US" sz="523" b="1" dirty="0">
                <a:solidFill>
                  <a:schemeClr val="bg1">
                    <a:lumMod val="75000"/>
                  </a:schemeClr>
                </a:solidFill>
                <a:latin typeface="Arial" charset="0"/>
              </a:rPr>
              <a:t>DESIGN © </a:t>
            </a:r>
            <a:r>
              <a:rPr lang="en-US" sz="523" b="1" dirty="0" smtClean="0">
                <a:solidFill>
                  <a:schemeClr val="bg1">
                    <a:lumMod val="75000"/>
                  </a:schemeClr>
                </a:solidFill>
                <a:latin typeface="Arial" charset="0"/>
              </a:rPr>
              <a:t>2012</a:t>
            </a:r>
            <a:endParaRPr lang="en-US" sz="523" b="1" dirty="0">
              <a:solidFill>
                <a:schemeClr val="bg1">
                  <a:lumMod val="75000"/>
                </a:schemeClr>
              </a:solidFill>
              <a:latin typeface="Arial" charset="0"/>
            </a:endParaRPr>
          </a:p>
          <a:p>
            <a:pPr eaLnBrk="0" hangingPunct="0">
              <a:lnSpc>
                <a:spcPct val="65000"/>
              </a:lnSpc>
              <a:spcBef>
                <a:spcPct val="50000"/>
              </a:spcBef>
              <a:defRPr/>
            </a:pPr>
            <a:r>
              <a:rPr lang="en-US" sz="1046" b="1" dirty="0">
                <a:solidFill>
                  <a:schemeClr val="bg1">
                    <a:lumMod val="75000"/>
                  </a:schemeClr>
                </a:solidFill>
                <a:latin typeface="Arial" charset="0"/>
              </a:rPr>
              <a:t>www.PosterPresentations.com</a:t>
            </a:r>
          </a:p>
        </p:txBody>
      </p:sp>
      <p:grpSp>
        <p:nvGrpSpPr>
          <p:cNvPr id="67" name="Group 66"/>
          <p:cNvGrpSpPr/>
          <p:nvPr userDrawn="1"/>
        </p:nvGrpSpPr>
        <p:grpSpPr>
          <a:xfrm>
            <a:off x="31445140" y="-57567"/>
            <a:ext cx="10444403" cy="42119968"/>
            <a:chOff x="44157839" y="-55065"/>
            <a:chExt cx="11062139" cy="32973465"/>
          </a:xfrm>
        </p:grpSpPr>
        <p:sp>
          <p:nvSpPr>
            <p:cNvPr id="68" name="Rectangle 67"/>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400" b="1" spc="627" dirty="0" smtClean="0">
                  <a:solidFill>
                    <a:schemeClr val="bg1"/>
                  </a:solidFill>
                  <a:latin typeface="Trebuchet MS" pitchFamily="34" charset="0"/>
                </a:rPr>
                <a:t>QUICK START (cont.)</a:t>
              </a:r>
            </a:p>
            <a:p>
              <a:pPr algn="ctr"/>
              <a:endParaRPr lang="en-US" sz="4000" b="1" baseline="0" dirty="0" smtClean="0">
                <a:solidFill>
                  <a:schemeClr val="bg1"/>
                </a:solidFill>
                <a:latin typeface="Trebuchet MS" pitchFamily="34" charset="0"/>
              </a:endParaRPr>
            </a:p>
            <a:p>
              <a:pPr algn="ctr"/>
              <a:r>
                <a:rPr lang="en-US" sz="3600" b="1" baseline="0" dirty="0" smtClean="0">
                  <a:solidFill>
                    <a:srgbClr val="FFC000"/>
                  </a:solidFill>
                  <a:latin typeface="Trebuchet MS" pitchFamily="34" charset="0"/>
                </a:rPr>
                <a:t>How to change the template color theme</a:t>
              </a:r>
            </a:p>
            <a:p>
              <a:pPr marL="0" marR="0" lvl="2" indent="0" algn="l" defTabSz="119501" rtl="0" eaLnBrk="1" fontAlgn="auto" latinLnBrk="0" hangingPunct="1">
                <a:lnSpc>
                  <a:spcPct val="100000"/>
                </a:lnSpc>
                <a:spcBef>
                  <a:spcPts val="0"/>
                </a:spcBef>
                <a:spcAft>
                  <a:spcPts val="0"/>
                </a:spcAft>
                <a:buClrTx/>
                <a:buSzTx/>
                <a:buFontTx/>
                <a:buNone/>
                <a:tabLst/>
                <a:defRPr/>
              </a:pPr>
              <a:r>
                <a:rPr lang="en-US" sz="28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800" b="0" spc="0" baseline="0" dirty="0" smtClean="0">
                  <a:solidFill>
                    <a:schemeClr val="bg1">
                      <a:lumMod val="75000"/>
                    </a:schemeClr>
                  </a:solidFill>
                  <a:latin typeface="Trebuchet MS" pitchFamily="34" charset="0"/>
                </a:rPr>
                <a:t>also create your own color theme.</a:t>
              </a:r>
            </a:p>
            <a:p>
              <a:pPr marL="0" marR="0" lvl="2" indent="0" algn="l" defTabSz="119501" rtl="0" eaLnBrk="1" fontAlgn="auto" latinLnBrk="0" hangingPunct="1">
                <a:lnSpc>
                  <a:spcPct val="100000"/>
                </a:lnSpc>
                <a:spcBef>
                  <a:spcPts val="0"/>
                </a:spcBef>
                <a:spcAft>
                  <a:spcPts val="0"/>
                </a:spcAft>
                <a:buClrTx/>
                <a:buSzTx/>
                <a:buFontTx/>
                <a:buNone/>
                <a:tabLst/>
                <a:defRPr/>
              </a:pPr>
              <a:endParaRPr lang="en-US" sz="2800" b="0" baseline="0" dirty="0" smtClean="0">
                <a:solidFill>
                  <a:schemeClr val="bg1">
                    <a:lumMod val="75000"/>
                  </a:schemeClr>
                </a:solidFill>
                <a:latin typeface="Trebuchet MS" pitchFamily="34" charset="0"/>
              </a:endParaRPr>
            </a:p>
            <a:p>
              <a:pPr marL="0" indent="0" algn="l" defTabSz="119501"/>
              <a:endParaRPr lang="en-US" sz="2800" b="0" baseline="0" dirty="0" smtClean="0">
                <a:solidFill>
                  <a:schemeClr val="bg1">
                    <a:lumMod val="75000"/>
                  </a:schemeClr>
                </a:solidFill>
                <a:latin typeface="Trebuchet MS" pitchFamily="34" charset="0"/>
              </a:endParaRPr>
            </a:p>
            <a:p>
              <a:pPr marL="0" indent="0" algn="l" defTabSz="119501"/>
              <a:endParaRPr lang="en-US" sz="2800" b="0" baseline="0" dirty="0" smtClean="0">
                <a:solidFill>
                  <a:schemeClr val="bg1">
                    <a:lumMod val="75000"/>
                  </a:schemeClr>
                </a:solidFill>
                <a:latin typeface="Trebuchet MS" pitchFamily="34" charset="0"/>
              </a:endParaRPr>
            </a:p>
            <a:p>
              <a:pPr marL="0" indent="0" algn="l" defTabSz="119501"/>
              <a:endParaRPr lang="en-US" sz="2800" b="0" baseline="0" dirty="0" smtClean="0">
                <a:solidFill>
                  <a:schemeClr val="bg1">
                    <a:lumMod val="75000"/>
                  </a:schemeClr>
                </a:solidFill>
                <a:latin typeface="Trebuchet MS" pitchFamily="34" charset="0"/>
              </a:endParaRPr>
            </a:p>
            <a:p>
              <a:pPr marL="0" indent="0" algn="l" defTabSz="119501"/>
              <a:endParaRPr lang="en-US" sz="2800" b="0" baseline="0" dirty="0" smtClean="0">
                <a:solidFill>
                  <a:schemeClr val="bg1">
                    <a:lumMod val="75000"/>
                  </a:schemeClr>
                </a:solidFill>
                <a:latin typeface="Trebuchet MS" pitchFamily="34" charset="0"/>
              </a:endParaRPr>
            </a:p>
            <a:p>
              <a:pPr marL="0" indent="0" algn="l" defTabSz="119501"/>
              <a:endParaRPr lang="en-US" sz="2800" b="0" baseline="0" dirty="0" smtClean="0">
                <a:solidFill>
                  <a:schemeClr val="bg1">
                    <a:lumMod val="75000"/>
                  </a:schemeClr>
                </a:solidFill>
                <a:latin typeface="Trebuchet MS" pitchFamily="34" charset="0"/>
              </a:endParaRPr>
            </a:p>
            <a:p>
              <a:pPr marL="0" indent="0" algn="l" defTabSz="119501"/>
              <a:endParaRPr lang="en-US" sz="2800" b="0" baseline="0" dirty="0" smtClean="0">
                <a:solidFill>
                  <a:schemeClr val="bg1">
                    <a:lumMod val="75000"/>
                  </a:schemeClr>
                </a:solidFill>
                <a:latin typeface="Trebuchet MS" pitchFamily="34" charset="0"/>
              </a:endParaRPr>
            </a:p>
            <a:p>
              <a:pPr marL="0" indent="0" algn="l" defTabSz="119501"/>
              <a:endParaRPr lang="en-US" sz="2800" b="0" baseline="0" dirty="0" smtClean="0">
                <a:solidFill>
                  <a:schemeClr val="bg1">
                    <a:lumMod val="75000"/>
                  </a:schemeClr>
                </a:solidFill>
                <a:latin typeface="Trebuchet MS" pitchFamily="34" charset="0"/>
              </a:endParaRPr>
            </a:p>
            <a:p>
              <a:pPr marL="0" indent="0" algn="l" defTabSz="119501"/>
              <a:endParaRPr lang="en-US" sz="2800" b="0" baseline="0" dirty="0" smtClean="0">
                <a:solidFill>
                  <a:schemeClr val="bg1">
                    <a:lumMod val="75000"/>
                  </a:schemeClr>
                </a:solidFill>
                <a:latin typeface="Trebuchet MS" pitchFamily="34" charset="0"/>
              </a:endParaRPr>
            </a:p>
            <a:p>
              <a:pPr marL="0" indent="0" algn="l" defTabSz="119501"/>
              <a:r>
                <a:rPr lang="en-US" sz="28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9501"/>
              <a:endParaRPr lang="en-US" sz="2800" b="0" baseline="0" dirty="0" smtClean="0">
                <a:solidFill>
                  <a:schemeClr val="bg1">
                    <a:lumMod val="75000"/>
                  </a:schemeClr>
                </a:solidFill>
                <a:latin typeface="Trebuchet MS" pitchFamily="34" charset="0"/>
              </a:endParaRPr>
            </a:p>
            <a:p>
              <a:pPr algn="ctr"/>
              <a:r>
                <a:rPr lang="en-US" sz="3600" b="1" baseline="0" dirty="0" smtClean="0">
                  <a:solidFill>
                    <a:srgbClr val="FFC000"/>
                  </a:solidFill>
                  <a:latin typeface="Trebuchet MS" pitchFamily="34" charset="0"/>
                </a:rPr>
                <a:t>How to add Text</a:t>
              </a:r>
            </a:p>
            <a:p>
              <a:pPr marL="3200400" lvl="2" indent="0" algn="l" defTabSz="149376"/>
              <a:r>
                <a:rPr lang="en-US" sz="28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87426" lvl="2" indent="0" algn="l" defTabSz="119501"/>
              <a:endParaRPr lang="en-US" sz="2800" b="0" baseline="0" dirty="0" smtClean="0">
                <a:solidFill>
                  <a:schemeClr val="bg1">
                    <a:lumMod val="75000"/>
                  </a:schemeClr>
                </a:solidFill>
                <a:latin typeface="Trebuchet MS" pitchFamily="34" charset="0"/>
              </a:endParaRPr>
            </a:p>
            <a:p>
              <a:pPr marL="0" marR="0" lvl="0" indent="0" algn="ctr" defTabSz="1587426" rtl="0" eaLnBrk="1" fontAlgn="auto" latinLnBrk="0" hangingPunct="1">
                <a:lnSpc>
                  <a:spcPct val="100000"/>
                </a:lnSpc>
                <a:spcBef>
                  <a:spcPts val="0"/>
                </a:spcBef>
                <a:spcAft>
                  <a:spcPts val="0"/>
                </a:spcAft>
                <a:buClrTx/>
                <a:buSzTx/>
                <a:buFontTx/>
                <a:buNone/>
                <a:tabLst/>
                <a:defRPr/>
              </a:pPr>
              <a:r>
                <a:rPr lang="en-US" sz="2800" b="0" baseline="0" dirty="0" smtClean="0">
                  <a:solidFill>
                    <a:schemeClr val="bg1">
                      <a:lumMod val="75000"/>
                    </a:schemeClr>
                  </a:solidFill>
                  <a:latin typeface="Trebuchet MS" pitchFamily="34" charset="0"/>
                </a:rPr>
                <a:t> </a:t>
              </a:r>
              <a:r>
                <a:rPr kumimoji="0" lang="en-US" sz="36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9501"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800" b="0" baseline="0" dirty="0" smtClean="0">
                <a:solidFill>
                  <a:schemeClr val="bg1">
                    <a:lumMod val="75000"/>
                  </a:schemeClr>
                </a:solidFill>
                <a:latin typeface="Trebuchet MS" pitchFamily="34" charset="0"/>
              </a:endParaRPr>
            </a:p>
            <a:p>
              <a:pPr marL="1587426" lvl="2" indent="0" algn="l" defTabSz="119501"/>
              <a:endParaRPr lang="en-US" sz="2800" b="0" baseline="0" dirty="0" smtClean="0">
                <a:solidFill>
                  <a:schemeClr val="bg1">
                    <a:lumMod val="75000"/>
                  </a:schemeClr>
                </a:solidFill>
                <a:latin typeface="Trebuchet MS" pitchFamily="34" charset="0"/>
              </a:endParaRPr>
            </a:p>
            <a:p>
              <a:pPr algn="ctr"/>
              <a:r>
                <a:rPr lang="en-US" sz="3600" b="1" baseline="0" dirty="0" smtClean="0">
                  <a:solidFill>
                    <a:srgbClr val="FFC000"/>
                  </a:solidFill>
                  <a:latin typeface="Trebuchet MS" pitchFamily="34" charset="0"/>
                </a:rPr>
                <a:t>How to add Tables</a:t>
              </a:r>
            </a:p>
            <a:p>
              <a:pPr marL="2164290" lvl="1" indent="0" algn="l" defTabSz="119501"/>
              <a:r>
                <a:rPr lang="en-US" sz="2800" b="0" baseline="0" dirty="0" smtClean="0">
                  <a:solidFill>
                    <a:schemeClr val="bg1">
                      <a:lumMod val="75000"/>
                    </a:schemeClr>
                  </a:solidFill>
                  <a:latin typeface="Trebuchet MS" pitchFamily="34" charset="0"/>
                </a:rPr>
                <a:t>To add a table from scratch go to the INSERT menu and click on TABLE. A drop-down box will help you select rows and columns. </a:t>
              </a:r>
            </a:p>
            <a:p>
              <a:pPr marL="2214081" lvl="0" indent="0" algn="l" defTabSz="119501"/>
              <a:r>
                <a:rPr lang="en-US" sz="28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9501"/>
              <a:endParaRPr lang="en-US" sz="2800" b="0" baseline="0" dirty="0" smtClean="0">
                <a:solidFill>
                  <a:schemeClr val="bg1">
                    <a:lumMod val="75000"/>
                  </a:schemeClr>
                </a:solidFill>
                <a:latin typeface="Trebuchet MS" pitchFamily="34" charset="0"/>
              </a:endParaRPr>
            </a:p>
            <a:p>
              <a:pPr marL="0" marR="0" lvl="0" indent="0" algn="ctr" defTabSz="1587426"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9501"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9501"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87426"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9501"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87426" rtl="0" eaLnBrk="1" fontAlgn="auto" latinLnBrk="0" hangingPunct="1">
                <a:lnSpc>
                  <a:spcPct val="100000"/>
                </a:lnSpc>
                <a:spcBef>
                  <a:spcPts val="0"/>
                </a:spcBef>
                <a:spcAft>
                  <a:spcPts val="0"/>
                </a:spcAft>
                <a:buClrTx/>
                <a:buSzTx/>
                <a:buFontTx/>
                <a:buNone/>
                <a:tabLst/>
                <a:defRPr/>
              </a:pPr>
              <a:endParaRPr kumimoji="0" lang="en-US" sz="36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87426"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9501"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9501"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87426"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9501"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of “Print-quality” PDF.</a:t>
              </a:r>
            </a:p>
            <a:p>
              <a:pPr marL="0" marR="0" lvl="0" indent="0" algn="l" defTabSz="119501" rtl="0" eaLnBrk="1" fontAlgn="auto" latinLnBrk="0" hangingPunct="1">
                <a:lnSpc>
                  <a:spcPct val="100000"/>
                </a:lnSpc>
                <a:spcBef>
                  <a:spcPts val="0"/>
                </a:spcBef>
                <a:spcAft>
                  <a:spcPts val="0"/>
                </a:spcAft>
                <a:buClrTx/>
                <a:buSzTx/>
                <a:buFontTx/>
                <a:buNone/>
                <a:tabLst/>
                <a:defRPr/>
              </a:pPr>
              <a:endParaRPr lang="en-US" sz="2800" b="0" baseline="0" dirty="0" smtClean="0">
                <a:solidFill>
                  <a:schemeClr val="bg1">
                    <a:lumMod val="75000"/>
                  </a:schemeClr>
                </a:solidFill>
                <a:latin typeface="Trebuchet MS" pitchFamily="34" charset="0"/>
              </a:endParaRPr>
            </a:p>
            <a:p>
              <a:pPr marL="0" marR="0" lvl="0" indent="0" algn="ctr" defTabSz="1587426"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9501"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9501" rtl="0" eaLnBrk="1" fontAlgn="auto" latinLnBrk="0" hangingPunct="1">
                <a:lnSpc>
                  <a:spcPct val="100000"/>
                </a:lnSpc>
                <a:spcBef>
                  <a:spcPts val="0"/>
                </a:spcBef>
                <a:spcAft>
                  <a:spcPts val="0"/>
                </a:spcAft>
                <a:buClrTx/>
                <a:buSzTx/>
                <a:buFontTx/>
                <a:buNone/>
                <a:tabLst/>
                <a:defRPr/>
              </a:pPr>
              <a:endParaRPr kumimoji="0" lang="en-US" sz="2927"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69" name="Object 68"/>
            <p:cNvGraphicFramePr>
              <a:graphicFrameLocks noChangeAspect="1"/>
            </p:cNvGraphicFramePr>
            <p:nvPr userDrawn="1">
              <p:extLst>
                <p:ext uri="{D42A27DB-BD31-4B8C-83A1-F6EECF244321}">
                  <p14:modId xmlns:p14="http://schemas.microsoft.com/office/powerpoint/2010/main" val="385802801"/>
                </p:ext>
              </p:extLst>
            </p:nvPr>
          </p:nvGraphicFramePr>
          <p:xfrm>
            <a:off x="46915679" y="3678503"/>
            <a:ext cx="5586150" cy="1715798"/>
          </p:xfrm>
          <a:graphic>
            <a:graphicData uri="http://schemas.openxmlformats.org/presentationml/2006/ole">
              <mc:AlternateContent xmlns:mc="http://schemas.openxmlformats.org/markup-compatibility/2006">
                <mc:Choice xmlns:v="urn:schemas-microsoft-com:vml" Requires="v">
                  <p:oleObj spid="_x0000_s2082" name="Image" r:id="rId4" imgW="4571280" imgH="1688760" progId="Photoshop.Image.13">
                    <p:embed/>
                  </p:oleObj>
                </mc:Choice>
                <mc:Fallback>
                  <p:oleObj name="Image" r:id="rId4" imgW="4571280" imgH="1688760" progId="Photoshop.Image.13">
                    <p:embed/>
                    <p:pic>
                      <p:nvPicPr>
                        <p:cNvPr id="0" name=""/>
                        <p:cNvPicPr/>
                        <p:nvPr/>
                      </p:nvPicPr>
                      <p:blipFill>
                        <a:blip r:embed="rId5"/>
                        <a:stretch>
                          <a:fillRect/>
                        </a:stretch>
                      </p:blipFill>
                      <p:spPr>
                        <a:xfrm>
                          <a:off x="46915679" y="3678503"/>
                          <a:ext cx="5586150" cy="1715798"/>
                        </a:xfrm>
                        <a:prstGeom prst="rect">
                          <a:avLst/>
                        </a:prstGeom>
                      </p:spPr>
                    </p:pic>
                  </p:oleObj>
                </mc:Fallback>
              </mc:AlternateContent>
            </a:graphicData>
          </a:graphic>
        </p:graphicFrame>
        <p:pic>
          <p:nvPicPr>
            <p:cNvPr id="70" name="Picture 69"/>
            <p:cNvPicPr>
              <a:picLocks noChangeAspect="1"/>
            </p:cNvPicPr>
            <p:nvPr userDrawn="1"/>
          </p:nvPicPr>
          <p:blipFill>
            <a:blip r:embed="rId6"/>
            <a:stretch>
              <a:fillRect/>
            </a:stretch>
          </p:blipFill>
          <p:spPr>
            <a:xfrm>
              <a:off x="44620734" y="8328912"/>
              <a:ext cx="2970677" cy="1013408"/>
            </a:xfrm>
            <a:prstGeom prst="rect">
              <a:avLst/>
            </a:prstGeom>
            <a:ln>
              <a:noFill/>
            </a:ln>
          </p:spPr>
        </p:pic>
        <p:graphicFrame>
          <p:nvGraphicFramePr>
            <p:cNvPr id="71" name="Object 70"/>
            <p:cNvGraphicFramePr>
              <a:graphicFrameLocks noChangeAspect="1"/>
            </p:cNvGraphicFramePr>
            <p:nvPr userDrawn="1">
              <p:extLst>
                <p:ext uri="{D42A27DB-BD31-4B8C-83A1-F6EECF244321}">
                  <p14:modId xmlns:p14="http://schemas.microsoft.com/office/powerpoint/2010/main" val="3676866491"/>
                </p:ext>
              </p:extLst>
            </p:nvPr>
          </p:nvGraphicFramePr>
          <p:xfrm>
            <a:off x="44487216" y="12831884"/>
            <a:ext cx="1898014" cy="970240"/>
          </p:xfrm>
          <a:graphic>
            <a:graphicData uri="http://schemas.openxmlformats.org/presentationml/2006/ole">
              <mc:AlternateContent xmlns:mc="http://schemas.openxmlformats.org/markup-compatibility/2006">
                <mc:Choice xmlns:v="urn:schemas-microsoft-com:vml" Requires="v">
                  <p:oleObj spid="_x0000_s2083" name="Image" r:id="rId7" imgW="1574280" imgH="1053720" progId="Photoshop.Image.13">
                    <p:embed/>
                  </p:oleObj>
                </mc:Choice>
                <mc:Fallback>
                  <p:oleObj name="Image" r:id="rId7" imgW="1574280" imgH="1053720" progId="Photoshop.Image.13">
                    <p:embed/>
                    <p:pic>
                      <p:nvPicPr>
                        <p:cNvPr id="0" name=""/>
                        <p:cNvPicPr/>
                        <p:nvPr/>
                      </p:nvPicPr>
                      <p:blipFill>
                        <a:blip r:embed="rId8"/>
                        <a:stretch>
                          <a:fillRect/>
                        </a:stretch>
                      </p:blipFill>
                      <p:spPr>
                        <a:xfrm>
                          <a:off x="44487216" y="12831884"/>
                          <a:ext cx="1898014" cy="970240"/>
                        </a:xfrm>
                        <a:prstGeom prst="rect">
                          <a:avLst/>
                        </a:prstGeom>
                      </p:spPr>
                    </p:pic>
                  </p:oleObj>
                </mc:Fallback>
              </mc:AlternateContent>
            </a:graphicData>
          </a:graphic>
        </p:graphicFrame>
        <p:grpSp>
          <p:nvGrpSpPr>
            <p:cNvPr id="72" name="Group 71"/>
            <p:cNvGrpSpPr/>
            <p:nvPr userDrawn="1"/>
          </p:nvGrpSpPr>
          <p:grpSpPr>
            <a:xfrm>
              <a:off x="44487216" y="29414548"/>
              <a:ext cx="10543488" cy="1142460"/>
              <a:chOff x="44200453" y="28362386"/>
              <a:chExt cx="9950018" cy="984498"/>
            </a:xfrm>
          </p:grpSpPr>
          <p:sp>
            <p:nvSpPr>
              <p:cNvPr id="74" name="Rounded Rectangle 73"/>
              <p:cNvSpPr/>
              <p:nvPr userDrawn="1"/>
            </p:nvSpPr>
            <p:spPr>
              <a:xfrm>
                <a:off x="44200453" y="28362386"/>
                <a:ext cx="9771398" cy="98449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259"/>
              </a:p>
            </p:txBody>
          </p:sp>
          <p:pic>
            <p:nvPicPr>
              <p:cNvPr id="75" name="Picture 7" descr="http://t2.gstatic.com/images?q=tbn:ANd9GcR4APHC6TT9w54M2zn_pvCiBxUNcspYPoVxirLRphBoJabfSvu7zw">
                <a:hlinkClick r:id="rId9"/>
              </p:cNvPr>
              <p:cNvPicPr>
                <a:picLocks noChangeAspect="1" noChangeArrowheads="1"/>
              </p:cNvPicPr>
              <p:nvPr userDrawn="1"/>
            </p:nvPicPr>
            <p:blipFill>
              <a:blip r:embed="rId10" cstate="print"/>
              <a:stretch>
                <a:fillRect/>
              </a:stretch>
            </p:blipFill>
            <p:spPr bwMode="auto">
              <a:xfrm>
                <a:off x="44417254" y="28515215"/>
                <a:ext cx="889616" cy="656540"/>
              </a:xfrm>
              <a:prstGeom prst="rect">
                <a:avLst/>
              </a:prstGeom>
              <a:noFill/>
              <a:ln>
                <a:noFill/>
              </a:ln>
            </p:spPr>
          </p:pic>
          <p:sp>
            <p:nvSpPr>
              <p:cNvPr id="76" name="TextBox 75"/>
              <p:cNvSpPr txBox="1"/>
              <p:nvPr userDrawn="1"/>
            </p:nvSpPr>
            <p:spPr>
              <a:xfrm>
                <a:off x="45479282" y="28552305"/>
                <a:ext cx="8671189" cy="583262"/>
              </a:xfrm>
              <a:prstGeom prst="rect">
                <a:avLst/>
              </a:prstGeom>
              <a:noFill/>
              <a:ln>
                <a:noFill/>
              </a:ln>
            </p:spPr>
            <p:txBody>
              <a:bodyPr wrap="square" rtlCol="0">
                <a:spAutoFit/>
              </a:bodyPr>
              <a:lstStyle/>
              <a:p>
                <a:r>
                  <a:rPr lang="en-US" sz="2509" dirty="0" smtClean="0">
                    <a:solidFill>
                      <a:schemeClr val="tx2"/>
                    </a:solidFill>
                    <a:latin typeface="Trebuchet MS" pitchFamily="34" charset="0"/>
                  </a:rPr>
                  <a:t>Student</a:t>
                </a:r>
                <a:r>
                  <a:rPr lang="en-US" sz="2509" baseline="0" dirty="0" smtClean="0">
                    <a:solidFill>
                      <a:schemeClr val="tx2"/>
                    </a:solidFill>
                    <a:latin typeface="Trebuchet MS" pitchFamily="34" charset="0"/>
                  </a:rPr>
                  <a:t> discounts are available on our </a:t>
                </a:r>
                <a:r>
                  <a:rPr lang="en-US" sz="2509" baseline="0" dirty="0" err="1" smtClean="0">
                    <a:solidFill>
                      <a:schemeClr val="tx2"/>
                    </a:solidFill>
                    <a:latin typeface="Trebuchet MS" pitchFamily="34" charset="0"/>
                  </a:rPr>
                  <a:t>Facebook</a:t>
                </a:r>
                <a:r>
                  <a:rPr lang="en-US" sz="2509" baseline="0" dirty="0" smtClean="0">
                    <a:solidFill>
                      <a:schemeClr val="tx2"/>
                    </a:solidFill>
                    <a:latin typeface="Trebuchet MS" pitchFamily="34" charset="0"/>
                  </a:rPr>
                  <a:t> page.</a:t>
                </a:r>
                <a:br>
                  <a:rPr lang="en-US" sz="2509" baseline="0" dirty="0" smtClean="0">
                    <a:solidFill>
                      <a:schemeClr val="tx2"/>
                    </a:solidFill>
                    <a:latin typeface="Trebuchet MS" pitchFamily="34" charset="0"/>
                  </a:rPr>
                </a:br>
                <a:r>
                  <a:rPr lang="en-US" sz="2509" baseline="0" dirty="0" smtClean="0">
                    <a:solidFill>
                      <a:schemeClr val="tx2"/>
                    </a:solidFill>
                    <a:latin typeface="Trebuchet MS" pitchFamily="34" charset="0"/>
                  </a:rPr>
                  <a:t>Go to </a:t>
                </a:r>
                <a:r>
                  <a:rPr lang="en-US" sz="2509" u="sng" baseline="0" dirty="0" smtClean="0">
                    <a:solidFill>
                      <a:schemeClr val="tx2"/>
                    </a:solidFill>
                    <a:latin typeface="Trebuchet MS" pitchFamily="34" charset="0"/>
                  </a:rPr>
                  <a:t>PosterPresentations.com</a:t>
                </a:r>
                <a:r>
                  <a:rPr lang="en-US" sz="2509" baseline="0" dirty="0" smtClean="0">
                    <a:solidFill>
                      <a:schemeClr val="tx2"/>
                    </a:solidFill>
                    <a:latin typeface="Trebuchet MS" pitchFamily="34" charset="0"/>
                  </a:rPr>
                  <a:t> and click on the FB icon. </a:t>
                </a:r>
                <a:endParaRPr lang="en-US" sz="2509" dirty="0">
                  <a:solidFill>
                    <a:schemeClr val="tx2"/>
                  </a:solidFill>
                  <a:latin typeface="Trebuchet MS" pitchFamily="34" charset="0"/>
                </a:endParaRPr>
              </a:p>
            </p:txBody>
          </p:sp>
        </p:grpSp>
        <p:sp>
          <p:nvSpPr>
            <p:cNvPr id="73" name="TextBox 72"/>
            <p:cNvSpPr txBox="1"/>
            <p:nvPr userDrawn="1"/>
          </p:nvSpPr>
          <p:spPr>
            <a:xfrm>
              <a:off x="44262808" y="31169782"/>
              <a:ext cx="6870215" cy="1135858"/>
            </a:xfrm>
            <a:prstGeom prst="rect">
              <a:avLst/>
            </a:prstGeom>
            <a:noFill/>
          </p:spPr>
          <p:txBody>
            <a:bodyPr wrap="square" lIns="65304" tIns="32651" rIns="65304" bIns="32651" rtlCol="0">
              <a:spAutoFit/>
            </a:bodyPr>
            <a:lstStyle/>
            <a:p>
              <a:pPr>
                <a:lnSpc>
                  <a:spcPts val="2718"/>
                </a:lnSpc>
              </a:pPr>
              <a:r>
                <a:rPr lang="en-US" sz="2927" dirty="0" smtClean="0">
                  <a:solidFill>
                    <a:schemeClr val="bg1"/>
                  </a:solidFill>
                </a:rPr>
                <a:t>© 2013</a:t>
              </a:r>
              <a:r>
                <a:rPr lang="en-US" sz="2927" baseline="0" dirty="0" smtClean="0">
                  <a:solidFill>
                    <a:schemeClr val="bg1"/>
                  </a:solidFill>
                </a:rPr>
                <a:t> </a:t>
              </a:r>
              <a:r>
                <a:rPr lang="en-US" sz="2927" dirty="0" smtClean="0">
                  <a:solidFill>
                    <a:schemeClr val="bg1"/>
                  </a:solidFill>
                </a:rPr>
                <a:t>PosterPresentations.com</a:t>
              </a:r>
              <a:br>
                <a:rPr lang="en-US" sz="2927" dirty="0" smtClean="0">
                  <a:solidFill>
                    <a:schemeClr val="bg1"/>
                  </a:solidFill>
                </a:rPr>
              </a:br>
              <a:r>
                <a:rPr lang="en-US" sz="2927" dirty="0" smtClean="0">
                  <a:solidFill>
                    <a:schemeClr val="bg1"/>
                  </a:solidFill>
                </a:rPr>
                <a:t>    </a:t>
              </a:r>
              <a:r>
                <a:rPr lang="en-US" sz="2509" dirty="0" smtClean="0">
                  <a:solidFill>
                    <a:schemeClr val="bg1"/>
                  </a:solidFill>
                </a:rPr>
                <a:t>2117 Fourth Street ,</a:t>
              </a:r>
              <a:r>
                <a:rPr lang="en-US" sz="2509" baseline="0" dirty="0" smtClean="0">
                  <a:solidFill>
                    <a:schemeClr val="bg1"/>
                  </a:solidFill>
                </a:rPr>
                <a:t> Unit C        </a:t>
              </a:r>
            </a:p>
            <a:p>
              <a:pPr>
                <a:lnSpc>
                  <a:spcPts val="2718"/>
                </a:lnSpc>
              </a:pPr>
              <a:r>
                <a:rPr lang="en-US" sz="2509" baseline="0" dirty="0" smtClean="0">
                  <a:solidFill>
                    <a:schemeClr val="bg1"/>
                  </a:solidFill>
                </a:rPr>
                <a:t>     Berkeley CA </a:t>
              </a:r>
              <a:r>
                <a:rPr lang="en-US" sz="2091" baseline="0" dirty="0" smtClean="0">
                  <a:solidFill>
                    <a:schemeClr val="bg1"/>
                  </a:solidFill>
                </a:rPr>
                <a:t>94710</a:t>
              </a:r>
              <a:r>
                <a:rPr lang="en-US" sz="2509" baseline="0" dirty="0" smtClean="0">
                  <a:solidFill>
                    <a:schemeClr val="bg1"/>
                  </a:solidFill>
                </a:rPr>
                <a:t/>
              </a:r>
              <a:br>
                <a:rPr lang="en-US" sz="2509" baseline="0" dirty="0" smtClean="0">
                  <a:solidFill>
                    <a:schemeClr val="bg1"/>
                  </a:solidFill>
                </a:rPr>
              </a:br>
              <a:r>
                <a:rPr lang="en-US" sz="2509" baseline="0" dirty="0" smtClean="0">
                  <a:solidFill>
                    <a:schemeClr val="bg1"/>
                  </a:solidFill>
                </a:rPr>
                <a:t>    </a:t>
              </a:r>
              <a:r>
                <a:rPr lang="en-US" sz="2509" b="1" baseline="0" dirty="0" smtClean="0">
                  <a:solidFill>
                    <a:srgbClr val="FFFF00"/>
                  </a:solidFill>
                </a:rPr>
                <a:t>posterpresenter@gmail.com</a:t>
              </a:r>
              <a:endParaRPr lang="en-US" sz="2927" b="1" dirty="0">
                <a:solidFill>
                  <a:srgbClr val="FFFF00"/>
                </a:solidFill>
              </a:endParaRPr>
            </a:p>
          </p:txBody>
        </p:sp>
      </p:grpSp>
      <p:grpSp>
        <p:nvGrpSpPr>
          <p:cNvPr id="37" name="Group 36"/>
          <p:cNvGrpSpPr/>
          <p:nvPr userDrawn="1"/>
        </p:nvGrpSpPr>
        <p:grpSpPr>
          <a:xfrm>
            <a:off x="-10793116" y="-1"/>
            <a:ext cx="10398156" cy="42062401"/>
            <a:chOff x="-11216136" y="-1"/>
            <a:chExt cx="11009812" cy="32918401"/>
          </a:xfrm>
        </p:grpSpPr>
        <p:sp>
          <p:nvSpPr>
            <p:cNvPr id="38" name="Rectangle 37"/>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87426" rtl="0" eaLnBrk="1" fontAlgn="auto" latinLnBrk="0" hangingPunct="1">
                <a:lnSpc>
                  <a:spcPct val="100000"/>
                </a:lnSpc>
                <a:spcBef>
                  <a:spcPts val="0"/>
                </a:spcBef>
                <a:spcAft>
                  <a:spcPts val="0"/>
                </a:spcAft>
                <a:buClrTx/>
                <a:buSzTx/>
                <a:buFontTx/>
                <a:buNone/>
                <a:tabLst/>
                <a:defRPr/>
              </a:pPr>
              <a:r>
                <a:rPr lang="en-US" sz="3600" b="1" spc="0" dirty="0" smtClean="0">
                  <a:solidFill>
                    <a:srgbClr val="FF0000"/>
                  </a:solidFill>
                  <a:latin typeface="Trebuchet MS" pitchFamily="34" charset="0"/>
                </a:rPr>
                <a:t>(—THIS SIDEBAR DOES NOT PRINT—)</a:t>
              </a:r>
              <a:endParaRPr lang="en-US" sz="3600" b="1" spc="627" dirty="0" smtClean="0">
                <a:solidFill>
                  <a:schemeClr val="bg1"/>
                </a:solidFill>
                <a:latin typeface="Trebuchet MS" pitchFamily="34" charset="0"/>
              </a:endParaRPr>
            </a:p>
            <a:p>
              <a:pPr algn="ctr"/>
              <a:r>
                <a:rPr lang="en-US" sz="4400" b="1" spc="627" dirty="0" smtClean="0">
                  <a:solidFill>
                    <a:schemeClr val="bg1"/>
                  </a:solidFill>
                  <a:latin typeface="Trebuchet MS" pitchFamily="34" charset="0"/>
                </a:rPr>
                <a:t>DESIGN</a:t>
              </a:r>
              <a:r>
                <a:rPr lang="en-US" sz="4400" b="1" spc="627" baseline="0" dirty="0" smtClean="0">
                  <a:solidFill>
                    <a:schemeClr val="bg1"/>
                  </a:solidFill>
                  <a:latin typeface="Trebuchet MS" pitchFamily="34" charset="0"/>
                </a:rPr>
                <a:t> </a:t>
              </a:r>
              <a:r>
                <a:rPr lang="en-US" sz="4400" b="1" spc="627" dirty="0" smtClean="0">
                  <a:solidFill>
                    <a:schemeClr val="bg1"/>
                  </a:solidFill>
                  <a:latin typeface="Trebuchet MS" pitchFamily="34" charset="0"/>
                </a:rPr>
                <a:t>GUIDE</a:t>
              </a:r>
            </a:p>
            <a:p>
              <a:pPr algn="ctr"/>
              <a:endParaRPr lang="en-US" sz="3200" b="1" dirty="0" smtClean="0">
                <a:latin typeface="Trebuchet MS" pitchFamily="34" charset="0"/>
              </a:endParaRPr>
            </a:p>
            <a:p>
              <a:pPr defTabSz="3936976">
                <a:tabLst/>
              </a:pPr>
              <a:r>
                <a:rPr lang="en-US" sz="3200" i="0" dirty="0" smtClean="0">
                  <a:latin typeface="Trebuchet MS" pitchFamily="34" charset="0"/>
                </a:rPr>
                <a:t>This PowerPoint</a:t>
              </a:r>
              <a:r>
                <a:rPr lang="en-US" sz="3200" i="0" baseline="0" dirty="0" smtClean="0">
                  <a:latin typeface="Trebuchet MS" pitchFamily="34" charset="0"/>
                </a:rPr>
                <a:t> </a:t>
              </a:r>
              <a:r>
                <a:rPr lang="en-US" sz="3200" i="0" dirty="0" smtClean="0">
                  <a:latin typeface="Trebuchet MS" pitchFamily="34" charset="0"/>
                </a:rPr>
                <a:t>2007 template produces</a:t>
              </a:r>
              <a:r>
                <a:rPr lang="en-US" sz="3200" i="0" baseline="0" dirty="0" smtClean="0">
                  <a:latin typeface="Trebuchet MS" pitchFamily="34" charset="0"/>
                </a:rPr>
                <a:t> </a:t>
              </a:r>
              <a:r>
                <a:rPr lang="en-US" sz="3200" i="0" dirty="0" smtClean="0">
                  <a:latin typeface="Trebuchet MS" pitchFamily="34" charset="0"/>
                </a:rPr>
                <a:t>a </a:t>
              </a:r>
              <a:r>
                <a:rPr lang="en-US" sz="3200" i="0" dirty="0" smtClean="0">
                  <a:latin typeface="Trebuchet MS" pitchFamily="34" charset="0"/>
                </a:rPr>
                <a:t>34” wide x 46</a:t>
              </a:r>
              <a:r>
                <a:rPr lang="en-US" sz="3200" i="0" dirty="0" smtClean="0">
                  <a:latin typeface="Trebuchet MS" pitchFamily="34" charset="0"/>
                </a:rPr>
                <a:t>” tall </a:t>
              </a:r>
              <a:r>
                <a:rPr lang="en-US" sz="3200" i="0" dirty="0" smtClean="0">
                  <a:latin typeface="Trebuchet MS" pitchFamily="34" charset="0"/>
                </a:rPr>
                <a:t>presentation </a:t>
              </a:r>
              <a:r>
                <a:rPr lang="en-US" sz="3200" i="0" dirty="0" smtClean="0">
                  <a:latin typeface="Trebuchet MS" pitchFamily="34" charset="0"/>
                </a:rPr>
                <a:t>poster. </a:t>
              </a:r>
              <a:r>
                <a:rPr lang="en-US" sz="3200" dirty="0" smtClean="0">
                  <a:latin typeface="Trebuchet MS" pitchFamily="34" charset="0"/>
                </a:rPr>
                <a:t>You</a:t>
              </a:r>
              <a:r>
                <a:rPr lang="en-US" sz="3200" baseline="0" dirty="0" smtClean="0">
                  <a:latin typeface="Trebuchet MS" pitchFamily="34" charset="0"/>
                </a:rPr>
                <a:t> can u</a:t>
              </a:r>
              <a:r>
                <a:rPr lang="en-US" sz="3200" dirty="0" smtClean="0">
                  <a:latin typeface="Trebuchet MS" pitchFamily="34" charset="0"/>
                </a:rPr>
                <a:t>se</a:t>
              </a:r>
              <a:r>
                <a:rPr lang="en-US" sz="3200" baseline="0" dirty="0" smtClean="0">
                  <a:latin typeface="Trebuchet MS" pitchFamily="34" charset="0"/>
                </a:rPr>
                <a:t> it to create your research poster and </a:t>
              </a:r>
              <a:r>
                <a:rPr lang="en-US" sz="3200" dirty="0" smtClean="0">
                  <a:latin typeface="Trebuchet MS" pitchFamily="34" charset="0"/>
                </a:rPr>
                <a:t>save valuable time placing titles, subtitles,</a:t>
              </a:r>
              <a:r>
                <a:rPr lang="en-US" sz="3200" baseline="0" dirty="0" smtClean="0">
                  <a:latin typeface="Trebuchet MS" pitchFamily="34" charset="0"/>
                </a:rPr>
                <a:t> text, and graphics</a:t>
              </a:r>
              <a:r>
                <a:rPr lang="en-US" sz="3200" dirty="0" smtClean="0">
                  <a:latin typeface="Trebuchet MS" pitchFamily="34" charset="0"/>
                </a:rPr>
                <a:t>. </a:t>
              </a:r>
            </a:p>
            <a:p>
              <a:pPr defTabSz="3936976"/>
              <a:endParaRPr lang="en-US" sz="3200" dirty="0" smtClean="0">
                <a:latin typeface="Trebuchet MS" pitchFamily="34" charset="0"/>
              </a:endParaRPr>
            </a:p>
            <a:p>
              <a:pPr defTabSz="4588928"/>
              <a:r>
                <a:rPr lang="en-US" sz="32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3200" b="1" dirty="0" smtClean="0">
                  <a:solidFill>
                    <a:srgbClr val="FFC000"/>
                  </a:solidFill>
                  <a:latin typeface="Trebuchet MS" pitchFamily="34" charset="0"/>
                </a:rPr>
                <a:t>PosterPresentations.com</a:t>
              </a:r>
              <a:r>
                <a:rPr lang="en-US" sz="3200" b="1" dirty="0" smtClean="0">
                  <a:solidFill>
                    <a:schemeClr val="bg1"/>
                  </a:solidFill>
                  <a:latin typeface="Trebuchet MS" pitchFamily="34" charset="0"/>
                </a:rPr>
                <a:t> </a:t>
              </a:r>
              <a:r>
                <a:rPr lang="en-US" sz="3200" dirty="0" smtClean="0">
                  <a:solidFill>
                    <a:schemeClr val="bg1"/>
                  </a:solidFill>
                  <a:latin typeface="Trebuchet MS" pitchFamily="34" charset="0"/>
                </a:rPr>
                <a:t>and click on HELP DESK.</a:t>
              </a:r>
            </a:p>
            <a:p>
              <a:pPr defTabSz="4588928"/>
              <a:endParaRPr lang="en-US" sz="3200" dirty="0" smtClean="0">
                <a:latin typeface="Trebuchet MS" pitchFamily="34" charset="0"/>
              </a:endParaRPr>
            </a:p>
            <a:p>
              <a:pPr defTabSz="4588928"/>
              <a:r>
                <a:rPr lang="en-US" sz="3200" dirty="0" smtClean="0">
                  <a:solidFill>
                    <a:schemeClr val="bg1"/>
                  </a:solidFill>
                  <a:latin typeface="Trebuchet MS" pitchFamily="34" charset="0"/>
                </a:rPr>
                <a:t>When</a:t>
              </a:r>
              <a:r>
                <a:rPr lang="en-US" sz="3200" baseline="0" dirty="0" smtClean="0">
                  <a:solidFill>
                    <a:schemeClr val="bg1"/>
                  </a:solidFill>
                  <a:latin typeface="Trebuchet MS" pitchFamily="34" charset="0"/>
                </a:rPr>
                <a:t> you are ready to print your poster</a:t>
              </a:r>
              <a:r>
                <a:rPr lang="en-US" sz="3200" dirty="0" smtClean="0">
                  <a:solidFill>
                    <a:schemeClr val="bg1"/>
                  </a:solidFill>
                  <a:latin typeface="Trebuchet MS" pitchFamily="34" charset="0"/>
                </a:rPr>
                <a:t>,</a:t>
              </a:r>
              <a:r>
                <a:rPr lang="en-US" sz="3200" baseline="0" dirty="0" smtClean="0">
                  <a:solidFill>
                    <a:schemeClr val="bg1"/>
                  </a:solidFill>
                  <a:latin typeface="Trebuchet MS" pitchFamily="34" charset="0"/>
                </a:rPr>
                <a:t> go online to </a:t>
              </a:r>
              <a:r>
                <a:rPr lang="en-US" sz="3200" b="0" dirty="0" smtClean="0">
                  <a:solidFill>
                    <a:schemeClr val="bg1"/>
                  </a:solidFill>
                  <a:latin typeface="Trebuchet MS" pitchFamily="34" charset="0"/>
                </a:rPr>
                <a:t>PosterPresentations.com</a:t>
              </a:r>
              <a:r>
                <a:rPr lang="en-US" sz="3200" dirty="0" smtClean="0">
                  <a:solidFill>
                    <a:schemeClr val="bg1"/>
                  </a:solidFill>
                  <a:latin typeface="Trebuchet MS" pitchFamily="34" charset="0"/>
                </a:rPr>
                <a:t/>
              </a:r>
              <a:br>
                <a:rPr lang="en-US" sz="3200" dirty="0" smtClean="0">
                  <a:solidFill>
                    <a:schemeClr val="bg1"/>
                  </a:solidFill>
                  <a:latin typeface="Trebuchet MS" pitchFamily="34" charset="0"/>
                </a:rPr>
              </a:br>
              <a:endParaRPr lang="en-US" sz="3200" dirty="0" smtClean="0">
                <a:solidFill>
                  <a:schemeClr val="bg1"/>
                </a:solidFill>
                <a:latin typeface="Trebuchet MS" pitchFamily="34" charset="0"/>
              </a:endParaRPr>
            </a:p>
            <a:p>
              <a:pPr algn="l" defTabSz="3936976"/>
              <a:r>
                <a:rPr lang="en-US" sz="3200" b="0" dirty="0" smtClean="0">
                  <a:solidFill>
                    <a:schemeClr val="bg1"/>
                  </a:solidFill>
                  <a:latin typeface="Trebuchet MS" pitchFamily="34" charset="0"/>
                </a:rPr>
                <a:t>Need</a:t>
              </a:r>
              <a:r>
                <a:rPr lang="en-US" sz="3200" b="0" baseline="0" dirty="0" smtClean="0">
                  <a:solidFill>
                    <a:schemeClr val="bg1"/>
                  </a:solidFill>
                  <a:latin typeface="Trebuchet MS" pitchFamily="34" charset="0"/>
                </a:rPr>
                <a:t> assistance? Call us at </a:t>
              </a:r>
              <a:r>
                <a:rPr lang="en-US" sz="3200" b="0" dirty="0" smtClean="0">
                  <a:solidFill>
                    <a:srgbClr val="FFC000"/>
                  </a:solidFill>
                  <a:latin typeface="Trebuchet MS" pitchFamily="34" charset="0"/>
                </a:rPr>
                <a:t>1.510.649.3001</a:t>
              </a:r>
            </a:p>
            <a:p>
              <a:pPr algn="l" defTabSz="3936976"/>
              <a:endParaRPr lang="en-US" sz="4000" b="1" dirty="0" smtClean="0">
                <a:solidFill>
                  <a:srgbClr val="FFFF00"/>
                </a:solidFill>
                <a:latin typeface="Trebuchet MS" pitchFamily="34" charset="0"/>
              </a:endParaRPr>
            </a:p>
            <a:p>
              <a:pPr algn="ctr"/>
              <a:endParaRPr lang="en-US" sz="2800" b="1" dirty="0" smtClean="0">
                <a:solidFill>
                  <a:schemeClr val="bg1"/>
                </a:solidFill>
                <a:latin typeface="Trebuchet MS" pitchFamily="34" charset="0"/>
              </a:endParaRPr>
            </a:p>
            <a:p>
              <a:pPr algn="ctr"/>
              <a:r>
                <a:rPr lang="en-US" sz="4400" b="1" spc="627" dirty="0" smtClean="0">
                  <a:solidFill>
                    <a:schemeClr val="bg1"/>
                  </a:solidFill>
                  <a:latin typeface="Trebuchet MS" pitchFamily="34" charset="0"/>
                </a:rPr>
                <a:t>QUICK START</a:t>
              </a:r>
            </a:p>
            <a:p>
              <a:pPr algn="ctr"/>
              <a:endParaRPr lang="en-US" sz="3600" b="1" baseline="0" dirty="0" smtClean="0">
                <a:solidFill>
                  <a:schemeClr val="bg1"/>
                </a:solidFill>
                <a:latin typeface="Trebuchet MS" pitchFamily="34" charset="0"/>
              </a:endParaRPr>
            </a:p>
            <a:p>
              <a:pPr algn="ctr"/>
              <a:r>
                <a:rPr lang="en-US" sz="3600" b="1" baseline="0" dirty="0" smtClean="0">
                  <a:solidFill>
                    <a:srgbClr val="FFC000"/>
                  </a:solidFill>
                  <a:latin typeface="Trebuchet MS" pitchFamily="34" charset="0"/>
                </a:rPr>
                <a:t>Zoom in and out</a:t>
              </a:r>
            </a:p>
            <a:p>
              <a:pPr marL="1981200" indent="-15875" algn="l" defTabSz="930275"/>
              <a:r>
                <a:rPr lang="en-US" sz="2800" b="0" baseline="0" dirty="0" smtClean="0">
                  <a:solidFill>
                    <a:schemeClr val="bg1">
                      <a:lumMod val="75000"/>
                    </a:schemeClr>
                  </a:solidFill>
                  <a:latin typeface="Trebuchet MS" pitchFamily="34" charset="0"/>
                </a:rPr>
                <a:t>As you work on your poster zoom in and out to the level that is more comfortable to you.</a:t>
              </a:r>
            </a:p>
            <a:p>
              <a:pPr marL="1981200" indent="-15875" algn="l" defTabSz="930275"/>
              <a:r>
                <a:rPr lang="en-US" sz="2800" b="0" baseline="0" dirty="0" smtClean="0">
                  <a:solidFill>
                    <a:schemeClr val="bg1">
                      <a:lumMod val="75000"/>
                    </a:schemeClr>
                  </a:solidFill>
                  <a:latin typeface="Trebuchet MS" pitchFamily="34" charset="0"/>
                </a:rPr>
                <a:t>Go to VIEW &gt; ZOOM.</a:t>
              </a:r>
            </a:p>
            <a:p>
              <a:pPr algn="l"/>
              <a:endParaRPr lang="en-US" sz="3200" b="0" baseline="0" dirty="0" smtClean="0">
                <a:solidFill>
                  <a:schemeClr val="bg1"/>
                </a:solidFill>
                <a:latin typeface="Trebuchet MS" pitchFamily="34" charset="0"/>
              </a:endParaRPr>
            </a:p>
            <a:p>
              <a:pPr algn="ctr"/>
              <a:r>
                <a:rPr lang="en-US" sz="3600" b="1" baseline="0" dirty="0" smtClean="0">
                  <a:solidFill>
                    <a:srgbClr val="FFC000"/>
                  </a:solidFill>
                  <a:latin typeface="Trebuchet MS" pitchFamily="34" charset="0"/>
                </a:rPr>
                <a:t>Title, Authors, and Affiliations</a:t>
              </a:r>
            </a:p>
            <a:p>
              <a:pPr algn="l"/>
              <a:r>
                <a:rPr lang="en-US" sz="28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28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800" b="0" spc="0" baseline="0" dirty="0" smtClean="0">
                <a:solidFill>
                  <a:schemeClr val="bg1">
                    <a:lumMod val="75000"/>
                  </a:schemeClr>
                </a:solidFill>
                <a:latin typeface="Trebuchet MS" pitchFamily="34" charset="0"/>
              </a:endParaRPr>
            </a:p>
            <a:p>
              <a:pPr algn="l"/>
              <a:r>
                <a:rPr lang="en-US" sz="2800" b="1" spc="314" baseline="0" dirty="0" smtClean="0">
                  <a:solidFill>
                    <a:srgbClr val="FFC000"/>
                  </a:solidFill>
                  <a:latin typeface="Trebuchet MS" pitchFamily="34" charset="0"/>
                </a:rPr>
                <a:t>TIP</a:t>
              </a:r>
              <a:r>
                <a:rPr lang="en-US" sz="2800" b="1" baseline="0" dirty="0" smtClean="0">
                  <a:solidFill>
                    <a:srgbClr val="FFC000"/>
                  </a:solidFill>
                  <a:latin typeface="Trebuchet MS" pitchFamily="34" charset="0"/>
                </a:rPr>
                <a:t>: </a:t>
              </a:r>
              <a:r>
                <a:rPr lang="en-US" sz="2800" b="0" baseline="0" dirty="0" smtClean="0">
                  <a:solidFill>
                    <a:schemeClr val="bg1">
                      <a:lumMod val="75000"/>
                    </a:schemeClr>
                  </a:solidFill>
                  <a:latin typeface="Trebuchet MS" pitchFamily="34" charset="0"/>
                </a:rPr>
                <a:t>The font size of your title should be bigger than your name(s) and institution name(s).</a:t>
              </a:r>
            </a:p>
            <a:p>
              <a:pPr algn="l"/>
              <a:endParaRPr lang="en-US" sz="2800" b="0" baseline="0" dirty="0" smtClean="0">
                <a:solidFill>
                  <a:schemeClr val="bg1">
                    <a:lumMod val="75000"/>
                  </a:schemeClr>
                </a:solidFill>
                <a:latin typeface="Trebuchet MS" pitchFamily="34" charset="0"/>
              </a:endParaRPr>
            </a:p>
            <a:p>
              <a:pPr algn="l"/>
              <a:endParaRPr lang="en-US" sz="2800" b="0" baseline="0" dirty="0" smtClean="0">
                <a:solidFill>
                  <a:schemeClr val="bg1">
                    <a:lumMod val="75000"/>
                  </a:schemeClr>
                </a:solidFill>
                <a:latin typeface="Trebuchet MS" pitchFamily="34" charset="0"/>
              </a:endParaRPr>
            </a:p>
            <a:p>
              <a:pPr algn="l"/>
              <a:r>
                <a:rPr lang="en-US" sz="3200" b="1" baseline="0" dirty="0" smtClean="0">
                  <a:solidFill>
                    <a:schemeClr val="bg1"/>
                  </a:solidFill>
                  <a:latin typeface="Trebuchet MS" pitchFamily="34" charset="0"/>
                </a:rPr>
                <a:t/>
              </a:r>
              <a:br>
                <a:rPr lang="en-US" sz="3200" b="1" baseline="0" dirty="0" smtClean="0">
                  <a:solidFill>
                    <a:schemeClr val="bg1"/>
                  </a:solidFill>
                  <a:latin typeface="Trebuchet MS" pitchFamily="34" charset="0"/>
                </a:rPr>
              </a:br>
              <a:endParaRPr lang="en-US" sz="3200" b="1" dirty="0" smtClean="0">
                <a:solidFill>
                  <a:schemeClr val="bg1"/>
                </a:solidFill>
                <a:latin typeface="Trebuchet MS" pitchFamily="34" charset="0"/>
              </a:endParaRPr>
            </a:p>
            <a:p>
              <a:pPr algn="ctr"/>
              <a:endParaRPr lang="en-US" sz="3200" b="1" dirty="0" smtClean="0">
                <a:solidFill>
                  <a:srgbClr val="FFC000"/>
                </a:solidFill>
                <a:latin typeface="Trebuchet MS" pitchFamily="34" charset="0"/>
              </a:endParaRPr>
            </a:p>
            <a:p>
              <a:pPr algn="ctr"/>
              <a:endParaRPr lang="en-US" sz="3200" b="1" dirty="0" smtClean="0">
                <a:solidFill>
                  <a:srgbClr val="FFC000"/>
                </a:solidFill>
                <a:latin typeface="Trebuchet MS" pitchFamily="34" charset="0"/>
              </a:endParaRPr>
            </a:p>
            <a:p>
              <a:pPr algn="ctr"/>
              <a:r>
                <a:rPr lang="en-US" sz="3600" b="1" dirty="0" smtClean="0">
                  <a:solidFill>
                    <a:srgbClr val="FFC000"/>
                  </a:solidFill>
                  <a:latin typeface="Trebuchet MS" pitchFamily="34" charset="0"/>
                </a:rPr>
                <a:t>Adding Logos</a:t>
              </a:r>
              <a:r>
                <a:rPr lang="en-US" sz="3600" b="1" baseline="0" dirty="0" smtClean="0">
                  <a:solidFill>
                    <a:srgbClr val="FFC000"/>
                  </a:solidFill>
                  <a:latin typeface="Trebuchet MS" pitchFamily="34" charset="0"/>
                </a:rPr>
                <a:t> / Seals</a:t>
              </a:r>
            </a:p>
            <a:p>
              <a:pPr algn="l"/>
              <a:r>
                <a:rPr lang="en-US" sz="28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800" b="0" spc="314" baseline="0" dirty="0" smtClean="0">
                <a:solidFill>
                  <a:schemeClr val="bg1">
                    <a:lumMod val="75000"/>
                  </a:schemeClr>
                </a:solidFill>
                <a:latin typeface="Trebuchet MS" pitchFamily="34" charset="0"/>
              </a:endParaRPr>
            </a:p>
            <a:p>
              <a:pPr algn="l"/>
              <a:r>
                <a:rPr lang="en-US" sz="2800" b="1" spc="314" baseline="0" dirty="0" smtClean="0">
                  <a:solidFill>
                    <a:srgbClr val="FFC000"/>
                  </a:solidFill>
                  <a:latin typeface="Trebuchet MS" pitchFamily="34" charset="0"/>
                </a:rPr>
                <a:t>TIP:</a:t>
              </a:r>
              <a:r>
                <a:rPr lang="en-US" sz="2800" b="1" spc="0" baseline="0" dirty="0" smtClean="0">
                  <a:solidFill>
                    <a:srgbClr val="FFC000"/>
                  </a:solidFill>
                  <a:latin typeface="Trebuchet MS" pitchFamily="34" charset="0"/>
                </a:rPr>
                <a:t> </a:t>
              </a:r>
              <a:r>
                <a:rPr lang="en-US" sz="2800" b="0" baseline="0" dirty="0" smtClean="0">
                  <a:solidFill>
                    <a:schemeClr val="bg1">
                      <a:lumMod val="75000"/>
                    </a:schemeClr>
                  </a:solidFill>
                  <a:latin typeface="Trebuchet MS" pitchFamily="34" charset="0"/>
                </a:rPr>
                <a:t>See if your school’s logo is available on our free poster templates page.</a:t>
              </a:r>
            </a:p>
            <a:p>
              <a:pPr algn="l"/>
              <a:endParaRPr lang="en-US" sz="2800" b="0" baseline="0" dirty="0" smtClean="0">
                <a:latin typeface="Trebuchet MS" pitchFamily="34" charset="0"/>
              </a:endParaRPr>
            </a:p>
            <a:p>
              <a:pPr algn="ctr"/>
              <a:r>
                <a:rPr lang="en-US" sz="3600" b="1" baseline="0" dirty="0" smtClean="0">
                  <a:solidFill>
                    <a:srgbClr val="FFC000"/>
                  </a:solidFill>
                  <a:latin typeface="Trebuchet MS" pitchFamily="34" charset="0"/>
                </a:rPr>
                <a:t>Photographs / Graphics</a:t>
              </a:r>
            </a:p>
            <a:p>
              <a:pPr algn="l" defTabSz="1022394"/>
              <a:r>
                <a:rPr lang="en-US" sz="28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800" b="0" spc="0" baseline="0" dirty="0" smtClean="0">
                  <a:solidFill>
                    <a:schemeClr val="bg1">
                      <a:lumMod val="75000"/>
                    </a:schemeClr>
                  </a:solidFill>
                  <a:latin typeface="Trebuchet MS" pitchFamily="34" charset="0"/>
                </a:rPr>
                <a:t>disproportionally.</a:t>
              </a:r>
            </a:p>
            <a:p>
              <a:pPr algn="l" defTabSz="1022394"/>
              <a:endParaRPr lang="en-US" sz="2800" b="0" baseline="0" dirty="0" smtClean="0">
                <a:latin typeface="Trebuchet MS" pitchFamily="34" charset="0"/>
              </a:endParaRPr>
            </a:p>
            <a:p>
              <a:pPr algn="ctr"/>
              <a:endParaRPr lang="en-US" sz="3200" b="1" baseline="0" dirty="0" smtClean="0">
                <a:solidFill>
                  <a:srgbClr val="FFC000"/>
                </a:solidFill>
                <a:latin typeface="Trebuchet MS" pitchFamily="34" charset="0"/>
              </a:endParaRPr>
            </a:p>
            <a:p>
              <a:pPr algn="ctr"/>
              <a:endParaRPr lang="en-US" sz="3200" b="1" baseline="0" dirty="0" smtClean="0">
                <a:solidFill>
                  <a:srgbClr val="FFC000"/>
                </a:solidFill>
                <a:latin typeface="Trebuchet MS" pitchFamily="34" charset="0"/>
              </a:endParaRPr>
            </a:p>
            <a:p>
              <a:pPr algn="ctr"/>
              <a:endParaRPr lang="en-US" sz="3200" b="1" baseline="0" dirty="0" smtClean="0">
                <a:solidFill>
                  <a:srgbClr val="FFC000"/>
                </a:solidFill>
                <a:latin typeface="Trebuchet MS" pitchFamily="34" charset="0"/>
              </a:endParaRPr>
            </a:p>
            <a:p>
              <a:pPr algn="ctr"/>
              <a:endParaRPr lang="en-US" sz="3200" b="1" baseline="0" dirty="0" smtClean="0">
                <a:solidFill>
                  <a:srgbClr val="FFC000"/>
                </a:solidFill>
                <a:latin typeface="Trebuchet MS" pitchFamily="34" charset="0"/>
              </a:endParaRPr>
            </a:p>
            <a:p>
              <a:pPr algn="ctr"/>
              <a:endParaRPr lang="en-US" sz="3200" b="1" baseline="0" dirty="0" smtClean="0">
                <a:solidFill>
                  <a:srgbClr val="FFC000"/>
                </a:solidFill>
                <a:latin typeface="Trebuchet MS" pitchFamily="34" charset="0"/>
              </a:endParaRPr>
            </a:p>
            <a:p>
              <a:pPr algn="ctr"/>
              <a:endParaRPr lang="en-US" sz="3200" b="1" baseline="0" dirty="0" smtClean="0">
                <a:solidFill>
                  <a:srgbClr val="FFC000"/>
                </a:solidFill>
                <a:latin typeface="Trebuchet MS" pitchFamily="34" charset="0"/>
              </a:endParaRPr>
            </a:p>
            <a:p>
              <a:pPr algn="ctr"/>
              <a:endParaRPr lang="en-US" sz="3200" b="1" baseline="0" dirty="0" smtClean="0">
                <a:solidFill>
                  <a:srgbClr val="FFC000"/>
                </a:solidFill>
                <a:latin typeface="Trebuchet MS" pitchFamily="34" charset="0"/>
              </a:endParaRPr>
            </a:p>
            <a:p>
              <a:pPr algn="ctr"/>
              <a:endParaRPr lang="en-US" sz="3200" b="1" baseline="0" dirty="0" smtClean="0">
                <a:solidFill>
                  <a:srgbClr val="FFC000"/>
                </a:solidFill>
                <a:latin typeface="Trebuchet MS" pitchFamily="34" charset="0"/>
              </a:endParaRPr>
            </a:p>
            <a:p>
              <a:pPr algn="ctr"/>
              <a:endParaRPr lang="en-US" sz="3200" b="1" baseline="0" dirty="0" smtClean="0">
                <a:solidFill>
                  <a:srgbClr val="FFC000"/>
                </a:solidFill>
                <a:latin typeface="Trebuchet MS" pitchFamily="34" charset="0"/>
              </a:endParaRPr>
            </a:p>
            <a:p>
              <a:pPr algn="ctr"/>
              <a:endParaRPr lang="en-US" sz="3200" b="1" baseline="0" dirty="0" smtClean="0">
                <a:solidFill>
                  <a:srgbClr val="FFC000"/>
                </a:solidFill>
                <a:latin typeface="Trebuchet MS" pitchFamily="34" charset="0"/>
              </a:endParaRPr>
            </a:p>
            <a:p>
              <a:pPr algn="ctr"/>
              <a:r>
                <a:rPr lang="en-US" sz="3600" b="1" baseline="0" dirty="0" smtClean="0">
                  <a:solidFill>
                    <a:srgbClr val="FFC000"/>
                  </a:solidFill>
                  <a:latin typeface="Trebuchet MS" pitchFamily="34" charset="0"/>
                </a:rPr>
                <a:t>Image Quality Check</a:t>
              </a:r>
            </a:p>
            <a:p>
              <a:pPr lvl="0" algn="l" defTabSz="1022394"/>
              <a:r>
                <a:rPr lang="en-US" sz="2800" b="0" baseline="0" dirty="0" smtClean="0">
                  <a:solidFill>
                    <a:schemeClr val="bg1">
                      <a:lumMod val="75000"/>
                    </a:schemeClr>
                  </a:solidFill>
                  <a:latin typeface="Trebuchet MS" pitchFamily="34" charset="0"/>
                </a:rPr>
                <a:t>Zoom in and look at your images at 100% magnification. If they look good they will print well. If they are blurry or pixelated, you will need to replace it with an image that is at a high-resolution.</a:t>
              </a:r>
              <a:endParaRPr lang="en-US" sz="3200" b="0" dirty="0" smtClean="0">
                <a:latin typeface="Trebuchet MS" pitchFamily="34" charset="0"/>
              </a:endParaRPr>
            </a:p>
          </p:txBody>
        </p:sp>
        <p:cxnSp>
          <p:nvCxnSpPr>
            <p:cNvPr id="39" name="Straight Connector 38"/>
            <p:cNvCxnSpPr/>
            <p:nvPr/>
          </p:nvCxnSpPr>
          <p:spPr>
            <a:xfrm>
              <a:off x="-11211103" y="7804157"/>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40" name="Picture 39"/>
            <p:cNvPicPr>
              <a:picLocks noChangeAspect="1"/>
            </p:cNvPicPr>
            <p:nvPr userDrawn="1"/>
          </p:nvPicPr>
          <p:blipFill>
            <a:blip r:embed="rId11"/>
            <a:stretch>
              <a:fillRect/>
            </a:stretch>
          </p:blipFill>
          <p:spPr>
            <a:xfrm>
              <a:off x="-10740740" y="9685644"/>
              <a:ext cx="1780299" cy="986906"/>
            </a:xfrm>
            <a:prstGeom prst="rect">
              <a:avLst/>
            </a:prstGeom>
          </p:spPr>
        </p:pic>
        <p:pic>
          <p:nvPicPr>
            <p:cNvPr id="41" name="Picture 40"/>
            <p:cNvPicPr>
              <a:picLocks noChangeAspect="1"/>
            </p:cNvPicPr>
            <p:nvPr userDrawn="1"/>
          </p:nvPicPr>
          <p:blipFill>
            <a:blip r:embed="rId12"/>
            <a:stretch>
              <a:fillRect/>
            </a:stretch>
          </p:blipFill>
          <p:spPr>
            <a:xfrm>
              <a:off x="-10740740" y="14942083"/>
              <a:ext cx="10086336" cy="784094"/>
            </a:xfrm>
            <a:prstGeom prst="rect">
              <a:avLst/>
            </a:prstGeom>
          </p:spPr>
        </p:pic>
        <p:grpSp>
          <p:nvGrpSpPr>
            <p:cNvPr id="42" name="Group 41"/>
            <p:cNvGrpSpPr/>
            <p:nvPr userDrawn="1"/>
          </p:nvGrpSpPr>
          <p:grpSpPr>
            <a:xfrm>
              <a:off x="-9924910" y="24209438"/>
              <a:ext cx="8064012" cy="1910304"/>
              <a:chOff x="-4553349" y="11323786"/>
              <a:chExt cx="3716347" cy="877675"/>
            </a:xfrm>
          </p:grpSpPr>
          <p:grpSp>
            <p:nvGrpSpPr>
              <p:cNvPr id="48" name="Group 47"/>
              <p:cNvGrpSpPr/>
              <p:nvPr userDrawn="1"/>
            </p:nvGrpSpPr>
            <p:grpSpPr>
              <a:xfrm>
                <a:off x="-2967600" y="11323803"/>
                <a:ext cx="772499" cy="877658"/>
                <a:chOff x="-4188483" y="11494178"/>
                <a:chExt cx="964140" cy="1257677"/>
              </a:xfrm>
            </p:grpSpPr>
            <p:pic>
              <p:nvPicPr>
                <p:cNvPr id="54" name="Picture 53"/>
                <p:cNvPicPr>
                  <a:picLocks noChangeAspect="1"/>
                </p:cNvPicPr>
                <p:nvPr userDrawn="1"/>
              </p:nvPicPr>
              <p:blipFill>
                <a:blip r:embed="rId13"/>
                <a:stretch>
                  <a:fillRect/>
                </a:stretch>
              </p:blipFill>
              <p:spPr>
                <a:xfrm>
                  <a:off x="-4188483" y="11494178"/>
                  <a:ext cx="964140" cy="1030633"/>
                </a:xfrm>
                <a:prstGeom prst="rect">
                  <a:avLst/>
                </a:prstGeom>
              </p:spPr>
            </p:pic>
            <p:sp>
              <p:nvSpPr>
                <p:cNvPr id="55" name="TextBox 54"/>
                <p:cNvSpPr txBox="1"/>
                <p:nvPr userDrawn="1"/>
              </p:nvSpPr>
              <p:spPr>
                <a:xfrm>
                  <a:off x="-4188483" y="12490920"/>
                  <a:ext cx="964139" cy="260935"/>
                </a:xfrm>
                <a:prstGeom prst="rect">
                  <a:avLst/>
                </a:prstGeom>
                <a:solidFill>
                  <a:schemeClr val="accent1"/>
                </a:solidFill>
                <a:ln>
                  <a:noFill/>
                </a:ln>
              </p:spPr>
              <p:txBody>
                <a:bodyPr wrap="square" lIns="91440" tIns="91440" rIns="91440" bIns="91440" rtlCol="0">
                  <a:spAutoFit/>
                </a:bodyPr>
                <a:lstStyle/>
                <a:p>
                  <a:pPr algn="ctr"/>
                  <a:r>
                    <a:rPr lang="en-US" sz="2091" b="1" dirty="0" smtClean="0">
                      <a:solidFill>
                        <a:schemeClr val="tx1"/>
                      </a:solidFill>
                    </a:rPr>
                    <a:t>ORIGINAL</a:t>
                  </a:r>
                  <a:endParaRPr lang="en-US" sz="2091" b="1" dirty="0">
                    <a:solidFill>
                      <a:schemeClr val="tx1"/>
                    </a:solidFill>
                  </a:endParaRPr>
                </a:p>
              </p:txBody>
            </p:sp>
          </p:grpSp>
          <p:grpSp>
            <p:nvGrpSpPr>
              <p:cNvPr id="49" name="Group 48"/>
              <p:cNvGrpSpPr/>
              <p:nvPr userDrawn="1"/>
            </p:nvGrpSpPr>
            <p:grpSpPr>
              <a:xfrm>
                <a:off x="-2035668" y="11323786"/>
                <a:ext cx="1198666" cy="873395"/>
                <a:chOff x="-2925181" y="11561412"/>
                <a:chExt cx="1647228" cy="1200237"/>
              </a:xfrm>
            </p:grpSpPr>
            <p:pic>
              <p:nvPicPr>
                <p:cNvPr id="52" name="Picture 51"/>
                <p:cNvPicPr>
                  <a:picLocks noChangeAspect="1"/>
                </p:cNvPicPr>
                <p:nvPr userDrawn="1"/>
              </p:nvPicPr>
              <p:blipFill>
                <a:blip r:embed="rId13"/>
                <a:stretch>
                  <a:fillRect/>
                </a:stretch>
              </p:blipFill>
              <p:spPr>
                <a:xfrm>
                  <a:off x="-2925180" y="11561412"/>
                  <a:ext cx="1647227" cy="1029694"/>
                </a:xfrm>
                <a:prstGeom prst="rect">
                  <a:avLst/>
                </a:prstGeom>
              </p:spPr>
            </p:pic>
            <p:sp>
              <p:nvSpPr>
                <p:cNvPr id="53" name="TextBox 52"/>
                <p:cNvSpPr txBox="1"/>
                <p:nvPr userDrawn="1"/>
              </p:nvSpPr>
              <p:spPr>
                <a:xfrm>
                  <a:off x="-2925181" y="12511416"/>
                  <a:ext cx="1647226" cy="250233"/>
                </a:xfrm>
                <a:prstGeom prst="rect">
                  <a:avLst/>
                </a:prstGeom>
                <a:solidFill>
                  <a:srgbClr val="FF0000"/>
                </a:solidFill>
              </p:spPr>
              <p:txBody>
                <a:bodyPr wrap="square" lIns="457200" tIns="91440" rIns="457200" bIns="91440" rtlCol="0">
                  <a:spAutoFit/>
                </a:bodyPr>
                <a:lstStyle/>
                <a:p>
                  <a:pPr algn="ctr"/>
                  <a:r>
                    <a:rPr lang="en-US" sz="2091" b="1" dirty="0" smtClean="0">
                      <a:solidFill>
                        <a:schemeClr val="bg1"/>
                      </a:solidFill>
                    </a:rPr>
                    <a:t>DISTORTED</a:t>
                  </a:r>
                  <a:endParaRPr lang="en-US" sz="1046" b="1" dirty="0">
                    <a:solidFill>
                      <a:schemeClr val="bg1"/>
                    </a:solidFill>
                  </a:endParaRPr>
                </a:p>
              </p:txBody>
            </p:sp>
          </p:grpSp>
          <p:pic>
            <p:nvPicPr>
              <p:cNvPr id="50" name="Picture 49"/>
              <p:cNvPicPr>
                <a:picLocks noChangeAspect="1"/>
              </p:cNvPicPr>
              <p:nvPr userDrawn="1"/>
            </p:nvPicPr>
            <p:blipFill>
              <a:blip r:embed="rId14"/>
              <a:stretch>
                <a:fillRect/>
              </a:stretch>
            </p:blipFill>
            <p:spPr>
              <a:xfrm>
                <a:off x="-4553349" y="11485257"/>
                <a:ext cx="1259711" cy="716203"/>
              </a:xfrm>
              <a:prstGeom prst="rect">
                <a:avLst/>
              </a:prstGeom>
            </p:spPr>
          </p:pic>
          <p:sp>
            <p:nvSpPr>
              <p:cNvPr id="51" name="TextBox 50"/>
              <p:cNvSpPr txBox="1"/>
              <p:nvPr userDrawn="1"/>
            </p:nvSpPr>
            <p:spPr>
              <a:xfrm>
                <a:off x="-4494476" y="11323800"/>
                <a:ext cx="1035685" cy="115691"/>
              </a:xfrm>
              <a:prstGeom prst="rect">
                <a:avLst/>
              </a:prstGeom>
              <a:noFill/>
            </p:spPr>
            <p:txBody>
              <a:bodyPr wrap="square" lIns="0" tIns="0" rIns="0" bIns="0" rtlCol="0">
                <a:spAutoFit/>
              </a:bodyPr>
              <a:lstStyle/>
              <a:p>
                <a:pPr algn="ctr"/>
                <a:r>
                  <a:rPr lang="en-US" sz="2091" dirty="0" smtClean="0">
                    <a:solidFill>
                      <a:schemeClr val="bg1"/>
                    </a:solidFill>
                  </a:rPr>
                  <a:t>Corner</a:t>
                </a:r>
                <a:r>
                  <a:rPr lang="en-US" sz="2091" baseline="0" dirty="0" smtClean="0">
                    <a:solidFill>
                      <a:schemeClr val="bg1"/>
                    </a:solidFill>
                  </a:rPr>
                  <a:t> handles</a:t>
                </a:r>
                <a:endParaRPr lang="en-US" sz="2091" dirty="0">
                  <a:solidFill>
                    <a:schemeClr val="bg1"/>
                  </a:solidFill>
                </a:endParaRPr>
              </a:p>
            </p:txBody>
          </p:sp>
        </p:grpSp>
        <p:grpSp>
          <p:nvGrpSpPr>
            <p:cNvPr id="43" name="Group 42"/>
            <p:cNvGrpSpPr/>
            <p:nvPr userDrawn="1"/>
          </p:nvGrpSpPr>
          <p:grpSpPr>
            <a:xfrm>
              <a:off x="-10501482" y="29244486"/>
              <a:ext cx="9502910" cy="2453254"/>
              <a:chOff x="-4802321" y="13420110"/>
              <a:chExt cx="4379466" cy="1127129"/>
            </a:xfrm>
          </p:grpSpPr>
          <p:graphicFrame>
            <p:nvGraphicFramePr>
              <p:cNvPr id="44" name="Object 43"/>
              <p:cNvGraphicFramePr>
                <a:graphicFrameLocks noChangeAspect="1"/>
              </p:cNvGraphicFramePr>
              <p:nvPr userDrawn="1">
                <p:extLst>
                  <p:ext uri="{D42A27DB-BD31-4B8C-83A1-F6EECF244321}">
                    <p14:modId xmlns:p14="http://schemas.microsoft.com/office/powerpoint/2010/main" val="953134224"/>
                  </p:ext>
                </p:extLst>
              </p:nvPr>
            </p:nvGraphicFramePr>
            <p:xfrm>
              <a:off x="-4533347" y="13552214"/>
              <a:ext cx="1828800" cy="800923"/>
            </p:xfrm>
            <a:graphic>
              <a:graphicData uri="http://schemas.openxmlformats.org/presentationml/2006/ole">
                <mc:AlternateContent xmlns:mc="http://schemas.openxmlformats.org/markup-compatibility/2006">
                  <mc:Choice xmlns:v="urn:schemas-microsoft-com:vml" Requires="v">
                    <p:oleObj spid="_x0000_s2084" name="Image" r:id="rId15" imgW="1828440" imgH="1117440" progId="Photoshop.Image.13">
                      <p:embed/>
                    </p:oleObj>
                  </mc:Choice>
                  <mc:Fallback>
                    <p:oleObj name="Image" r:id="rId15" imgW="1828440" imgH="1117440" progId="Photoshop.Image.13">
                      <p:embed/>
                      <p:pic>
                        <p:nvPicPr>
                          <p:cNvPr id="0" name=""/>
                          <p:cNvPicPr/>
                          <p:nvPr/>
                        </p:nvPicPr>
                        <p:blipFill>
                          <a:blip r:embed="rId16"/>
                          <a:stretch>
                            <a:fillRect/>
                          </a:stretch>
                        </p:blipFill>
                        <p:spPr>
                          <a:xfrm>
                            <a:off x="-4533347" y="13552214"/>
                            <a:ext cx="1828800" cy="800923"/>
                          </a:xfrm>
                          <a:prstGeom prst="rect">
                            <a:avLst/>
                          </a:prstGeom>
                        </p:spPr>
                      </p:pic>
                    </p:oleObj>
                  </mc:Fallback>
                </mc:AlternateContent>
              </a:graphicData>
            </a:graphic>
          </p:graphicFrame>
          <p:graphicFrame>
            <p:nvGraphicFramePr>
              <p:cNvPr id="45" name="Object 44"/>
              <p:cNvGraphicFramePr>
                <a:graphicFrameLocks noChangeAspect="1"/>
              </p:cNvGraphicFramePr>
              <p:nvPr userDrawn="1">
                <p:extLst>
                  <p:ext uri="{D42A27DB-BD31-4B8C-83A1-F6EECF244321}">
                    <p14:modId xmlns:p14="http://schemas.microsoft.com/office/powerpoint/2010/main" val="1781210365"/>
                  </p:ext>
                </p:extLst>
              </p:nvPr>
            </p:nvGraphicFramePr>
            <p:xfrm>
              <a:off x="-2456641" y="13555906"/>
              <a:ext cx="1828800" cy="800923"/>
            </p:xfrm>
            <a:graphic>
              <a:graphicData uri="http://schemas.openxmlformats.org/presentationml/2006/ole">
                <mc:AlternateContent xmlns:mc="http://schemas.openxmlformats.org/markup-compatibility/2006">
                  <mc:Choice xmlns:v="urn:schemas-microsoft-com:vml" Requires="v">
                    <p:oleObj spid="_x0000_s2085" name="Image" r:id="rId17" imgW="1828440" imgH="1117440" progId="Photoshop.Image.13">
                      <p:embed/>
                    </p:oleObj>
                  </mc:Choice>
                  <mc:Fallback>
                    <p:oleObj name="Image" r:id="rId17" imgW="1828440" imgH="1117440" progId="Photoshop.Image.13">
                      <p:embed/>
                      <p:pic>
                        <p:nvPicPr>
                          <p:cNvPr id="0" name=""/>
                          <p:cNvPicPr/>
                          <p:nvPr/>
                        </p:nvPicPr>
                        <p:blipFill>
                          <a:blip r:embed="rId18"/>
                          <a:stretch>
                            <a:fillRect/>
                          </a:stretch>
                        </p:blipFill>
                        <p:spPr>
                          <a:xfrm>
                            <a:off x="-2456641" y="13555906"/>
                            <a:ext cx="1828800" cy="800923"/>
                          </a:xfrm>
                          <a:prstGeom prst="rect">
                            <a:avLst/>
                          </a:prstGeom>
                        </p:spPr>
                      </p:pic>
                    </p:oleObj>
                  </mc:Fallback>
                </mc:AlternateContent>
              </a:graphicData>
            </a:graphic>
          </p:graphicFrame>
          <p:sp>
            <p:nvSpPr>
              <p:cNvPr id="46" name="TextBox 45"/>
              <p:cNvSpPr txBox="1"/>
              <p:nvPr userDrawn="1"/>
            </p:nvSpPr>
            <p:spPr>
              <a:xfrm rot="16200000">
                <a:off x="-5271011" y="13888800"/>
                <a:ext cx="1117601" cy="180221"/>
              </a:xfrm>
              <a:prstGeom prst="rect">
                <a:avLst/>
              </a:prstGeom>
              <a:noFill/>
            </p:spPr>
            <p:txBody>
              <a:bodyPr wrap="square" lIns="91440" tIns="91440" rIns="91440" bIns="0" rtlCol="0">
                <a:spAutoFit/>
              </a:bodyPr>
              <a:lstStyle/>
              <a:p>
                <a:pPr algn="ctr"/>
                <a:r>
                  <a:rPr lang="en-US" sz="1800" dirty="0" smtClean="0">
                    <a:solidFill>
                      <a:srgbClr val="92D050"/>
                    </a:solidFill>
                  </a:rPr>
                  <a:t>Good</a:t>
                </a:r>
                <a:r>
                  <a:rPr lang="en-US" sz="1800" baseline="0" dirty="0" smtClean="0">
                    <a:solidFill>
                      <a:srgbClr val="92D050"/>
                    </a:solidFill>
                  </a:rPr>
                  <a:t> </a:t>
                </a:r>
                <a:r>
                  <a:rPr lang="en-US" sz="1800" baseline="0" dirty="0" smtClean="0">
                    <a:solidFill>
                      <a:schemeClr val="bg1"/>
                    </a:solidFill>
                  </a:rPr>
                  <a:t>printing quality</a:t>
                </a:r>
                <a:endParaRPr lang="en-US" sz="1800" dirty="0">
                  <a:solidFill>
                    <a:schemeClr val="bg1"/>
                  </a:solidFill>
                </a:endParaRPr>
              </a:p>
            </p:txBody>
          </p:sp>
          <p:sp>
            <p:nvSpPr>
              <p:cNvPr id="47" name="TextBox 46"/>
              <p:cNvSpPr txBox="1"/>
              <p:nvPr userDrawn="1"/>
            </p:nvSpPr>
            <p:spPr>
              <a:xfrm rot="16200000">
                <a:off x="-1071766" y="13898328"/>
                <a:ext cx="1117601" cy="180221"/>
              </a:xfrm>
              <a:prstGeom prst="rect">
                <a:avLst/>
              </a:prstGeom>
              <a:noFill/>
            </p:spPr>
            <p:txBody>
              <a:bodyPr wrap="square" lIns="91440" tIns="91440" rIns="91440" bIns="0" rtlCol="0">
                <a:spAutoFit/>
              </a:bodyPr>
              <a:lstStyle/>
              <a:p>
                <a:pPr algn="ctr"/>
                <a:r>
                  <a:rPr lang="en-US" sz="1800" dirty="0" smtClean="0">
                    <a:solidFill>
                      <a:srgbClr val="FF0000"/>
                    </a:solidFill>
                  </a:rPr>
                  <a:t>Bad </a:t>
                </a:r>
                <a:r>
                  <a:rPr lang="en-US" sz="1800" dirty="0" smtClean="0">
                    <a:solidFill>
                      <a:schemeClr val="bg1"/>
                    </a:solidFill>
                  </a:rPr>
                  <a:t>printing quality</a:t>
                </a:r>
                <a:endParaRPr lang="en-US" sz="1800" dirty="0">
                  <a:solidFill>
                    <a:schemeClr val="bg1"/>
                  </a:solidFill>
                </a:endParaRPr>
              </a:p>
            </p:txBody>
          </p:sp>
        </p:grpSp>
      </p:grpSp>
    </p:spTree>
  </p:cSld>
  <p:clrMap bg1="lt1" tx1="dk1" bg2="lt2" tx2="dk2" accent1="accent1" accent2="accent2" accent3="accent3" accent4="accent4" accent5="accent5" accent6="accent6" hlink="hlink" folHlink="folHlink"/>
  <p:sldLayoutIdLst>
    <p:sldLayoutId id="2147483658" r:id="rId1"/>
  </p:sldLayoutIdLst>
  <p:timing>
    <p:tnLst>
      <p:par>
        <p:cTn id="1" dur="indefinite" restart="never" nodeType="tmRoot"/>
      </p:par>
    </p:tnLst>
  </p:timing>
  <p:txStyles>
    <p:titleStyle>
      <a:lvl1pPr algn="ctr" defTabSz="4205906" rtl="0" eaLnBrk="1" latinLnBrk="0" hangingPunct="1">
        <a:spcBef>
          <a:spcPct val="0"/>
        </a:spcBef>
        <a:buNone/>
        <a:defRPr sz="8469" kern="1200">
          <a:solidFill>
            <a:schemeClr val="bg1"/>
          </a:solidFill>
          <a:latin typeface="Trebuchet MS" pitchFamily="34" charset="0"/>
          <a:ea typeface="+mj-ea"/>
          <a:cs typeface="+mj-cs"/>
        </a:defRPr>
      </a:lvl1pPr>
    </p:titleStyle>
    <p:bodyStyle>
      <a:lvl1pPr marL="1577215" indent="-1577215" algn="l" defTabSz="4205906" rtl="0" eaLnBrk="1" latinLnBrk="0" hangingPunct="1">
        <a:spcBef>
          <a:spcPct val="20000"/>
        </a:spcBef>
        <a:buFont typeface="Arial" pitchFamily="34" charset="0"/>
        <a:buChar char="•"/>
        <a:defRPr sz="14742" kern="1200">
          <a:solidFill>
            <a:schemeClr val="tx1"/>
          </a:solidFill>
          <a:latin typeface="+mn-lt"/>
          <a:ea typeface="+mn-ea"/>
          <a:cs typeface="+mn-cs"/>
        </a:defRPr>
      </a:lvl1pPr>
      <a:lvl2pPr marL="3417299" indent="-1314345" algn="l" defTabSz="4205906" rtl="0" eaLnBrk="1" latinLnBrk="0" hangingPunct="1">
        <a:spcBef>
          <a:spcPct val="20000"/>
        </a:spcBef>
        <a:buFont typeface="Arial" pitchFamily="34" charset="0"/>
        <a:buChar char="–"/>
        <a:defRPr sz="12964" kern="1200">
          <a:solidFill>
            <a:schemeClr val="tx1"/>
          </a:solidFill>
          <a:latin typeface="+mn-lt"/>
          <a:ea typeface="+mn-ea"/>
          <a:cs typeface="+mn-cs"/>
        </a:defRPr>
      </a:lvl2pPr>
      <a:lvl3pPr marL="5257384" indent="-1051477" algn="l" defTabSz="4205906" rtl="0" eaLnBrk="1" latinLnBrk="0" hangingPunct="1">
        <a:spcBef>
          <a:spcPct val="20000"/>
        </a:spcBef>
        <a:buFont typeface="Arial" pitchFamily="34" charset="0"/>
        <a:buChar char="•"/>
        <a:defRPr sz="11082" kern="1200">
          <a:solidFill>
            <a:schemeClr val="tx1"/>
          </a:solidFill>
          <a:latin typeface="+mn-lt"/>
          <a:ea typeface="+mn-ea"/>
          <a:cs typeface="+mn-cs"/>
        </a:defRPr>
      </a:lvl3pPr>
      <a:lvl4pPr marL="7360338" indent="-1051477" algn="l" defTabSz="4205906" rtl="0" eaLnBrk="1" latinLnBrk="0" hangingPunct="1">
        <a:spcBef>
          <a:spcPct val="20000"/>
        </a:spcBef>
        <a:buFont typeface="Arial" pitchFamily="34" charset="0"/>
        <a:buChar char="–"/>
        <a:defRPr sz="9200" kern="1200">
          <a:solidFill>
            <a:schemeClr val="tx1"/>
          </a:solidFill>
          <a:latin typeface="+mn-lt"/>
          <a:ea typeface="+mn-ea"/>
          <a:cs typeface="+mn-cs"/>
        </a:defRPr>
      </a:lvl4pPr>
      <a:lvl5pPr marL="9463290" indent="-1051477" algn="l" defTabSz="4205906" rtl="0" eaLnBrk="1" latinLnBrk="0" hangingPunct="1">
        <a:spcBef>
          <a:spcPct val="20000"/>
        </a:spcBef>
        <a:buFont typeface="Arial" pitchFamily="34" charset="0"/>
        <a:buChar char="»"/>
        <a:defRPr sz="9200" kern="1200">
          <a:solidFill>
            <a:schemeClr val="tx1"/>
          </a:solidFill>
          <a:latin typeface="+mn-lt"/>
          <a:ea typeface="+mn-ea"/>
          <a:cs typeface="+mn-cs"/>
        </a:defRPr>
      </a:lvl5pPr>
      <a:lvl6pPr marL="11566244" indent="-1051477" algn="l" defTabSz="4205906" rtl="0" eaLnBrk="1" latinLnBrk="0" hangingPunct="1">
        <a:spcBef>
          <a:spcPct val="20000"/>
        </a:spcBef>
        <a:buFont typeface="Arial" pitchFamily="34" charset="0"/>
        <a:buChar char="•"/>
        <a:defRPr sz="9200" kern="1200">
          <a:solidFill>
            <a:schemeClr val="tx1"/>
          </a:solidFill>
          <a:latin typeface="+mn-lt"/>
          <a:ea typeface="+mn-ea"/>
          <a:cs typeface="+mn-cs"/>
        </a:defRPr>
      </a:lvl6pPr>
      <a:lvl7pPr marL="13669196" indent="-1051477" algn="l" defTabSz="4205906" rtl="0" eaLnBrk="1" latinLnBrk="0" hangingPunct="1">
        <a:spcBef>
          <a:spcPct val="20000"/>
        </a:spcBef>
        <a:buFont typeface="Arial" pitchFamily="34" charset="0"/>
        <a:buChar char="•"/>
        <a:defRPr sz="9200" kern="1200">
          <a:solidFill>
            <a:schemeClr val="tx1"/>
          </a:solidFill>
          <a:latin typeface="+mn-lt"/>
          <a:ea typeface="+mn-ea"/>
          <a:cs typeface="+mn-cs"/>
        </a:defRPr>
      </a:lvl7pPr>
      <a:lvl8pPr marL="15772150" indent="-1051477" algn="l" defTabSz="4205906" rtl="0" eaLnBrk="1" latinLnBrk="0" hangingPunct="1">
        <a:spcBef>
          <a:spcPct val="20000"/>
        </a:spcBef>
        <a:buFont typeface="Arial" pitchFamily="34" charset="0"/>
        <a:buChar char="•"/>
        <a:defRPr sz="9200" kern="1200">
          <a:solidFill>
            <a:schemeClr val="tx1"/>
          </a:solidFill>
          <a:latin typeface="+mn-lt"/>
          <a:ea typeface="+mn-ea"/>
          <a:cs typeface="+mn-cs"/>
        </a:defRPr>
      </a:lvl8pPr>
      <a:lvl9pPr marL="17875103" indent="-1051477" algn="l" defTabSz="4205906" rtl="0" eaLnBrk="1" latinLnBrk="0" hangingPunct="1">
        <a:spcBef>
          <a:spcPct val="20000"/>
        </a:spcBef>
        <a:buFont typeface="Arial" pitchFamily="34" charset="0"/>
        <a:buChar char="•"/>
        <a:defRPr sz="9200" kern="1200">
          <a:solidFill>
            <a:schemeClr val="tx1"/>
          </a:solidFill>
          <a:latin typeface="+mn-lt"/>
          <a:ea typeface="+mn-ea"/>
          <a:cs typeface="+mn-cs"/>
        </a:defRPr>
      </a:lvl9pPr>
    </p:bodyStyle>
    <p:otherStyle>
      <a:defPPr>
        <a:defRPr lang="en-US"/>
      </a:defPPr>
      <a:lvl1pPr marL="0" algn="l" defTabSz="4205906" rtl="0" eaLnBrk="1" latinLnBrk="0" hangingPunct="1">
        <a:defRPr sz="8259" kern="1200">
          <a:solidFill>
            <a:schemeClr val="tx1"/>
          </a:solidFill>
          <a:latin typeface="+mn-lt"/>
          <a:ea typeface="+mn-ea"/>
          <a:cs typeface="+mn-cs"/>
        </a:defRPr>
      </a:lvl1pPr>
      <a:lvl2pPr marL="2102954" algn="l" defTabSz="4205906" rtl="0" eaLnBrk="1" latinLnBrk="0" hangingPunct="1">
        <a:defRPr sz="8259" kern="1200">
          <a:solidFill>
            <a:schemeClr val="tx1"/>
          </a:solidFill>
          <a:latin typeface="+mn-lt"/>
          <a:ea typeface="+mn-ea"/>
          <a:cs typeface="+mn-cs"/>
        </a:defRPr>
      </a:lvl2pPr>
      <a:lvl3pPr marL="4205906" algn="l" defTabSz="4205906" rtl="0" eaLnBrk="1" latinLnBrk="0" hangingPunct="1">
        <a:defRPr sz="8259" kern="1200">
          <a:solidFill>
            <a:schemeClr val="tx1"/>
          </a:solidFill>
          <a:latin typeface="+mn-lt"/>
          <a:ea typeface="+mn-ea"/>
          <a:cs typeface="+mn-cs"/>
        </a:defRPr>
      </a:lvl3pPr>
      <a:lvl4pPr marL="6308861" algn="l" defTabSz="4205906" rtl="0" eaLnBrk="1" latinLnBrk="0" hangingPunct="1">
        <a:defRPr sz="8259" kern="1200">
          <a:solidFill>
            <a:schemeClr val="tx1"/>
          </a:solidFill>
          <a:latin typeface="+mn-lt"/>
          <a:ea typeface="+mn-ea"/>
          <a:cs typeface="+mn-cs"/>
        </a:defRPr>
      </a:lvl4pPr>
      <a:lvl5pPr marL="8411813" algn="l" defTabSz="4205906" rtl="0" eaLnBrk="1" latinLnBrk="0" hangingPunct="1">
        <a:defRPr sz="8259" kern="1200">
          <a:solidFill>
            <a:schemeClr val="tx1"/>
          </a:solidFill>
          <a:latin typeface="+mn-lt"/>
          <a:ea typeface="+mn-ea"/>
          <a:cs typeface="+mn-cs"/>
        </a:defRPr>
      </a:lvl5pPr>
      <a:lvl6pPr marL="10514767" algn="l" defTabSz="4205906" rtl="0" eaLnBrk="1" latinLnBrk="0" hangingPunct="1">
        <a:defRPr sz="8259" kern="1200">
          <a:solidFill>
            <a:schemeClr val="tx1"/>
          </a:solidFill>
          <a:latin typeface="+mn-lt"/>
          <a:ea typeface="+mn-ea"/>
          <a:cs typeface="+mn-cs"/>
        </a:defRPr>
      </a:lvl6pPr>
      <a:lvl7pPr marL="12617721" algn="l" defTabSz="4205906" rtl="0" eaLnBrk="1" latinLnBrk="0" hangingPunct="1">
        <a:defRPr sz="8259" kern="1200">
          <a:solidFill>
            <a:schemeClr val="tx1"/>
          </a:solidFill>
          <a:latin typeface="+mn-lt"/>
          <a:ea typeface="+mn-ea"/>
          <a:cs typeface="+mn-cs"/>
        </a:defRPr>
      </a:lvl7pPr>
      <a:lvl8pPr marL="14720673" algn="l" defTabSz="4205906" rtl="0" eaLnBrk="1" latinLnBrk="0" hangingPunct="1">
        <a:defRPr sz="8259" kern="1200">
          <a:solidFill>
            <a:schemeClr val="tx1"/>
          </a:solidFill>
          <a:latin typeface="+mn-lt"/>
          <a:ea typeface="+mn-ea"/>
          <a:cs typeface="+mn-cs"/>
        </a:defRPr>
      </a:lvl8pPr>
      <a:lvl9pPr marL="16823628" algn="l" defTabSz="4205906" rtl="0" eaLnBrk="1" latinLnBrk="0" hangingPunct="1">
        <a:defRPr sz="8259"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5">
                <a:lumMod val="50000"/>
              </a:scheme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31089600" cy="6134100"/>
          </a:xfrm>
          <a:prstGeom prst="rect">
            <a:avLst/>
          </a:prstGeom>
          <a:solidFill>
            <a:schemeClr val="accent5">
              <a:lumMod val="75000"/>
            </a:schemeClr>
          </a:solidFill>
          <a:ln w="9525">
            <a:solidFill>
              <a:schemeClr val="tx1"/>
            </a:solidFill>
            <a:miter lim="800000"/>
            <a:headEnd/>
            <a:tailEnd/>
          </a:ln>
          <a:effectLst/>
        </p:spPr>
        <p:txBody>
          <a:bodyPr wrap="none" lIns="87620" tIns="43809" rIns="87620" bIns="43809" anchor="ctr"/>
          <a:lstStyle/>
          <a:p>
            <a:pPr>
              <a:defRPr/>
            </a:pPr>
            <a:endParaRPr lang="en-US" sz="8259" dirty="0"/>
          </a:p>
        </p:txBody>
      </p:sp>
      <p:sp>
        <p:nvSpPr>
          <p:cNvPr id="8" name="Rectangle 33"/>
          <p:cNvSpPr>
            <a:spLocks noChangeArrowheads="1"/>
          </p:cNvSpPr>
          <p:nvPr/>
        </p:nvSpPr>
        <p:spPr bwMode="auto">
          <a:xfrm>
            <a:off x="647702" y="6718300"/>
            <a:ext cx="29790827" cy="34175700"/>
          </a:xfrm>
          <a:prstGeom prst="roundRect">
            <a:avLst>
              <a:gd name="adj" fmla="val 2137"/>
            </a:avLst>
          </a:prstGeom>
          <a:gradFill>
            <a:gsLst>
              <a:gs pos="0">
                <a:schemeClr val="accent1">
                  <a:tint val="66000"/>
                  <a:satMod val="160000"/>
                </a:schemeClr>
              </a:gs>
              <a:gs pos="0">
                <a:srgbClr val="CDD2DE"/>
              </a:gs>
              <a:gs pos="100000">
                <a:srgbClr val="F3F5FA"/>
              </a:gs>
            </a:gsLst>
            <a:lin ang="16200000" scaled="1"/>
          </a:gradFill>
          <a:ln w="9525">
            <a:solidFill>
              <a:schemeClr val="tx2"/>
            </a:solidFill>
            <a:miter lim="800000"/>
            <a:headEnd/>
            <a:tailEnd/>
          </a:ln>
          <a:effectLst/>
        </p:spPr>
        <p:txBody>
          <a:bodyPr wrap="none" lIns="87620" tIns="43809" rIns="87620" bIns="43809" anchor="ctr"/>
          <a:lstStyle/>
          <a:p>
            <a:pPr>
              <a:defRPr/>
            </a:pPr>
            <a:endParaRPr lang="en-US" sz="8259" dirty="0"/>
          </a:p>
        </p:txBody>
      </p:sp>
      <p:sp>
        <p:nvSpPr>
          <p:cNvPr id="9" name="Rectangle 9"/>
          <p:cNvSpPr>
            <a:spLocks noChangeArrowheads="1"/>
          </p:cNvSpPr>
          <p:nvPr/>
        </p:nvSpPr>
        <p:spPr bwMode="auto">
          <a:xfrm>
            <a:off x="0" y="6140187"/>
            <a:ext cx="31089600" cy="194734"/>
          </a:xfrm>
          <a:prstGeom prst="rect">
            <a:avLst/>
          </a:prstGeom>
          <a:solidFill>
            <a:schemeClr val="accent5">
              <a:lumMod val="50000"/>
            </a:schemeClr>
          </a:solidFill>
          <a:ln w="152400">
            <a:noFill/>
            <a:miter lim="800000"/>
            <a:headEnd/>
            <a:tailEnd/>
          </a:ln>
          <a:effectLst/>
        </p:spPr>
        <p:txBody>
          <a:bodyPr wrap="none" lIns="87620" tIns="43809" rIns="87620" bIns="43809" anchor="ctr"/>
          <a:lstStyle/>
          <a:p>
            <a:pPr>
              <a:defRPr/>
            </a:pPr>
            <a:endParaRPr lang="en-US" sz="8259" dirty="0"/>
          </a:p>
        </p:txBody>
      </p:sp>
      <p:sp>
        <p:nvSpPr>
          <p:cNvPr id="93" name="Text Box 14"/>
          <p:cNvSpPr txBox="1">
            <a:spLocks noChangeArrowheads="1"/>
          </p:cNvSpPr>
          <p:nvPr userDrawn="1"/>
        </p:nvSpPr>
        <p:spPr bwMode="auto">
          <a:xfrm>
            <a:off x="653324" y="41299204"/>
            <a:ext cx="3467527" cy="325729"/>
          </a:xfrm>
          <a:prstGeom prst="rect">
            <a:avLst/>
          </a:prstGeom>
          <a:noFill/>
          <a:ln w="9525">
            <a:noFill/>
            <a:miter lim="800000"/>
            <a:headEnd/>
            <a:tailEnd/>
          </a:ln>
          <a:effectLst/>
        </p:spPr>
        <p:txBody>
          <a:bodyPr wrap="square" lIns="87454" tIns="43719" rIns="87454" bIns="43719">
            <a:spAutoFit/>
          </a:bodyPr>
          <a:lstStyle/>
          <a:p>
            <a:pPr eaLnBrk="0" hangingPunct="0">
              <a:lnSpc>
                <a:spcPct val="65000"/>
              </a:lnSpc>
              <a:spcBef>
                <a:spcPct val="50000"/>
              </a:spcBef>
              <a:defRPr/>
            </a:pPr>
            <a:r>
              <a:rPr lang="en-US" sz="523" b="1" dirty="0" smtClean="0">
                <a:solidFill>
                  <a:schemeClr val="bg1">
                    <a:lumMod val="75000"/>
                  </a:schemeClr>
                </a:solidFill>
                <a:latin typeface="Arial" charset="0"/>
              </a:rPr>
              <a:t>RESEARCH POSTER PRESENTATION </a:t>
            </a:r>
            <a:r>
              <a:rPr lang="en-US" sz="523" b="1" dirty="0">
                <a:solidFill>
                  <a:schemeClr val="bg1">
                    <a:lumMod val="75000"/>
                  </a:schemeClr>
                </a:solidFill>
                <a:latin typeface="Arial" charset="0"/>
              </a:rPr>
              <a:t>DESIGN © </a:t>
            </a:r>
            <a:r>
              <a:rPr lang="en-US" sz="523" b="1" dirty="0" smtClean="0">
                <a:solidFill>
                  <a:schemeClr val="bg1">
                    <a:lumMod val="75000"/>
                  </a:schemeClr>
                </a:solidFill>
                <a:latin typeface="Arial" charset="0"/>
              </a:rPr>
              <a:t>2012</a:t>
            </a:r>
            <a:endParaRPr lang="en-US" sz="523" b="1" dirty="0">
              <a:solidFill>
                <a:schemeClr val="bg1">
                  <a:lumMod val="75000"/>
                </a:schemeClr>
              </a:solidFill>
              <a:latin typeface="Arial" charset="0"/>
            </a:endParaRPr>
          </a:p>
          <a:p>
            <a:pPr eaLnBrk="0" hangingPunct="0">
              <a:lnSpc>
                <a:spcPct val="65000"/>
              </a:lnSpc>
              <a:spcBef>
                <a:spcPct val="50000"/>
              </a:spcBef>
              <a:defRPr/>
            </a:pPr>
            <a:r>
              <a:rPr lang="en-US" sz="1046" b="1" dirty="0">
                <a:solidFill>
                  <a:schemeClr val="bg1">
                    <a:lumMod val="75000"/>
                  </a:schemeClr>
                </a:solidFill>
                <a:latin typeface="Arial" charset="0"/>
              </a:rPr>
              <a:t>www.PosterPresentations.com</a:t>
            </a:r>
          </a:p>
        </p:txBody>
      </p:sp>
      <p:grpSp>
        <p:nvGrpSpPr>
          <p:cNvPr id="35" name="Group 34"/>
          <p:cNvGrpSpPr/>
          <p:nvPr userDrawn="1"/>
        </p:nvGrpSpPr>
        <p:grpSpPr>
          <a:xfrm>
            <a:off x="31445140" y="-57567"/>
            <a:ext cx="10444403" cy="42119968"/>
            <a:chOff x="44157839" y="-55065"/>
            <a:chExt cx="11062139" cy="32973465"/>
          </a:xfrm>
        </p:grpSpPr>
        <p:sp>
          <p:nvSpPr>
            <p:cNvPr id="36" name="Rectangle 35"/>
            <p:cNvSpPr/>
            <p:nvPr userDrawn="1"/>
          </p:nvSpPr>
          <p:spPr>
            <a:xfrm>
              <a:off x="44157839" y="-55065"/>
              <a:ext cx="11062139" cy="32973465"/>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4400" b="1" spc="627" dirty="0" smtClean="0">
                  <a:solidFill>
                    <a:schemeClr val="bg1"/>
                  </a:solidFill>
                  <a:latin typeface="Trebuchet MS" pitchFamily="34" charset="0"/>
                </a:rPr>
                <a:t>QUICK START (cont.)</a:t>
              </a:r>
            </a:p>
            <a:p>
              <a:pPr algn="ctr"/>
              <a:endParaRPr lang="en-US" sz="4000" b="1" baseline="0" dirty="0" smtClean="0">
                <a:solidFill>
                  <a:schemeClr val="bg1"/>
                </a:solidFill>
                <a:latin typeface="Trebuchet MS" pitchFamily="34" charset="0"/>
              </a:endParaRPr>
            </a:p>
            <a:p>
              <a:pPr algn="ctr"/>
              <a:r>
                <a:rPr lang="en-US" sz="3600" b="1" baseline="0" dirty="0" smtClean="0">
                  <a:solidFill>
                    <a:srgbClr val="FFC000"/>
                  </a:solidFill>
                  <a:latin typeface="Trebuchet MS" pitchFamily="34" charset="0"/>
                </a:rPr>
                <a:t>How to change the template color theme</a:t>
              </a:r>
            </a:p>
            <a:p>
              <a:pPr marL="0" marR="0" lvl="2" indent="0" algn="l" defTabSz="119501" rtl="0" eaLnBrk="1" fontAlgn="auto" latinLnBrk="0" hangingPunct="1">
                <a:lnSpc>
                  <a:spcPct val="100000"/>
                </a:lnSpc>
                <a:spcBef>
                  <a:spcPts val="0"/>
                </a:spcBef>
                <a:spcAft>
                  <a:spcPts val="0"/>
                </a:spcAft>
                <a:buClrTx/>
                <a:buSzTx/>
                <a:buFontTx/>
                <a:buNone/>
                <a:tabLst/>
                <a:defRPr/>
              </a:pPr>
              <a:r>
                <a:rPr lang="en-US" sz="28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2800" b="0" spc="0" baseline="0" dirty="0" smtClean="0">
                  <a:solidFill>
                    <a:schemeClr val="bg1">
                      <a:lumMod val="75000"/>
                    </a:schemeClr>
                  </a:solidFill>
                  <a:latin typeface="Trebuchet MS" pitchFamily="34" charset="0"/>
                </a:rPr>
                <a:t>also create your own color theme.</a:t>
              </a:r>
            </a:p>
            <a:p>
              <a:pPr marL="0" marR="0" lvl="2" indent="0" algn="l" defTabSz="119501" rtl="0" eaLnBrk="1" fontAlgn="auto" latinLnBrk="0" hangingPunct="1">
                <a:lnSpc>
                  <a:spcPct val="100000"/>
                </a:lnSpc>
                <a:spcBef>
                  <a:spcPts val="0"/>
                </a:spcBef>
                <a:spcAft>
                  <a:spcPts val="0"/>
                </a:spcAft>
                <a:buClrTx/>
                <a:buSzTx/>
                <a:buFontTx/>
                <a:buNone/>
                <a:tabLst/>
                <a:defRPr/>
              </a:pPr>
              <a:endParaRPr lang="en-US" sz="2800" b="0" baseline="0" dirty="0" smtClean="0">
                <a:solidFill>
                  <a:schemeClr val="bg1">
                    <a:lumMod val="75000"/>
                  </a:schemeClr>
                </a:solidFill>
                <a:latin typeface="Trebuchet MS" pitchFamily="34" charset="0"/>
              </a:endParaRPr>
            </a:p>
            <a:p>
              <a:pPr marL="0" indent="0" algn="l" defTabSz="119501"/>
              <a:endParaRPr lang="en-US" sz="2800" b="0" baseline="0" dirty="0" smtClean="0">
                <a:solidFill>
                  <a:schemeClr val="bg1">
                    <a:lumMod val="75000"/>
                  </a:schemeClr>
                </a:solidFill>
                <a:latin typeface="Trebuchet MS" pitchFamily="34" charset="0"/>
              </a:endParaRPr>
            </a:p>
            <a:p>
              <a:pPr marL="0" indent="0" algn="l" defTabSz="119501"/>
              <a:endParaRPr lang="en-US" sz="2800" b="0" baseline="0" dirty="0" smtClean="0">
                <a:solidFill>
                  <a:schemeClr val="bg1">
                    <a:lumMod val="75000"/>
                  </a:schemeClr>
                </a:solidFill>
                <a:latin typeface="Trebuchet MS" pitchFamily="34" charset="0"/>
              </a:endParaRPr>
            </a:p>
            <a:p>
              <a:pPr marL="0" indent="0" algn="l" defTabSz="119501"/>
              <a:endParaRPr lang="en-US" sz="2800" b="0" baseline="0" dirty="0" smtClean="0">
                <a:solidFill>
                  <a:schemeClr val="bg1">
                    <a:lumMod val="75000"/>
                  </a:schemeClr>
                </a:solidFill>
                <a:latin typeface="Trebuchet MS" pitchFamily="34" charset="0"/>
              </a:endParaRPr>
            </a:p>
            <a:p>
              <a:pPr marL="0" indent="0" algn="l" defTabSz="119501"/>
              <a:endParaRPr lang="en-US" sz="2800" b="0" baseline="0" dirty="0" smtClean="0">
                <a:solidFill>
                  <a:schemeClr val="bg1">
                    <a:lumMod val="75000"/>
                  </a:schemeClr>
                </a:solidFill>
                <a:latin typeface="Trebuchet MS" pitchFamily="34" charset="0"/>
              </a:endParaRPr>
            </a:p>
            <a:p>
              <a:pPr marL="0" indent="0" algn="l" defTabSz="119501"/>
              <a:endParaRPr lang="en-US" sz="2800" b="0" baseline="0" dirty="0" smtClean="0">
                <a:solidFill>
                  <a:schemeClr val="bg1">
                    <a:lumMod val="75000"/>
                  </a:schemeClr>
                </a:solidFill>
                <a:latin typeface="Trebuchet MS" pitchFamily="34" charset="0"/>
              </a:endParaRPr>
            </a:p>
            <a:p>
              <a:pPr marL="0" indent="0" algn="l" defTabSz="119501"/>
              <a:endParaRPr lang="en-US" sz="2800" b="0" baseline="0" dirty="0" smtClean="0">
                <a:solidFill>
                  <a:schemeClr val="bg1">
                    <a:lumMod val="75000"/>
                  </a:schemeClr>
                </a:solidFill>
                <a:latin typeface="Trebuchet MS" pitchFamily="34" charset="0"/>
              </a:endParaRPr>
            </a:p>
            <a:p>
              <a:pPr marL="0" indent="0" algn="l" defTabSz="119501"/>
              <a:endParaRPr lang="en-US" sz="2800" b="0" baseline="0" dirty="0" smtClean="0">
                <a:solidFill>
                  <a:schemeClr val="bg1">
                    <a:lumMod val="75000"/>
                  </a:schemeClr>
                </a:solidFill>
                <a:latin typeface="Trebuchet MS" pitchFamily="34" charset="0"/>
              </a:endParaRPr>
            </a:p>
            <a:p>
              <a:pPr marL="0" indent="0" algn="l" defTabSz="119501"/>
              <a:endParaRPr lang="en-US" sz="2800" b="0" baseline="0" dirty="0" smtClean="0">
                <a:solidFill>
                  <a:schemeClr val="bg1">
                    <a:lumMod val="75000"/>
                  </a:schemeClr>
                </a:solidFill>
                <a:latin typeface="Trebuchet MS" pitchFamily="34" charset="0"/>
              </a:endParaRPr>
            </a:p>
            <a:p>
              <a:pPr marL="0" indent="0" algn="l" defTabSz="119501"/>
              <a:r>
                <a:rPr lang="en-US" sz="28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9501"/>
              <a:endParaRPr lang="en-US" sz="2800" b="0" baseline="0" dirty="0" smtClean="0">
                <a:solidFill>
                  <a:schemeClr val="bg1">
                    <a:lumMod val="75000"/>
                  </a:schemeClr>
                </a:solidFill>
                <a:latin typeface="Trebuchet MS" pitchFamily="34" charset="0"/>
              </a:endParaRPr>
            </a:p>
            <a:p>
              <a:pPr algn="ctr"/>
              <a:r>
                <a:rPr lang="en-US" sz="3600" b="1" baseline="0" dirty="0" smtClean="0">
                  <a:solidFill>
                    <a:srgbClr val="FFC000"/>
                  </a:solidFill>
                  <a:latin typeface="Trebuchet MS" pitchFamily="34" charset="0"/>
                </a:rPr>
                <a:t>How to add Text</a:t>
              </a:r>
            </a:p>
            <a:p>
              <a:pPr marL="3200400" lvl="2" indent="0" algn="l" defTabSz="149376"/>
              <a:r>
                <a:rPr lang="en-US" sz="28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87426" lvl="2" indent="0" algn="l" defTabSz="119501"/>
              <a:endParaRPr lang="en-US" sz="2800" b="0" baseline="0" dirty="0" smtClean="0">
                <a:solidFill>
                  <a:schemeClr val="bg1">
                    <a:lumMod val="75000"/>
                  </a:schemeClr>
                </a:solidFill>
                <a:latin typeface="Trebuchet MS" pitchFamily="34" charset="0"/>
              </a:endParaRPr>
            </a:p>
            <a:p>
              <a:pPr marL="0" marR="0" lvl="0" indent="0" algn="ctr" defTabSz="1587426" rtl="0" eaLnBrk="1" fontAlgn="auto" latinLnBrk="0" hangingPunct="1">
                <a:lnSpc>
                  <a:spcPct val="100000"/>
                </a:lnSpc>
                <a:spcBef>
                  <a:spcPts val="0"/>
                </a:spcBef>
                <a:spcAft>
                  <a:spcPts val="0"/>
                </a:spcAft>
                <a:buClrTx/>
                <a:buSzTx/>
                <a:buFontTx/>
                <a:buNone/>
                <a:tabLst/>
                <a:defRPr/>
              </a:pPr>
              <a:r>
                <a:rPr lang="en-US" sz="2800" b="0" baseline="0" dirty="0" smtClean="0">
                  <a:solidFill>
                    <a:schemeClr val="bg1">
                      <a:lumMod val="75000"/>
                    </a:schemeClr>
                  </a:solidFill>
                  <a:latin typeface="Trebuchet MS" pitchFamily="34" charset="0"/>
                </a:rPr>
                <a:t> </a:t>
              </a:r>
              <a:r>
                <a:rPr kumimoji="0" lang="en-US" sz="36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9501"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2800" b="0" baseline="0" dirty="0" smtClean="0">
                <a:solidFill>
                  <a:schemeClr val="bg1">
                    <a:lumMod val="75000"/>
                  </a:schemeClr>
                </a:solidFill>
                <a:latin typeface="Trebuchet MS" pitchFamily="34" charset="0"/>
              </a:endParaRPr>
            </a:p>
            <a:p>
              <a:pPr marL="1587426" lvl="2" indent="0" algn="l" defTabSz="119501"/>
              <a:endParaRPr lang="en-US" sz="2800" b="0" baseline="0" dirty="0" smtClean="0">
                <a:solidFill>
                  <a:schemeClr val="bg1">
                    <a:lumMod val="75000"/>
                  </a:schemeClr>
                </a:solidFill>
                <a:latin typeface="Trebuchet MS" pitchFamily="34" charset="0"/>
              </a:endParaRPr>
            </a:p>
            <a:p>
              <a:pPr algn="ctr"/>
              <a:r>
                <a:rPr lang="en-US" sz="3600" b="1" baseline="0" dirty="0" smtClean="0">
                  <a:solidFill>
                    <a:srgbClr val="FFC000"/>
                  </a:solidFill>
                  <a:latin typeface="Trebuchet MS" pitchFamily="34" charset="0"/>
                </a:rPr>
                <a:t>How to add Tables</a:t>
              </a:r>
            </a:p>
            <a:p>
              <a:pPr marL="2164290" lvl="1" indent="0" algn="l" defTabSz="119501"/>
              <a:r>
                <a:rPr lang="en-US" sz="2800" b="0" baseline="0" dirty="0" smtClean="0">
                  <a:solidFill>
                    <a:schemeClr val="bg1">
                      <a:lumMod val="75000"/>
                    </a:schemeClr>
                  </a:solidFill>
                  <a:latin typeface="Trebuchet MS" pitchFamily="34" charset="0"/>
                </a:rPr>
                <a:t>To add a table from scratch go to the INSERT menu and click on TABLE. A drop-down box will help you select rows and columns. </a:t>
              </a:r>
            </a:p>
            <a:p>
              <a:pPr marL="2214081" lvl="0" indent="0" algn="l" defTabSz="119501"/>
              <a:r>
                <a:rPr lang="en-US" sz="28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9501"/>
              <a:endParaRPr lang="en-US" sz="2800" b="0" baseline="0" dirty="0" smtClean="0">
                <a:solidFill>
                  <a:schemeClr val="bg1">
                    <a:lumMod val="75000"/>
                  </a:schemeClr>
                </a:solidFill>
                <a:latin typeface="Trebuchet MS" pitchFamily="34" charset="0"/>
              </a:endParaRPr>
            </a:p>
            <a:p>
              <a:pPr marL="0" marR="0" lvl="0" indent="0" algn="ctr" defTabSz="1587426"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9501"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9501"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87426"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9501"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87426" rtl="0" eaLnBrk="1" fontAlgn="auto" latinLnBrk="0" hangingPunct="1">
                <a:lnSpc>
                  <a:spcPct val="100000"/>
                </a:lnSpc>
                <a:spcBef>
                  <a:spcPts val="0"/>
                </a:spcBef>
                <a:spcAft>
                  <a:spcPts val="0"/>
                </a:spcAft>
                <a:buClrTx/>
                <a:buSzTx/>
                <a:buFontTx/>
                <a:buNone/>
                <a:tabLst/>
                <a:defRPr/>
              </a:pPr>
              <a:endParaRPr kumimoji="0" lang="en-US" sz="36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87426"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9501"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9501"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87426"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9501"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of “Print-quality” PDF.</a:t>
              </a:r>
            </a:p>
            <a:p>
              <a:pPr marL="0" marR="0" lvl="0" indent="0" algn="l" defTabSz="119501" rtl="0" eaLnBrk="1" fontAlgn="auto" latinLnBrk="0" hangingPunct="1">
                <a:lnSpc>
                  <a:spcPct val="100000"/>
                </a:lnSpc>
                <a:spcBef>
                  <a:spcPts val="0"/>
                </a:spcBef>
                <a:spcAft>
                  <a:spcPts val="0"/>
                </a:spcAft>
                <a:buClrTx/>
                <a:buSzTx/>
                <a:buFontTx/>
                <a:buNone/>
                <a:tabLst/>
                <a:defRPr/>
              </a:pPr>
              <a:endParaRPr lang="en-US" sz="2800" b="0" baseline="0" dirty="0" smtClean="0">
                <a:solidFill>
                  <a:schemeClr val="bg1">
                    <a:lumMod val="75000"/>
                  </a:schemeClr>
                </a:solidFill>
                <a:latin typeface="Trebuchet MS" pitchFamily="34" charset="0"/>
              </a:endParaRPr>
            </a:p>
            <a:p>
              <a:pPr marL="0" marR="0" lvl="0" indent="0" algn="ctr" defTabSz="1587426"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smtClean="0">
                  <a:ln>
                    <a:noFill/>
                  </a:ln>
                  <a:solidFill>
                    <a:srgbClr val="FFC000"/>
                  </a:solidFill>
                  <a:effectLst/>
                  <a:uLnTx/>
                  <a:uFillTx/>
                  <a:latin typeface="Trebuchet MS" pitchFamily="34" charset="0"/>
                </a:rPr>
                <a:t>Print your poster</a:t>
              </a:r>
            </a:p>
            <a:p>
              <a:pPr marL="0" marR="0" lvl="0" indent="0" algn="l" defTabSz="119501"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smtClean="0">
                  <a:ln>
                    <a:noFill/>
                  </a:ln>
                  <a:solidFill>
                    <a:prstClr val="white">
                      <a:lumMod val="75000"/>
                    </a:prstClr>
                  </a:solidFill>
                  <a:effectLst/>
                  <a:uLnTx/>
                  <a:uFillTx/>
                  <a:latin typeface="Trebuchet MS" pitchFamily="34" charset="0"/>
                </a:rPr>
                <a:t>When you are ready to have your poster printed go online to PosterPresentations.com and click on the “Order Your Poster” button. Choose the poster type the best suits your needs and submit your order. If you submit a PowerPoint document you will be receiving a PDF proof for your approval prior to printing. If your order is placed and paid for before noon, Pacific, Monday through Friday, your order will ship out that same day. Next day, Second day, Third day, and Free Ground services are offered. Go to PosterPresentations.com for more information.</a:t>
              </a:r>
            </a:p>
            <a:p>
              <a:pPr marL="0" marR="0" lvl="0" indent="0" algn="l" defTabSz="119501" rtl="0" eaLnBrk="1" fontAlgn="auto" latinLnBrk="0" hangingPunct="1">
                <a:lnSpc>
                  <a:spcPct val="100000"/>
                </a:lnSpc>
                <a:spcBef>
                  <a:spcPts val="0"/>
                </a:spcBef>
                <a:spcAft>
                  <a:spcPts val="0"/>
                </a:spcAft>
                <a:buClrTx/>
                <a:buSzTx/>
                <a:buFontTx/>
                <a:buNone/>
                <a:tabLst/>
                <a:defRPr/>
              </a:pPr>
              <a:endParaRPr kumimoji="0" lang="en-US" sz="2927"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37" name="Object 36"/>
            <p:cNvGraphicFramePr>
              <a:graphicFrameLocks noChangeAspect="1"/>
            </p:cNvGraphicFramePr>
            <p:nvPr userDrawn="1">
              <p:extLst>
                <p:ext uri="{D42A27DB-BD31-4B8C-83A1-F6EECF244321}">
                  <p14:modId xmlns:p14="http://schemas.microsoft.com/office/powerpoint/2010/main" val="385802801"/>
                </p:ext>
              </p:extLst>
            </p:nvPr>
          </p:nvGraphicFramePr>
          <p:xfrm>
            <a:off x="46915679" y="3678503"/>
            <a:ext cx="5586150" cy="1715798"/>
          </p:xfrm>
          <a:graphic>
            <a:graphicData uri="http://schemas.openxmlformats.org/presentationml/2006/ole">
              <mc:AlternateContent xmlns:mc="http://schemas.openxmlformats.org/markup-compatibility/2006">
                <mc:Choice xmlns:v="urn:schemas-microsoft-com:vml" Requires="v">
                  <p:oleObj spid="_x0000_s3106" name="Image" r:id="rId4" imgW="4571280" imgH="1688760" progId="Photoshop.Image.13">
                    <p:embed/>
                  </p:oleObj>
                </mc:Choice>
                <mc:Fallback>
                  <p:oleObj name="Image" r:id="rId4" imgW="4571280" imgH="1688760" progId="Photoshop.Image.13">
                    <p:embed/>
                    <p:pic>
                      <p:nvPicPr>
                        <p:cNvPr id="0" name=""/>
                        <p:cNvPicPr/>
                        <p:nvPr/>
                      </p:nvPicPr>
                      <p:blipFill>
                        <a:blip r:embed="rId5"/>
                        <a:stretch>
                          <a:fillRect/>
                        </a:stretch>
                      </p:blipFill>
                      <p:spPr>
                        <a:xfrm>
                          <a:off x="46915679" y="3678503"/>
                          <a:ext cx="5586150" cy="1715798"/>
                        </a:xfrm>
                        <a:prstGeom prst="rect">
                          <a:avLst/>
                        </a:prstGeom>
                      </p:spPr>
                    </p:pic>
                  </p:oleObj>
                </mc:Fallback>
              </mc:AlternateContent>
            </a:graphicData>
          </a:graphic>
        </p:graphicFrame>
        <p:pic>
          <p:nvPicPr>
            <p:cNvPr id="38" name="Picture 37"/>
            <p:cNvPicPr>
              <a:picLocks noChangeAspect="1"/>
            </p:cNvPicPr>
            <p:nvPr userDrawn="1"/>
          </p:nvPicPr>
          <p:blipFill>
            <a:blip r:embed="rId6"/>
            <a:stretch>
              <a:fillRect/>
            </a:stretch>
          </p:blipFill>
          <p:spPr>
            <a:xfrm>
              <a:off x="44620734" y="8328912"/>
              <a:ext cx="2970677" cy="1013408"/>
            </a:xfrm>
            <a:prstGeom prst="rect">
              <a:avLst/>
            </a:prstGeom>
            <a:ln>
              <a:noFill/>
            </a:ln>
          </p:spPr>
        </p:pic>
        <p:graphicFrame>
          <p:nvGraphicFramePr>
            <p:cNvPr id="39" name="Object 38"/>
            <p:cNvGraphicFramePr>
              <a:graphicFrameLocks noChangeAspect="1"/>
            </p:cNvGraphicFramePr>
            <p:nvPr userDrawn="1">
              <p:extLst>
                <p:ext uri="{D42A27DB-BD31-4B8C-83A1-F6EECF244321}">
                  <p14:modId xmlns:p14="http://schemas.microsoft.com/office/powerpoint/2010/main" val="3676866491"/>
                </p:ext>
              </p:extLst>
            </p:nvPr>
          </p:nvGraphicFramePr>
          <p:xfrm>
            <a:off x="44487216" y="12831884"/>
            <a:ext cx="1898014" cy="970240"/>
          </p:xfrm>
          <a:graphic>
            <a:graphicData uri="http://schemas.openxmlformats.org/presentationml/2006/ole">
              <mc:AlternateContent xmlns:mc="http://schemas.openxmlformats.org/markup-compatibility/2006">
                <mc:Choice xmlns:v="urn:schemas-microsoft-com:vml" Requires="v">
                  <p:oleObj spid="_x0000_s3107" name="Image" r:id="rId7" imgW="1574280" imgH="1053720" progId="Photoshop.Image.13">
                    <p:embed/>
                  </p:oleObj>
                </mc:Choice>
                <mc:Fallback>
                  <p:oleObj name="Image" r:id="rId7" imgW="1574280" imgH="1053720" progId="Photoshop.Image.13">
                    <p:embed/>
                    <p:pic>
                      <p:nvPicPr>
                        <p:cNvPr id="0" name=""/>
                        <p:cNvPicPr/>
                        <p:nvPr/>
                      </p:nvPicPr>
                      <p:blipFill>
                        <a:blip r:embed="rId8"/>
                        <a:stretch>
                          <a:fillRect/>
                        </a:stretch>
                      </p:blipFill>
                      <p:spPr>
                        <a:xfrm>
                          <a:off x="44487216" y="12831884"/>
                          <a:ext cx="1898014" cy="970240"/>
                        </a:xfrm>
                        <a:prstGeom prst="rect">
                          <a:avLst/>
                        </a:prstGeom>
                      </p:spPr>
                    </p:pic>
                  </p:oleObj>
                </mc:Fallback>
              </mc:AlternateContent>
            </a:graphicData>
          </a:graphic>
        </p:graphicFrame>
        <p:grpSp>
          <p:nvGrpSpPr>
            <p:cNvPr id="45" name="Group 44"/>
            <p:cNvGrpSpPr/>
            <p:nvPr userDrawn="1"/>
          </p:nvGrpSpPr>
          <p:grpSpPr>
            <a:xfrm>
              <a:off x="44487216" y="29414548"/>
              <a:ext cx="10543488" cy="1142460"/>
              <a:chOff x="44200453" y="28362386"/>
              <a:chExt cx="9950018" cy="984498"/>
            </a:xfrm>
          </p:grpSpPr>
          <p:sp>
            <p:nvSpPr>
              <p:cNvPr id="66" name="Rounded Rectangle 65"/>
              <p:cNvSpPr/>
              <p:nvPr userDrawn="1"/>
            </p:nvSpPr>
            <p:spPr>
              <a:xfrm>
                <a:off x="44200453" y="28362386"/>
                <a:ext cx="9771398" cy="98449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259"/>
              </a:p>
            </p:txBody>
          </p:sp>
          <p:pic>
            <p:nvPicPr>
              <p:cNvPr id="67" name="Picture 7" descr="http://t2.gstatic.com/images?q=tbn:ANd9GcR4APHC6TT9w54M2zn_pvCiBxUNcspYPoVxirLRphBoJabfSvu7zw">
                <a:hlinkClick r:id="rId9"/>
              </p:cNvPr>
              <p:cNvPicPr>
                <a:picLocks noChangeAspect="1" noChangeArrowheads="1"/>
              </p:cNvPicPr>
              <p:nvPr userDrawn="1"/>
            </p:nvPicPr>
            <p:blipFill>
              <a:blip r:embed="rId10" cstate="print"/>
              <a:stretch>
                <a:fillRect/>
              </a:stretch>
            </p:blipFill>
            <p:spPr bwMode="auto">
              <a:xfrm>
                <a:off x="44417254" y="28515215"/>
                <a:ext cx="889616" cy="656540"/>
              </a:xfrm>
              <a:prstGeom prst="rect">
                <a:avLst/>
              </a:prstGeom>
              <a:noFill/>
              <a:ln>
                <a:noFill/>
              </a:ln>
            </p:spPr>
          </p:pic>
          <p:sp>
            <p:nvSpPr>
              <p:cNvPr id="68" name="TextBox 67"/>
              <p:cNvSpPr txBox="1"/>
              <p:nvPr userDrawn="1"/>
            </p:nvSpPr>
            <p:spPr>
              <a:xfrm>
                <a:off x="45479282" y="28552305"/>
                <a:ext cx="8671189" cy="583262"/>
              </a:xfrm>
              <a:prstGeom prst="rect">
                <a:avLst/>
              </a:prstGeom>
              <a:noFill/>
              <a:ln>
                <a:noFill/>
              </a:ln>
            </p:spPr>
            <p:txBody>
              <a:bodyPr wrap="square" rtlCol="0">
                <a:spAutoFit/>
              </a:bodyPr>
              <a:lstStyle/>
              <a:p>
                <a:r>
                  <a:rPr lang="en-US" sz="2509" dirty="0" smtClean="0">
                    <a:solidFill>
                      <a:schemeClr val="tx2"/>
                    </a:solidFill>
                    <a:latin typeface="Trebuchet MS" pitchFamily="34" charset="0"/>
                  </a:rPr>
                  <a:t>Student</a:t>
                </a:r>
                <a:r>
                  <a:rPr lang="en-US" sz="2509" baseline="0" dirty="0" smtClean="0">
                    <a:solidFill>
                      <a:schemeClr val="tx2"/>
                    </a:solidFill>
                    <a:latin typeface="Trebuchet MS" pitchFamily="34" charset="0"/>
                  </a:rPr>
                  <a:t> discounts are available on our </a:t>
                </a:r>
                <a:r>
                  <a:rPr lang="en-US" sz="2509" baseline="0" dirty="0" err="1" smtClean="0">
                    <a:solidFill>
                      <a:schemeClr val="tx2"/>
                    </a:solidFill>
                    <a:latin typeface="Trebuchet MS" pitchFamily="34" charset="0"/>
                  </a:rPr>
                  <a:t>Facebook</a:t>
                </a:r>
                <a:r>
                  <a:rPr lang="en-US" sz="2509" baseline="0" dirty="0" smtClean="0">
                    <a:solidFill>
                      <a:schemeClr val="tx2"/>
                    </a:solidFill>
                    <a:latin typeface="Trebuchet MS" pitchFamily="34" charset="0"/>
                  </a:rPr>
                  <a:t> page.</a:t>
                </a:r>
                <a:br>
                  <a:rPr lang="en-US" sz="2509" baseline="0" dirty="0" smtClean="0">
                    <a:solidFill>
                      <a:schemeClr val="tx2"/>
                    </a:solidFill>
                    <a:latin typeface="Trebuchet MS" pitchFamily="34" charset="0"/>
                  </a:rPr>
                </a:br>
                <a:r>
                  <a:rPr lang="en-US" sz="2509" baseline="0" dirty="0" smtClean="0">
                    <a:solidFill>
                      <a:schemeClr val="tx2"/>
                    </a:solidFill>
                    <a:latin typeface="Trebuchet MS" pitchFamily="34" charset="0"/>
                  </a:rPr>
                  <a:t>Go to </a:t>
                </a:r>
                <a:r>
                  <a:rPr lang="en-US" sz="2509" u="sng" baseline="0" dirty="0" smtClean="0">
                    <a:solidFill>
                      <a:schemeClr val="tx2"/>
                    </a:solidFill>
                    <a:latin typeface="Trebuchet MS" pitchFamily="34" charset="0"/>
                  </a:rPr>
                  <a:t>PosterPresentations.com</a:t>
                </a:r>
                <a:r>
                  <a:rPr lang="en-US" sz="2509" baseline="0" dirty="0" smtClean="0">
                    <a:solidFill>
                      <a:schemeClr val="tx2"/>
                    </a:solidFill>
                    <a:latin typeface="Trebuchet MS" pitchFamily="34" charset="0"/>
                  </a:rPr>
                  <a:t> and click on the FB icon. </a:t>
                </a:r>
                <a:endParaRPr lang="en-US" sz="2509" dirty="0">
                  <a:solidFill>
                    <a:schemeClr val="tx2"/>
                  </a:solidFill>
                  <a:latin typeface="Trebuchet MS" pitchFamily="34" charset="0"/>
                </a:endParaRPr>
              </a:p>
            </p:txBody>
          </p:sp>
        </p:grpSp>
        <p:sp>
          <p:nvSpPr>
            <p:cNvPr id="46" name="TextBox 45"/>
            <p:cNvSpPr txBox="1"/>
            <p:nvPr userDrawn="1"/>
          </p:nvSpPr>
          <p:spPr>
            <a:xfrm>
              <a:off x="44262808" y="31169782"/>
              <a:ext cx="6870215" cy="1135858"/>
            </a:xfrm>
            <a:prstGeom prst="rect">
              <a:avLst/>
            </a:prstGeom>
            <a:noFill/>
          </p:spPr>
          <p:txBody>
            <a:bodyPr wrap="square" lIns="65304" tIns="32651" rIns="65304" bIns="32651" rtlCol="0">
              <a:spAutoFit/>
            </a:bodyPr>
            <a:lstStyle/>
            <a:p>
              <a:pPr>
                <a:lnSpc>
                  <a:spcPts val="2718"/>
                </a:lnSpc>
              </a:pPr>
              <a:r>
                <a:rPr lang="en-US" sz="2927" dirty="0" smtClean="0">
                  <a:solidFill>
                    <a:schemeClr val="bg1"/>
                  </a:solidFill>
                </a:rPr>
                <a:t>© 2013</a:t>
              </a:r>
              <a:r>
                <a:rPr lang="en-US" sz="2927" baseline="0" dirty="0" smtClean="0">
                  <a:solidFill>
                    <a:schemeClr val="bg1"/>
                  </a:solidFill>
                </a:rPr>
                <a:t> </a:t>
              </a:r>
              <a:r>
                <a:rPr lang="en-US" sz="2927" dirty="0" smtClean="0">
                  <a:solidFill>
                    <a:schemeClr val="bg1"/>
                  </a:solidFill>
                </a:rPr>
                <a:t>PosterPresentations.com</a:t>
              </a:r>
              <a:br>
                <a:rPr lang="en-US" sz="2927" dirty="0" smtClean="0">
                  <a:solidFill>
                    <a:schemeClr val="bg1"/>
                  </a:solidFill>
                </a:rPr>
              </a:br>
              <a:r>
                <a:rPr lang="en-US" sz="2927" dirty="0" smtClean="0">
                  <a:solidFill>
                    <a:schemeClr val="bg1"/>
                  </a:solidFill>
                </a:rPr>
                <a:t>    </a:t>
              </a:r>
              <a:r>
                <a:rPr lang="en-US" sz="2509" dirty="0" smtClean="0">
                  <a:solidFill>
                    <a:schemeClr val="bg1"/>
                  </a:solidFill>
                </a:rPr>
                <a:t>2117 Fourth Street ,</a:t>
              </a:r>
              <a:r>
                <a:rPr lang="en-US" sz="2509" baseline="0" dirty="0" smtClean="0">
                  <a:solidFill>
                    <a:schemeClr val="bg1"/>
                  </a:solidFill>
                </a:rPr>
                <a:t> Unit C        </a:t>
              </a:r>
            </a:p>
            <a:p>
              <a:pPr>
                <a:lnSpc>
                  <a:spcPts val="2718"/>
                </a:lnSpc>
              </a:pPr>
              <a:r>
                <a:rPr lang="en-US" sz="2509" baseline="0" dirty="0" smtClean="0">
                  <a:solidFill>
                    <a:schemeClr val="bg1"/>
                  </a:solidFill>
                </a:rPr>
                <a:t>     Berkeley CA </a:t>
              </a:r>
              <a:r>
                <a:rPr lang="en-US" sz="2091" baseline="0" dirty="0" smtClean="0">
                  <a:solidFill>
                    <a:schemeClr val="bg1"/>
                  </a:solidFill>
                </a:rPr>
                <a:t>94710</a:t>
              </a:r>
              <a:r>
                <a:rPr lang="en-US" sz="2509" baseline="0" dirty="0" smtClean="0">
                  <a:solidFill>
                    <a:schemeClr val="bg1"/>
                  </a:solidFill>
                </a:rPr>
                <a:t/>
              </a:r>
              <a:br>
                <a:rPr lang="en-US" sz="2509" baseline="0" dirty="0" smtClean="0">
                  <a:solidFill>
                    <a:schemeClr val="bg1"/>
                  </a:solidFill>
                </a:rPr>
              </a:br>
              <a:r>
                <a:rPr lang="en-US" sz="2509" baseline="0" dirty="0" smtClean="0">
                  <a:solidFill>
                    <a:schemeClr val="bg1"/>
                  </a:solidFill>
                </a:rPr>
                <a:t>    </a:t>
              </a:r>
              <a:r>
                <a:rPr lang="en-US" sz="2509" b="1" baseline="0" dirty="0" smtClean="0">
                  <a:solidFill>
                    <a:srgbClr val="FFFF00"/>
                  </a:solidFill>
                </a:rPr>
                <a:t>posterpresenter@gmail.com</a:t>
              </a:r>
              <a:endParaRPr lang="en-US" sz="2927" b="1" dirty="0">
                <a:solidFill>
                  <a:srgbClr val="FFFF00"/>
                </a:solidFill>
              </a:endParaRPr>
            </a:p>
          </p:txBody>
        </p:sp>
      </p:grpSp>
      <p:grpSp>
        <p:nvGrpSpPr>
          <p:cNvPr id="40" name="Group 39"/>
          <p:cNvGrpSpPr/>
          <p:nvPr userDrawn="1"/>
        </p:nvGrpSpPr>
        <p:grpSpPr>
          <a:xfrm>
            <a:off x="-10793116" y="-1"/>
            <a:ext cx="10398156" cy="42062401"/>
            <a:chOff x="-11216136" y="-1"/>
            <a:chExt cx="11009812" cy="32918401"/>
          </a:xfrm>
        </p:grpSpPr>
        <p:sp>
          <p:nvSpPr>
            <p:cNvPr id="41" name="Rectangle 40"/>
            <p:cNvSpPr/>
            <p:nvPr/>
          </p:nvSpPr>
          <p:spPr>
            <a:xfrm>
              <a:off x="-11216136" y="-1"/>
              <a:ext cx="11009812" cy="32918401"/>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marL="0" marR="0" indent="0" algn="ctr" defTabSz="1587426" rtl="0" eaLnBrk="1" fontAlgn="auto" latinLnBrk="0" hangingPunct="1">
                <a:lnSpc>
                  <a:spcPct val="100000"/>
                </a:lnSpc>
                <a:spcBef>
                  <a:spcPts val="0"/>
                </a:spcBef>
                <a:spcAft>
                  <a:spcPts val="0"/>
                </a:spcAft>
                <a:buClrTx/>
                <a:buSzTx/>
                <a:buFontTx/>
                <a:buNone/>
                <a:tabLst/>
                <a:defRPr/>
              </a:pPr>
              <a:r>
                <a:rPr lang="en-US" sz="3600" b="1" spc="0" dirty="0" smtClean="0">
                  <a:solidFill>
                    <a:srgbClr val="FF0000"/>
                  </a:solidFill>
                  <a:latin typeface="Trebuchet MS" pitchFamily="34" charset="0"/>
                </a:rPr>
                <a:t>(—THIS SIDEBAR DOES NOT PRINT—)</a:t>
              </a:r>
              <a:endParaRPr lang="en-US" sz="3600" b="1" spc="627" dirty="0" smtClean="0">
                <a:solidFill>
                  <a:schemeClr val="bg1"/>
                </a:solidFill>
                <a:latin typeface="Trebuchet MS" pitchFamily="34" charset="0"/>
              </a:endParaRPr>
            </a:p>
            <a:p>
              <a:pPr algn="ctr"/>
              <a:r>
                <a:rPr lang="en-US" sz="4400" b="1" spc="627" dirty="0" smtClean="0">
                  <a:solidFill>
                    <a:schemeClr val="bg1"/>
                  </a:solidFill>
                  <a:latin typeface="Trebuchet MS" pitchFamily="34" charset="0"/>
                </a:rPr>
                <a:t>DESIGN</a:t>
              </a:r>
              <a:r>
                <a:rPr lang="en-US" sz="4400" b="1" spc="627" baseline="0" dirty="0" smtClean="0">
                  <a:solidFill>
                    <a:schemeClr val="bg1"/>
                  </a:solidFill>
                  <a:latin typeface="Trebuchet MS" pitchFamily="34" charset="0"/>
                </a:rPr>
                <a:t> </a:t>
              </a:r>
              <a:r>
                <a:rPr lang="en-US" sz="4400" b="1" spc="627" dirty="0" smtClean="0">
                  <a:solidFill>
                    <a:schemeClr val="bg1"/>
                  </a:solidFill>
                  <a:latin typeface="Trebuchet MS" pitchFamily="34" charset="0"/>
                </a:rPr>
                <a:t>GUIDE</a:t>
              </a:r>
            </a:p>
            <a:p>
              <a:pPr algn="ctr"/>
              <a:endParaRPr lang="en-US" sz="3200" b="1" dirty="0" smtClean="0">
                <a:latin typeface="Trebuchet MS" pitchFamily="34" charset="0"/>
              </a:endParaRPr>
            </a:p>
            <a:p>
              <a:pPr defTabSz="3936976">
                <a:tabLst/>
              </a:pPr>
              <a:r>
                <a:rPr lang="en-US" sz="3200" i="0" dirty="0" smtClean="0">
                  <a:latin typeface="Trebuchet MS" pitchFamily="34" charset="0"/>
                </a:rPr>
                <a:t>This PowerPoint</a:t>
              </a:r>
              <a:r>
                <a:rPr lang="en-US" sz="3200" i="0" baseline="0" dirty="0" smtClean="0">
                  <a:latin typeface="Trebuchet MS" pitchFamily="34" charset="0"/>
                </a:rPr>
                <a:t> </a:t>
              </a:r>
              <a:r>
                <a:rPr lang="en-US" sz="3200" i="0" dirty="0" smtClean="0">
                  <a:latin typeface="Trebuchet MS" pitchFamily="34" charset="0"/>
                </a:rPr>
                <a:t>2007 template produces</a:t>
              </a:r>
              <a:r>
                <a:rPr lang="en-US" sz="3200" i="0" baseline="0" dirty="0" smtClean="0">
                  <a:latin typeface="Trebuchet MS" pitchFamily="34" charset="0"/>
                </a:rPr>
                <a:t> </a:t>
              </a:r>
              <a:r>
                <a:rPr lang="en-US" sz="3200" i="0" dirty="0" smtClean="0">
                  <a:latin typeface="Trebuchet MS" pitchFamily="34" charset="0"/>
                </a:rPr>
                <a:t>a </a:t>
              </a:r>
              <a:r>
                <a:rPr lang="en-US" sz="3200" i="0" dirty="0" smtClean="0">
                  <a:latin typeface="Trebuchet MS" pitchFamily="34" charset="0"/>
                </a:rPr>
                <a:t>34” wide x 46</a:t>
              </a:r>
              <a:r>
                <a:rPr lang="en-US" sz="3200" i="0" dirty="0" smtClean="0">
                  <a:latin typeface="Trebuchet MS" pitchFamily="34" charset="0"/>
                </a:rPr>
                <a:t>” tall </a:t>
              </a:r>
              <a:r>
                <a:rPr lang="en-US" sz="3200" i="0" dirty="0" smtClean="0">
                  <a:latin typeface="Trebuchet MS" pitchFamily="34" charset="0"/>
                </a:rPr>
                <a:t>presentation </a:t>
              </a:r>
              <a:r>
                <a:rPr lang="en-US" sz="3200" i="0" dirty="0" smtClean="0">
                  <a:latin typeface="Trebuchet MS" pitchFamily="34" charset="0"/>
                </a:rPr>
                <a:t>poster. </a:t>
              </a:r>
              <a:r>
                <a:rPr lang="en-US" sz="3200" dirty="0" smtClean="0">
                  <a:latin typeface="Trebuchet MS" pitchFamily="34" charset="0"/>
                </a:rPr>
                <a:t>You</a:t>
              </a:r>
              <a:r>
                <a:rPr lang="en-US" sz="3200" baseline="0" dirty="0" smtClean="0">
                  <a:latin typeface="Trebuchet MS" pitchFamily="34" charset="0"/>
                </a:rPr>
                <a:t> can u</a:t>
              </a:r>
              <a:r>
                <a:rPr lang="en-US" sz="3200" dirty="0" smtClean="0">
                  <a:latin typeface="Trebuchet MS" pitchFamily="34" charset="0"/>
                </a:rPr>
                <a:t>se</a:t>
              </a:r>
              <a:r>
                <a:rPr lang="en-US" sz="3200" baseline="0" dirty="0" smtClean="0">
                  <a:latin typeface="Trebuchet MS" pitchFamily="34" charset="0"/>
                </a:rPr>
                <a:t> it to create your research poster and </a:t>
              </a:r>
              <a:r>
                <a:rPr lang="en-US" sz="3200" dirty="0" smtClean="0">
                  <a:latin typeface="Trebuchet MS" pitchFamily="34" charset="0"/>
                </a:rPr>
                <a:t>save valuable time placing titles, subtitles,</a:t>
              </a:r>
              <a:r>
                <a:rPr lang="en-US" sz="3200" baseline="0" dirty="0" smtClean="0">
                  <a:latin typeface="Trebuchet MS" pitchFamily="34" charset="0"/>
                </a:rPr>
                <a:t> text, and graphics</a:t>
              </a:r>
              <a:r>
                <a:rPr lang="en-US" sz="3200" dirty="0" smtClean="0">
                  <a:latin typeface="Trebuchet MS" pitchFamily="34" charset="0"/>
                </a:rPr>
                <a:t>. </a:t>
              </a:r>
            </a:p>
            <a:p>
              <a:pPr defTabSz="3936976"/>
              <a:endParaRPr lang="en-US" sz="3200" dirty="0" smtClean="0">
                <a:latin typeface="Trebuchet MS" pitchFamily="34" charset="0"/>
              </a:endParaRPr>
            </a:p>
            <a:p>
              <a:pPr defTabSz="4588928"/>
              <a:r>
                <a:rPr lang="en-US" sz="3200" dirty="0" smtClean="0">
                  <a:latin typeface="Trebuchet MS" pitchFamily="34" charset="0"/>
                </a:rPr>
                <a:t>We provide a series of online tutorials that will guide you through the poster design process and answer your poster production questions. To view our template tutorials, go online to </a:t>
              </a:r>
              <a:r>
                <a:rPr lang="en-US" sz="3200" b="1" dirty="0" smtClean="0">
                  <a:solidFill>
                    <a:srgbClr val="FFC000"/>
                  </a:solidFill>
                  <a:latin typeface="Trebuchet MS" pitchFamily="34" charset="0"/>
                </a:rPr>
                <a:t>PosterPresentations.com</a:t>
              </a:r>
              <a:r>
                <a:rPr lang="en-US" sz="3200" b="1" dirty="0" smtClean="0">
                  <a:solidFill>
                    <a:schemeClr val="bg1"/>
                  </a:solidFill>
                  <a:latin typeface="Trebuchet MS" pitchFamily="34" charset="0"/>
                </a:rPr>
                <a:t> </a:t>
              </a:r>
              <a:r>
                <a:rPr lang="en-US" sz="3200" dirty="0" smtClean="0">
                  <a:solidFill>
                    <a:schemeClr val="bg1"/>
                  </a:solidFill>
                  <a:latin typeface="Trebuchet MS" pitchFamily="34" charset="0"/>
                </a:rPr>
                <a:t>and click on HELP DESK.</a:t>
              </a:r>
            </a:p>
            <a:p>
              <a:pPr defTabSz="4588928"/>
              <a:endParaRPr lang="en-US" sz="3200" dirty="0" smtClean="0">
                <a:latin typeface="Trebuchet MS" pitchFamily="34" charset="0"/>
              </a:endParaRPr>
            </a:p>
            <a:p>
              <a:pPr defTabSz="4588928"/>
              <a:r>
                <a:rPr lang="en-US" sz="3200" dirty="0" smtClean="0">
                  <a:solidFill>
                    <a:schemeClr val="bg1"/>
                  </a:solidFill>
                  <a:latin typeface="Trebuchet MS" pitchFamily="34" charset="0"/>
                </a:rPr>
                <a:t>When</a:t>
              </a:r>
              <a:r>
                <a:rPr lang="en-US" sz="3200" baseline="0" dirty="0" smtClean="0">
                  <a:solidFill>
                    <a:schemeClr val="bg1"/>
                  </a:solidFill>
                  <a:latin typeface="Trebuchet MS" pitchFamily="34" charset="0"/>
                </a:rPr>
                <a:t> you are ready to print your poster</a:t>
              </a:r>
              <a:r>
                <a:rPr lang="en-US" sz="3200" dirty="0" smtClean="0">
                  <a:solidFill>
                    <a:schemeClr val="bg1"/>
                  </a:solidFill>
                  <a:latin typeface="Trebuchet MS" pitchFamily="34" charset="0"/>
                </a:rPr>
                <a:t>,</a:t>
              </a:r>
              <a:r>
                <a:rPr lang="en-US" sz="3200" baseline="0" dirty="0" smtClean="0">
                  <a:solidFill>
                    <a:schemeClr val="bg1"/>
                  </a:solidFill>
                  <a:latin typeface="Trebuchet MS" pitchFamily="34" charset="0"/>
                </a:rPr>
                <a:t> go online to </a:t>
              </a:r>
              <a:r>
                <a:rPr lang="en-US" sz="3200" b="0" dirty="0" smtClean="0">
                  <a:solidFill>
                    <a:schemeClr val="bg1"/>
                  </a:solidFill>
                  <a:latin typeface="Trebuchet MS" pitchFamily="34" charset="0"/>
                </a:rPr>
                <a:t>PosterPresentations.com</a:t>
              </a:r>
              <a:r>
                <a:rPr lang="en-US" sz="3200" dirty="0" smtClean="0">
                  <a:solidFill>
                    <a:schemeClr val="bg1"/>
                  </a:solidFill>
                  <a:latin typeface="Trebuchet MS" pitchFamily="34" charset="0"/>
                </a:rPr>
                <a:t/>
              </a:r>
              <a:br>
                <a:rPr lang="en-US" sz="3200" dirty="0" smtClean="0">
                  <a:solidFill>
                    <a:schemeClr val="bg1"/>
                  </a:solidFill>
                  <a:latin typeface="Trebuchet MS" pitchFamily="34" charset="0"/>
                </a:rPr>
              </a:br>
              <a:endParaRPr lang="en-US" sz="3200" dirty="0" smtClean="0">
                <a:solidFill>
                  <a:schemeClr val="bg1"/>
                </a:solidFill>
                <a:latin typeface="Trebuchet MS" pitchFamily="34" charset="0"/>
              </a:endParaRPr>
            </a:p>
            <a:p>
              <a:pPr algn="l" defTabSz="3936976"/>
              <a:r>
                <a:rPr lang="en-US" sz="3200" b="0" dirty="0" smtClean="0">
                  <a:solidFill>
                    <a:schemeClr val="bg1"/>
                  </a:solidFill>
                  <a:latin typeface="Trebuchet MS" pitchFamily="34" charset="0"/>
                </a:rPr>
                <a:t>Need</a:t>
              </a:r>
              <a:r>
                <a:rPr lang="en-US" sz="3200" b="0" baseline="0" dirty="0" smtClean="0">
                  <a:solidFill>
                    <a:schemeClr val="bg1"/>
                  </a:solidFill>
                  <a:latin typeface="Trebuchet MS" pitchFamily="34" charset="0"/>
                </a:rPr>
                <a:t> assistance? Call us at </a:t>
              </a:r>
              <a:r>
                <a:rPr lang="en-US" sz="3200" b="0" dirty="0" smtClean="0">
                  <a:solidFill>
                    <a:srgbClr val="FFC000"/>
                  </a:solidFill>
                  <a:latin typeface="Trebuchet MS" pitchFamily="34" charset="0"/>
                </a:rPr>
                <a:t>1.510.649.3001</a:t>
              </a:r>
            </a:p>
            <a:p>
              <a:pPr algn="l" defTabSz="3936976"/>
              <a:endParaRPr lang="en-US" sz="4000" b="1" dirty="0" smtClean="0">
                <a:solidFill>
                  <a:srgbClr val="FFFF00"/>
                </a:solidFill>
                <a:latin typeface="Trebuchet MS" pitchFamily="34" charset="0"/>
              </a:endParaRPr>
            </a:p>
            <a:p>
              <a:pPr algn="ctr"/>
              <a:endParaRPr lang="en-US" sz="2800" b="1" dirty="0" smtClean="0">
                <a:solidFill>
                  <a:schemeClr val="bg1"/>
                </a:solidFill>
                <a:latin typeface="Trebuchet MS" pitchFamily="34" charset="0"/>
              </a:endParaRPr>
            </a:p>
            <a:p>
              <a:pPr algn="ctr"/>
              <a:r>
                <a:rPr lang="en-US" sz="4400" b="1" spc="627" dirty="0" smtClean="0">
                  <a:solidFill>
                    <a:schemeClr val="bg1"/>
                  </a:solidFill>
                  <a:latin typeface="Trebuchet MS" pitchFamily="34" charset="0"/>
                </a:rPr>
                <a:t>QUICK START</a:t>
              </a:r>
            </a:p>
            <a:p>
              <a:pPr algn="ctr"/>
              <a:endParaRPr lang="en-US" sz="3600" b="1" baseline="0" dirty="0" smtClean="0">
                <a:solidFill>
                  <a:schemeClr val="bg1"/>
                </a:solidFill>
                <a:latin typeface="Trebuchet MS" pitchFamily="34" charset="0"/>
              </a:endParaRPr>
            </a:p>
            <a:p>
              <a:pPr algn="ctr"/>
              <a:r>
                <a:rPr lang="en-US" sz="3600" b="1" baseline="0" dirty="0" smtClean="0">
                  <a:solidFill>
                    <a:srgbClr val="FFC000"/>
                  </a:solidFill>
                  <a:latin typeface="Trebuchet MS" pitchFamily="34" charset="0"/>
                </a:rPr>
                <a:t>Zoom in and out</a:t>
              </a:r>
            </a:p>
            <a:p>
              <a:pPr marL="1981200" indent="-15875" algn="l" defTabSz="930275"/>
              <a:r>
                <a:rPr lang="en-US" sz="2800" b="0" baseline="0" dirty="0" smtClean="0">
                  <a:solidFill>
                    <a:schemeClr val="bg1">
                      <a:lumMod val="75000"/>
                    </a:schemeClr>
                  </a:solidFill>
                  <a:latin typeface="Trebuchet MS" pitchFamily="34" charset="0"/>
                </a:rPr>
                <a:t>As you work on your poster zoom in and out to the level that is more comfortable to you.</a:t>
              </a:r>
            </a:p>
            <a:p>
              <a:pPr marL="1981200" indent="-15875" algn="l" defTabSz="930275"/>
              <a:r>
                <a:rPr lang="en-US" sz="2800" b="0" baseline="0" dirty="0" smtClean="0">
                  <a:solidFill>
                    <a:schemeClr val="bg1">
                      <a:lumMod val="75000"/>
                    </a:schemeClr>
                  </a:solidFill>
                  <a:latin typeface="Trebuchet MS" pitchFamily="34" charset="0"/>
                </a:rPr>
                <a:t>Go to VIEW &gt; ZOOM.</a:t>
              </a:r>
            </a:p>
            <a:p>
              <a:pPr algn="l"/>
              <a:endParaRPr lang="en-US" sz="3200" b="0" baseline="0" dirty="0" smtClean="0">
                <a:solidFill>
                  <a:schemeClr val="bg1"/>
                </a:solidFill>
                <a:latin typeface="Trebuchet MS" pitchFamily="34" charset="0"/>
              </a:endParaRPr>
            </a:p>
            <a:p>
              <a:pPr algn="ctr"/>
              <a:r>
                <a:rPr lang="en-US" sz="3600" b="1" baseline="0" dirty="0" smtClean="0">
                  <a:solidFill>
                    <a:srgbClr val="FFC000"/>
                  </a:solidFill>
                  <a:latin typeface="Trebuchet MS" pitchFamily="34" charset="0"/>
                </a:rPr>
                <a:t>Title, Authors, and Affiliations</a:t>
              </a:r>
            </a:p>
            <a:p>
              <a:pPr algn="l"/>
              <a:r>
                <a:rPr lang="en-US" sz="28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28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endParaRPr lang="en-US" sz="2800" b="0" spc="0" baseline="0" dirty="0" smtClean="0">
                <a:solidFill>
                  <a:schemeClr val="bg1">
                    <a:lumMod val="75000"/>
                  </a:schemeClr>
                </a:solidFill>
                <a:latin typeface="Trebuchet MS" pitchFamily="34" charset="0"/>
              </a:endParaRPr>
            </a:p>
            <a:p>
              <a:pPr algn="l"/>
              <a:r>
                <a:rPr lang="en-US" sz="2800" b="1" spc="314" baseline="0" dirty="0" smtClean="0">
                  <a:solidFill>
                    <a:srgbClr val="FFC000"/>
                  </a:solidFill>
                  <a:latin typeface="Trebuchet MS" pitchFamily="34" charset="0"/>
                </a:rPr>
                <a:t>TIP</a:t>
              </a:r>
              <a:r>
                <a:rPr lang="en-US" sz="2800" b="1" baseline="0" dirty="0" smtClean="0">
                  <a:solidFill>
                    <a:srgbClr val="FFC000"/>
                  </a:solidFill>
                  <a:latin typeface="Trebuchet MS" pitchFamily="34" charset="0"/>
                </a:rPr>
                <a:t>: </a:t>
              </a:r>
              <a:r>
                <a:rPr lang="en-US" sz="2800" b="0" baseline="0" dirty="0" smtClean="0">
                  <a:solidFill>
                    <a:schemeClr val="bg1">
                      <a:lumMod val="75000"/>
                    </a:schemeClr>
                  </a:solidFill>
                  <a:latin typeface="Trebuchet MS" pitchFamily="34" charset="0"/>
                </a:rPr>
                <a:t>The font size of your title should be bigger than your name(s) and institution name(s).</a:t>
              </a:r>
            </a:p>
            <a:p>
              <a:pPr algn="l"/>
              <a:endParaRPr lang="en-US" sz="2800" b="0" baseline="0" dirty="0" smtClean="0">
                <a:solidFill>
                  <a:schemeClr val="bg1">
                    <a:lumMod val="75000"/>
                  </a:schemeClr>
                </a:solidFill>
                <a:latin typeface="Trebuchet MS" pitchFamily="34" charset="0"/>
              </a:endParaRPr>
            </a:p>
            <a:p>
              <a:pPr algn="l"/>
              <a:endParaRPr lang="en-US" sz="2800" b="0" baseline="0" dirty="0" smtClean="0">
                <a:solidFill>
                  <a:schemeClr val="bg1">
                    <a:lumMod val="75000"/>
                  </a:schemeClr>
                </a:solidFill>
                <a:latin typeface="Trebuchet MS" pitchFamily="34" charset="0"/>
              </a:endParaRPr>
            </a:p>
            <a:p>
              <a:pPr algn="l"/>
              <a:r>
                <a:rPr lang="en-US" sz="3200" b="1" baseline="0" dirty="0" smtClean="0">
                  <a:solidFill>
                    <a:schemeClr val="bg1"/>
                  </a:solidFill>
                  <a:latin typeface="Trebuchet MS" pitchFamily="34" charset="0"/>
                </a:rPr>
                <a:t/>
              </a:r>
              <a:br>
                <a:rPr lang="en-US" sz="3200" b="1" baseline="0" dirty="0" smtClean="0">
                  <a:solidFill>
                    <a:schemeClr val="bg1"/>
                  </a:solidFill>
                  <a:latin typeface="Trebuchet MS" pitchFamily="34" charset="0"/>
                </a:rPr>
              </a:br>
              <a:endParaRPr lang="en-US" sz="3200" b="1" dirty="0" smtClean="0">
                <a:solidFill>
                  <a:schemeClr val="bg1"/>
                </a:solidFill>
                <a:latin typeface="Trebuchet MS" pitchFamily="34" charset="0"/>
              </a:endParaRPr>
            </a:p>
            <a:p>
              <a:pPr algn="ctr"/>
              <a:endParaRPr lang="en-US" sz="3200" b="1" dirty="0" smtClean="0">
                <a:solidFill>
                  <a:srgbClr val="FFC000"/>
                </a:solidFill>
                <a:latin typeface="Trebuchet MS" pitchFamily="34" charset="0"/>
              </a:endParaRPr>
            </a:p>
            <a:p>
              <a:pPr algn="ctr"/>
              <a:endParaRPr lang="en-US" sz="3200" b="1" dirty="0" smtClean="0">
                <a:solidFill>
                  <a:srgbClr val="FFC000"/>
                </a:solidFill>
                <a:latin typeface="Trebuchet MS" pitchFamily="34" charset="0"/>
              </a:endParaRPr>
            </a:p>
            <a:p>
              <a:pPr algn="ctr"/>
              <a:r>
                <a:rPr lang="en-US" sz="3600" b="1" dirty="0" smtClean="0">
                  <a:solidFill>
                    <a:srgbClr val="FFC000"/>
                  </a:solidFill>
                  <a:latin typeface="Trebuchet MS" pitchFamily="34" charset="0"/>
                </a:rPr>
                <a:t>Adding Logos</a:t>
              </a:r>
              <a:r>
                <a:rPr lang="en-US" sz="3600" b="1" baseline="0" dirty="0" smtClean="0">
                  <a:solidFill>
                    <a:srgbClr val="FFC000"/>
                  </a:solidFill>
                  <a:latin typeface="Trebuchet MS" pitchFamily="34" charset="0"/>
                </a:rPr>
                <a:t> / Seals</a:t>
              </a:r>
            </a:p>
            <a:p>
              <a:pPr algn="l"/>
              <a:r>
                <a:rPr lang="en-US" sz="28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2800" b="0" spc="314" baseline="0" dirty="0" smtClean="0">
                <a:solidFill>
                  <a:schemeClr val="bg1">
                    <a:lumMod val="75000"/>
                  </a:schemeClr>
                </a:solidFill>
                <a:latin typeface="Trebuchet MS" pitchFamily="34" charset="0"/>
              </a:endParaRPr>
            </a:p>
            <a:p>
              <a:pPr algn="l"/>
              <a:r>
                <a:rPr lang="en-US" sz="2800" b="1" spc="314" baseline="0" dirty="0" smtClean="0">
                  <a:solidFill>
                    <a:srgbClr val="FFC000"/>
                  </a:solidFill>
                  <a:latin typeface="Trebuchet MS" pitchFamily="34" charset="0"/>
                </a:rPr>
                <a:t>TIP:</a:t>
              </a:r>
              <a:r>
                <a:rPr lang="en-US" sz="2800" b="1" spc="0" baseline="0" dirty="0" smtClean="0">
                  <a:solidFill>
                    <a:srgbClr val="FFC000"/>
                  </a:solidFill>
                  <a:latin typeface="Trebuchet MS" pitchFamily="34" charset="0"/>
                </a:rPr>
                <a:t> </a:t>
              </a:r>
              <a:r>
                <a:rPr lang="en-US" sz="2800" b="0" baseline="0" dirty="0" smtClean="0">
                  <a:solidFill>
                    <a:schemeClr val="bg1">
                      <a:lumMod val="75000"/>
                    </a:schemeClr>
                  </a:solidFill>
                  <a:latin typeface="Trebuchet MS" pitchFamily="34" charset="0"/>
                </a:rPr>
                <a:t>See if your school’s logo is available on our free poster templates page.</a:t>
              </a:r>
            </a:p>
            <a:p>
              <a:pPr algn="l"/>
              <a:endParaRPr lang="en-US" sz="2800" b="0" baseline="0" dirty="0" smtClean="0">
                <a:latin typeface="Trebuchet MS" pitchFamily="34" charset="0"/>
              </a:endParaRPr>
            </a:p>
            <a:p>
              <a:pPr algn="ctr"/>
              <a:r>
                <a:rPr lang="en-US" sz="3600" b="1" baseline="0" dirty="0" smtClean="0">
                  <a:solidFill>
                    <a:srgbClr val="FFC000"/>
                  </a:solidFill>
                  <a:latin typeface="Trebuchet MS" pitchFamily="34" charset="0"/>
                </a:rPr>
                <a:t>Photographs / Graphics</a:t>
              </a:r>
            </a:p>
            <a:p>
              <a:pPr algn="l" defTabSz="1022394"/>
              <a:r>
                <a:rPr lang="en-US" sz="28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2800" b="0" spc="0" baseline="0" dirty="0" smtClean="0">
                  <a:solidFill>
                    <a:schemeClr val="bg1">
                      <a:lumMod val="75000"/>
                    </a:schemeClr>
                  </a:solidFill>
                  <a:latin typeface="Trebuchet MS" pitchFamily="34" charset="0"/>
                </a:rPr>
                <a:t>disproportionally.</a:t>
              </a:r>
            </a:p>
            <a:p>
              <a:pPr algn="l" defTabSz="1022394"/>
              <a:endParaRPr lang="en-US" sz="2800" b="0" baseline="0" dirty="0" smtClean="0">
                <a:latin typeface="Trebuchet MS" pitchFamily="34" charset="0"/>
              </a:endParaRPr>
            </a:p>
            <a:p>
              <a:pPr algn="ctr"/>
              <a:endParaRPr lang="en-US" sz="3200" b="1" baseline="0" dirty="0" smtClean="0">
                <a:solidFill>
                  <a:srgbClr val="FFC000"/>
                </a:solidFill>
                <a:latin typeface="Trebuchet MS" pitchFamily="34" charset="0"/>
              </a:endParaRPr>
            </a:p>
            <a:p>
              <a:pPr algn="ctr"/>
              <a:endParaRPr lang="en-US" sz="3200" b="1" baseline="0" dirty="0" smtClean="0">
                <a:solidFill>
                  <a:srgbClr val="FFC000"/>
                </a:solidFill>
                <a:latin typeface="Trebuchet MS" pitchFamily="34" charset="0"/>
              </a:endParaRPr>
            </a:p>
            <a:p>
              <a:pPr algn="ctr"/>
              <a:endParaRPr lang="en-US" sz="3200" b="1" baseline="0" dirty="0" smtClean="0">
                <a:solidFill>
                  <a:srgbClr val="FFC000"/>
                </a:solidFill>
                <a:latin typeface="Trebuchet MS" pitchFamily="34" charset="0"/>
              </a:endParaRPr>
            </a:p>
            <a:p>
              <a:pPr algn="ctr"/>
              <a:endParaRPr lang="en-US" sz="3200" b="1" baseline="0" dirty="0" smtClean="0">
                <a:solidFill>
                  <a:srgbClr val="FFC000"/>
                </a:solidFill>
                <a:latin typeface="Trebuchet MS" pitchFamily="34" charset="0"/>
              </a:endParaRPr>
            </a:p>
            <a:p>
              <a:pPr algn="ctr"/>
              <a:endParaRPr lang="en-US" sz="3200" b="1" baseline="0" dirty="0" smtClean="0">
                <a:solidFill>
                  <a:srgbClr val="FFC000"/>
                </a:solidFill>
                <a:latin typeface="Trebuchet MS" pitchFamily="34" charset="0"/>
              </a:endParaRPr>
            </a:p>
            <a:p>
              <a:pPr algn="ctr"/>
              <a:endParaRPr lang="en-US" sz="3200" b="1" baseline="0" dirty="0" smtClean="0">
                <a:solidFill>
                  <a:srgbClr val="FFC000"/>
                </a:solidFill>
                <a:latin typeface="Trebuchet MS" pitchFamily="34" charset="0"/>
              </a:endParaRPr>
            </a:p>
            <a:p>
              <a:pPr algn="ctr"/>
              <a:endParaRPr lang="en-US" sz="3200" b="1" baseline="0" dirty="0" smtClean="0">
                <a:solidFill>
                  <a:srgbClr val="FFC000"/>
                </a:solidFill>
                <a:latin typeface="Trebuchet MS" pitchFamily="34" charset="0"/>
              </a:endParaRPr>
            </a:p>
            <a:p>
              <a:pPr algn="ctr"/>
              <a:endParaRPr lang="en-US" sz="3200" b="1" baseline="0" dirty="0" smtClean="0">
                <a:solidFill>
                  <a:srgbClr val="FFC000"/>
                </a:solidFill>
                <a:latin typeface="Trebuchet MS" pitchFamily="34" charset="0"/>
              </a:endParaRPr>
            </a:p>
            <a:p>
              <a:pPr algn="ctr"/>
              <a:endParaRPr lang="en-US" sz="3200" b="1" baseline="0" dirty="0" smtClean="0">
                <a:solidFill>
                  <a:srgbClr val="FFC000"/>
                </a:solidFill>
                <a:latin typeface="Trebuchet MS" pitchFamily="34" charset="0"/>
              </a:endParaRPr>
            </a:p>
            <a:p>
              <a:pPr algn="ctr"/>
              <a:endParaRPr lang="en-US" sz="3200" b="1" baseline="0" dirty="0" smtClean="0">
                <a:solidFill>
                  <a:srgbClr val="FFC000"/>
                </a:solidFill>
                <a:latin typeface="Trebuchet MS" pitchFamily="34" charset="0"/>
              </a:endParaRPr>
            </a:p>
            <a:p>
              <a:pPr algn="ctr"/>
              <a:r>
                <a:rPr lang="en-US" sz="3600" b="1" baseline="0" dirty="0" smtClean="0">
                  <a:solidFill>
                    <a:srgbClr val="FFC000"/>
                  </a:solidFill>
                  <a:latin typeface="Trebuchet MS" pitchFamily="34" charset="0"/>
                </a:rPr>
                <a:t>Image Quality Check</a:t>
              </a:r>
            </a:p>
            <a:p>
              <a:pPr lvl="0" algn="l" defTabSz="1022394"/>
              <a:r>
                <a:rPr lang="en-US" sz="2800" b="0" baseline="0" dirty="0" smtClean="0">
                  <a:solidFill>
                    <a:schemeClr val="bg1">
                      <a:lumMod val="75000"/>
                    </a:schemeClr>
                  </a:solidFill>
                  <a:latin typeface="Trebuchet MS" pitchFamily="34" charset="0"/>
                </a:rPr>
                <a:t>Zoom in and look at your images at 100% magnification. If they look good they will print well. If they are blurry or pixelated, you will need to replace it with an image that is at a high-resolution.</a:t>
              </a:r>
              <a:endParaRPr lang="en-US" sz="3200" b="0" dirty="0" smtClean="0">
                <a:latin typeface="Trebuchet MS" pitchFamily="34" charset="0"/>
              </a:endParaRPr>
            </a:p>
          </p:txBody>
        </p:sp>
        <p:cxnSp>
          <p:nvCxnSpPr>
            <p:cNvPr id="42" name="Straight Connector 41"/>
            <p:cNvCxnSpPr/>
            <p:nvPr/>
          </p:nvCxnSpPr>
          <p:spPr>
            <a:xfrm>
              <a:off x="-11211103" y="7804157"/>
              <a:ext cx="10999746" cy="3341"/>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43" name="Picture 42"/>
            <p:cNvPicPr>
              <a:picLocks noChangeAspect="1"/>
            </p:cNvPicPr>
            <p:nvPr userDrawn="1"/>
          </p:nvPicPr>
          <p:blipFill>
            <a:blip r:embed="rId11"/>
            <a:stretch>
              <a:fillRect/>
            </a:stretch>
          </p:blipFill>
          <p:spPr>
            <a:xfrm>
              <a:off x="-10740740" y="9685644"/>
              <a:ext cx="1780299" cy="986906"/>
            </a:xfrm>
            <a:prstGeom prst="rect">
              <a:avLst/>
            </a:prstGeom>
          </p:spPr>
        </p:pic>
        <p:pic>
          <p:nvPicPr>
            <p:cNvPr id="44" name="Picture 43"/>
            <p:cNvPicPr>
              <a:picLocks noChangeAspect="1"/>
            </p:cNvPicPr>
            <p:nvPr userDrawn="1"/>
          </p:nvPicPr>
          <p:blipFill>
            <a:blip r:embed="rId12"/>
            <a:stretch>
              <a:fillRect/>
            </a:stretch>
          </p:blipFill>
          <p:spPr>
            <a:xfrm>
              <a:off x="-10740740" y="14942083"/>
              <a:ext cx="10086336" cy="784094"/>
            </a:xfrm>
            <a:prstGeom prst="rect">
              <a:avLst/>
            </a:prstGeom>
          </p:spPr>
        </p:pic>
        <p:grpSp>
          <p:nvGrpSpPr>
            <p:cNvPr id="47" name="Group 46"/>
            <p:cNvGrpSpPr/>
            <p:nvPr userDrawn="1"/>
          </p:nvGrpSpPr>
          <p:grpSpPr>
            <a:xfrm>
              <a:off x="-9924910" y="24209438"/>
              <a:ext cx="8064012" cy="1910304"/>
              <a:chOff x="-4553349" y="11323786"/>
              <a:chExt cx="3716347" cy="877675"/>
            </a:xfrm>
          </p:grpSpPr>
          <p:grpSp>
            <p:nvGrpSpPr>
              <p:cNvPr id="53" name="Group 52"/>
              <p:cNvGrpSpPr/>
              <p:nvPr userDrawn="1"/>
            </p:nvGrpSpPr>
            <p:grpSpPr>
              <a:xfrm>
                <a:off x="-2967600" y="11323803"/>
                <a:ext cx="772499" cy="877658"/>
                <a:chOff x="-4188483" y="11494178"/>
                <a:chExt cx="964140" cy="1257677"/>
              </a:xfrm>
            </p:grpSpPr>
            <p:pic>
              <p:nvPicPr>
                <p:cNvPr id="59" name="Picture 58"/>
                <p:cNvPicPr>
                  <a:picLocks noChangeAspect="1"/>
                </p:cNvPicPr>
                <p:nvPr userDrawn="1"/>
              </p:nvPicPr>
              <p:blipFill>
                <a:blip r:embed="rId13"/>
                <a:stretch>
                  <a:fillRect/>
                </a:stretch>
              </p:blipFill>
              <p:spPr>
                <a:xfrm>
                  <a:off x="-4188483" y="11494178"/>
                  <a:ext cx="964140" cy="1030633"/>
                </a:xfrm>
                <a:prstGeom prst="rect">
                  <a:avLst/>
                </a:prstGeom>
              </p:spPr>
            </p:pic>
            <p:sp>
              <p:nvSpPr>
                <p:cNvPr id="60" name="TextBox 59"/>
                <p:cNvSpPr txBox="1"/>
                <p:nvPr userDrawn="1"/>
              </p:nvSpPr>
              <p:spPr>
                <a:xfrm>
                  <a:off x="-4188483" y="12490920"/>
                  <a:ext cx="964139" cy="260935"/>
                </a:xfrm>
                <a:prstGeom prst="rect">
                  <a:avLst/>
                </a:prstGeom>
                <a:solidFill>
                  <a:schemeClr val="accent1"/>
                </a:solidFill>
                <a:ln>
                  <a:noFill/>
                </a:ln>
              </p:spPr>
              <p:txBody>
                <a:bodyPr wrap="square" lIns="91440" tIns="91440" rIns="91440" bIns="91440" rtlCol="0">
                  <a:spAutoFit/>
                </a:bodyPr>
                <a:lstStyle/>
                <a:p>
                  <a:pPr algn="ctr"/>
                  <a:r>
                    <a:rPr lang="en-US" sz="2091" b="1" dirty="0" smtClean="0">
                      <a:solidFill>
                        <a:schemeClr val="tx1"/>
                      </a:solidFill>
                    </a:rPr>
                    <a:t>ORIGINAL</a:t>
                  </a:r>
                  <a:endParaRPr lang="en-US" sz="2091" b="1" dirty="0">
                    <a:solidFill>
                      <a:schemeClr val="tx1"/>
                    </a:solidFill>
                  </a:endParaRPr>
                </a:p>
              </p:txBody>
            </p:sp>
          </p:grpSp>
          <p:grpSp>
            <p:nvGrpSpPr>
              <p:cNvPr id="54" name="Group 53"/>
              <p:cNvGrpSpPr/>
              <p:nvPr userDrawn="1"/>
            </p:nvGrpSpPr>
            <p:grpSpPr>
              <a:xfrm>
                <a:off x="-2035668" y="11323786"/>
                <a:ext cx="1198666" cy="873395"/>
                <a:chOff x="-2925181" y="11561412"/>
                <a:chExt cx="1647228" cy="1200237"/>
              </a:xfrm>
            </p:grpSpPr>
            <p:pic>
              <p:nvPicPr>
                <p:cNvPr id="57" name="Picture 56"/>
                <p:cNvPicPr>
                  <a:picLocks noChangeAspect="1"/>
                </p:cNvPicPr>
                <p:nvPr userDrawn="1"/>
              </p:nvPicPr>
              <p:blipFill>
                <a:blip r:embed="rId13"/>
                <a:stretch>
                  <a:fillRect/>
                </a:stretch>
              </p:blipFill>
              <p:spPr>
                <a:xfrm>
                  <a:off x="-2925180" y="11561412"/>
                  <a:ext cx="1647227" cy="1029694"/>
                </a:xfrm>
                <a:prstGeom prst="rect">
                  <a:avLst/>
                </a:prstGeom>
              </p:spPr>
            </p:pic>
            <p:sp>
              <p:nvSpPr>
                <p:cNvPr id="58" name="TextBox 57"/>
                <p:cNvSpPr txBox="1"/>
                <p:nvPr userDrawn="1"/>
              </p:nvSpPr>
              <p:spPr>
                <a:xfrm>
                  <a:off x="-2925181" y="12511416"/>
                  <a:ext cx="1647226" cy="250233"/>
                </a:xfrm>
                <a:prstGeom prst="rect">
                  <a:avLst/>
                </a:prstGeom>
                <a:solidFill>
                  <a:srgbClr val="FF0000"/>
                </a:solidFill>
              </p:spPr>
              <p:txBody>
                <a:bodyPr wrap="square" lIns="457200" tIns="91440" rIns="457200" bIns="91440" rtlCol="0">
                  <a:spAutoFit/>
                </a:bodyPr>
                <a:lstStyle/>
                <a:p>
                  <a:pPr algn="ctr"/>
                  <a:r>
                    <a:rPr lang="en-US" sz="2091" b="1" dirty="0" smtClean="0">
                      <a:solidFill>
                        <a:schemeClr val="bg1"/>
                      </a:solidFill>
                    </a:rPr>
                    <a:t>DISTORTED</a:t>
                  </a:r>
                  <a:endParaRPr lang="en-US" sz="1046" b="1" dirty="0">
                    <a:solidFill>
                      <a:schemeClr val="bg1"/>
                    </a:solidFill>
                  </a:endParaRPr>
                </a:p>
              </p:txBody>
            </p:sp>
          </p:grpSp>
          <p:pic>
            <p:nvPicPr>
              <p:cNvPr id="55" name="Picture 54"/>
              <p:cNvPicPr>
                <a:picLocks noChangeAspect="1"/>
              </p:cNvPicPr>
              <p:nvPr userDrawn="1"/>
            </p:nvPicPr>
            <p:blipFill>
              <a:blip r:embed="rId14"/>
              <a:stretch>
                <a:fillRect/>
              </a:stretch>
            </p:blipFill>
            <p:spPr>
              <a:xfrm>
                <a:off x="-4553349" y="11485257"/>
                <a:ext cx="1259711" cy="716203"/>
              </a:xfrm>
              <a:prstGeom prst="rect">
                <a:avLst/>
              </a:prstGeom>
            </p:spPr>
          </p:pic>
          <p:sp>
            <p:nvSpPr>
              <p:cNvPr id="56" name="TextBox 55"/>
              <p:cNvSpPr txBox="1"/>
              <p:nvPr userDrawn="1"/>
            </p:nvSpPr>
            <p:spPr>
              <a:xfrm>
                <a:off x="-4494476" y="11323800"/>
                <a:ext cx="1035685" cy="115691"/>
              </a:xfrm>
              <a:prstGeom prst="rect">
                <a:avLst/>
              </a:prstGeom>
              <a:noFill/>
            </p:spPr>
            <p:txBody>
              <a:bodyPr wrap="square" lIns="0" tIns="0" rIns="0" bIns="0" rtlCol="0">
                <a:spAutoFit/>
              </a:bodyPr>
              <a:lstStyle/>
              <a:p>
                <a:pPr algn="ctr"/>
                <a:r>
                  <a:rPr lang="en-US" sz="2091" dirty="0" smtClean="0">
                    <a:solidFill>
                      <a:schemeClr val="bg1"/>
                    </a:solidFill>
                  </a:rPr>
                  <a:t>Corner</a:t>
                </a:r>
                <a:r>
                  <a:rPr lang="en-US" sz="2091" baseline="0" dirty="0" smtClean="0">
                    <a:solidFill>
                      <a:schemeClr val="bg1"/>
                    </a:solidFill>
                  </a:rPr>
                  <a:t> handles</a:t>
                </a:r>
                <a:endParaRPr lang="en-US" sz="2091" dirty="0">
                  <a:solidFill>
                    <a:schemeClr val="bg1"/>
                  </a:solidFill>
                </a:endParaRPr>
              </a:p>
            </p:txBody>
          </p:sp>
        </p:grpSp>
        <p:grpSp>
          <p:nvGrpSpPr>
            <p:cNvPr id="48" name="Group 47"/>
            <p:cNvGrpSpPr/>
            <p:nvPr userDrawn="1"/>
          </p:nvGrpSpPr>
          <p:grpSpPr>
            <a:xfrm>
              <a:off x="-10501482" y="29244486"/>
              <a:ext cx="9502910" cy="2453254"/>
              <a:chOff x="-4802321" y="13420110"/>
              <a:chExt cx="4379466" cy="1127129"/>
            </a:xfrm>
          </p:grpSpPr>
          <p:graphicFrame>
            <p:nvGraphicFramePr>
              <p:cNvPr id="49" name="Object 48"/>
              <p:cNvGraphicFramePr>
                <a:graphicFrameLocks noChangeAspect="1"/>
              </p:cNvGraphicFramePr>
              <p:nvPr userDrawn="1">
                <p:extLst>
                  <p:ext uri="{D42A27DB-BD31-4B8C-83A1-F6EECF244321}">
                    <p14:modId xmlns:p14="http://schemas.microsoft.com/office/powerpoint/2010/main" val="953134224"/>
                  </p:ext>
                </p:extLst>
              </p:nvPr>
            </p:nvGraphicFramePr>
            <p:xfrm>
              <a:off x="-4533347" y="13552214"/>
              <a:ext cx="1828800" cy="800923"/>
            </p:xfrm>
            <a:graphic>
              <a:graphicData uri="http://schemas.openxmlformats.org/presentationml/2006/ole">
                <mc:AlternateContent xmlns:mc="http://schemas.openxmlformats.org/markup-compatibility/2006">
                  <mc:Choice xmlns:v="urn:schemas-microsoft-com:vml" Requires="v">
                    <p:oleObj spid="_x0000_s3108" name="Image" r:id="rId15" imgW="1828440" imgH="1117440" progId="Photoshop.Image.13">
                      <p:embed/>
                    </p:oleObj>
                  </mc:Choice>
                  <mc:Fallback>
                    <p:oleObj name="Image" r:id="rId15" imgW="1828440" imgH="1117440" progId="Photoshop.Image.13">
                      <p:embed/>
                      <p:pic>
                        <p:nvPicPr>
                          <p:cNvPr id="0" name=""/>
                          <p:cNvPicPr/>
                          <p:nvPr/>
                        </p:nvPicPr>
                        <p:blipFill>
                          <a:blip r:embed="rId16"/>
                          <a:stretch>
                            <a:fillRect/>
                          </a:stretch>
                        </p:blipFill>
                        <p:spPr>
                          <a:xfrm>
                            <a:off x="-4533347" y="13552214"/>
                            <a:ext cx="1828800" cy="800923"/>
                          </a:xfrm>
                          <a:prstGeom prst="rect">
                            <a:avLst/>
                          </a:prstGeom>
                        </p:spPr>
                      </p:pic>
                    </p:oleObj>
                  </mc:Fallback>
                </mc:AlternateContent>
              </a:graphicData>
            </a:graphic>
          </p:graphicFrame>
          <p:graphicFrame>
            <p:nvGraphicFramePr>
              <p:cNvPr id="50" name="Object 49"/>
              <p:cNvGraphicFramePr>
                <a:graphicFrameLocks noChangeAspect="1"/>
              </p:cNvGraphicFramePr>
              <p:nvPr userDrawn="1">
                <p:extLst>
                  <p:ext uri="{D42A27DB-BD31-4B8C-83A1-F6EECF244321}">
                    <p14:modId xmlns:p14="http://schemas.microsoft.com/office/powerpoint/2010/main" val="1781210365"/>
                  </p:ext>
                </p:extLst>
              </p:nvPr>
            </p:nvGraphicFramePr>
            <p:xfrm>
              <a:off x="-2456641" y="13555906"/>
              <a:ext cx="1828800" cy="800923"/>
            </p:xfrm>
            <a:graphic>
              <a:graphicData uri="http://schemas.openxmlformats.org/presentationml/2006/ole">
                <mc:AlternateContent xmlns:mc="http://schemas.openxmlformats.org/markup-compatibility/2006">
                  <mc:Choice xmlns:v="urn:schemas-microsoft-com:vml" Requires="v">
                    <p:oleObj spid="_x0000_s3109" name="Image" r:id="rId17" imgW="1828440" imgH="1117440" progId="Photoshop.Image.13">
                      <p:embed/>
                    </p:oleObj>
                  </mc:Choice>
                  <mc:Fallback>
                    <p:oleObj name="Image" r:id="rId17" imgW="1828440" imgH="1117440" progId="Photoshop.Image.13">
                      <p:embed/>
                      <p:pic>
                        <p:nvPicPr>
                          <p:cNvPr id="0" name=""/>
                          <p:cNvPicPr/>
                          <p:nvPr/>
                        </p:nvPicPr>
                        <p:blipFill>
                          <a:blip r:embed="rId18"/>
                          <a:stretch>
                            <a:fillRect/>
                          </a:stretch>
                        </p:blipFill>
                        <p:spPr>
                          <a:xfrm>
                            <a:off x="-2456641" y="13555906"/>
                            <a:ext cx="1828800" cy="800923"/>
                          </a:xfrm>
                          <a:prstGeom prst="rect">
                            <a:avLst/>
                          </a:prstGeom>
                        </p:spPr>
                      </p:pic>
                    </p:oleObj>
                  </mc:Fallback>
                </mc:AlternateContent>
              </a:graphicData>
            </a:graphic>
          </p:graphicFrame>
          <p:sp>
            <p:nvSpPr>
              <p:cNvPr id="51" name="TextBox 50"/>
              <p:cNvSpPr txBox="1"/>
              <p:nvPr userDrawn="1"/>
            </p:nvSpPr>
            <p:spPr>
              <a:xfrm rot="16200000">
                <a:off x="-5271011" y="13888800"/>
                <a:ext cx="1117601" cy="180221"/>
              </a:xfrm>
              <a:prstGeom prst="rect">
                <a:avLst/>
              </a:prstGeom>
              <a:noFill/>
            </p:spPr>
            <p:txBody>
              <a:bodyPr wrap="square" lIns="91440" tIns="91440" rIns="91440" bIns="0" rtlCol="0">
                <a:spAutoFit/>
              </a:bodyPr>
              <a:lstStyle/>
              <a:p>
                <a:pPr algn="ctr"/>
                <a:r>
                  <a:rPr lang="en-US" sz="1800" dirty="0" smtClean="0">
                    <a:solidFill>
                      <a:srgbClr val="92D050"/>
                    </a:solidFill>
                  </a:rPr>
                  <a:t>Good</a:t>
                </a:r>
                <a:r>
                  <a:rPr lang="en-US" sz="1800" baseline="0" dirty="0" smtClean="0">
                    <a:solidFill>
                      <a:srgbClr val="92D050"/>
                    </a:solidFill>
                  </a:rPr>
                  <a:t> </a:t>
                </a:r>
                <a:r>
                  <a:rPr lang="en-US" sz="1800" baseline="0" dirty="0" smtClean="0">
                    <a:solidFill>
                      <a:schemeClr val="bg1"/>
                    </a:solidFill>
                  </a:rPr>
                  <a:t>printing quality</a:t>
                </a:r>
                <a:endParaRPr lang="en-US" sz="1800" dirty="0">
                  <a:solidFill>
                    <a:schemeClr val="bg1"/>
                  </a:solidFill>
                </a:endParaRPr>
              </a:p>
            </p:txBody>
          </p:sp>
          <p:sp>
            <p:nvSpPr>
              <p:cNvPr id="52" name="TextBox 51"/>
              <p:cNvSpPr txBox="1"/>
              <p:nvPr userDrawn="1"/>
            </p:nvSpPr>
            <p:spPr>
              <a:xfrm rot="16200000">
                <a:off x="-1071766" y="13898328"/>
                <a:ext cx="1117601" cy="180221"/>
              </a:xfrm>
              <a:prstGeom prst="rect">
                <a:avLst/>
              </a:prstGeom>
              <a:noFill/>
            </p:spPr>
            <p:txBody>
              <a:bodyPr wrap="square" lIns="91440" tIns="91440" rIns="91440" bIns="0" rtlCol="0">
                <a:spAutoFit/>
              </a:bodyPr>
              <a:lstStyle/>
              <a:p>
                <a:pPr algn="ctr"/>
                <a:r>
                  <a:rPr lang="en-US" sz="1800" dirty="0" smtClean="0">
                    <a:solidFill>
                      <a:srgbClr val="FF0000"/>
                    </a:solidFill>
                  </a:rPr>
                  <a:t>Bad </a:t>
                </a:r>
                <a:r>
                  <a:rPr lang="en-US" sz="1800" dirty="0" smtClean="0">
                    <a:solidFill>
                      <a:schemeClr val="bg1"/>
                    </a:solidFill>
                  </a:rPr>
                  <a:t>printing quality</a:t>
                </a:r>
                <a:endParaRPr lang="en-US" sz="1800" dirty="0">
                  <a:solidFill>
                    <a:schemeClr val="bg1"/>
                  </a:solidFill>
                </a:endParaRPr>
              </a:p>
            </p:txBody>
          </p:sp>
        </p:grpSp>
      </p:grpSp>
    </p:spTree>
  </p:cSld>
  <p:clrMap bg1="lt1" tx1="dk1" bg2="lt2" tx2="dk2" accent1="accent1" accent2="accent2" accent3="accent3" accent4="accent4" accent5="accent5" accent6="accent6" hlink="hlink" folHlink="folHlink"/>
  <p:sldLayoutIdLst>
    <p:sldLayoutId id="2147483654" r:id="rId1"/>
  </p:sldLayoutIdLst>
  <p:timing>
    <p:tnLst>
      <p:par>
        <p:cTn id="1" dur="indefinite" restart="never" nodeType="tmRoot"/>
      </p:par>
    </p:tnLst>
  </p:timing>
  <p:txStyles>
    <p:titleStyle>
      <a:lvl1pPr algn="ctr" defTabSz="4205906" rtl="0" eaLnBrk="1" latinLnBrk="0" hangingPunct="1">
        <a:spcBef>
          <a:spcPct val="0"/>
        </a:spcBef>
        <a:buNone/>
        <a:defRPr sz="8469" kern="1200">
          <a:solidFill>
            <a:schemeClr val="bg1"/>
          </a:solidFill>
          <a:latin typeface="Trebuchet MS" pitchFamily="34" charset="0"/>
          <a:ea typeface="+mj-ea"/>
          <a:cs typeface="+mj-cs"/>
        </a:defRPr>
      </a:lvl1pPr>
    </p:titleStyle>
    <p:bodyStyle>
      <a:lvl1pPr marL="1577215" indent="-1577215" algn="l" defTabSz="4205906" rtl="0" eaLnBrk="1" latinLnBrk="0" hangingPunct="1">
        <a:spcBef>
          <a:spcPct val="20000"/>
        </a:spcBef>
        <a:buFont typeface="Arial" pitchFamily="34" charset="0"/>
        <a:buChar char="•"/>
        <a:defRPr sz="14742" kern="1200">
          <a:solidFill>
            <a:schemeClr val="tx1"/>
          </a:solidFill>
          <a:latin typeface="+mn-lt"/>
          <a:ea typeface="+mn-ea"/>
          <a:cs typeface="+mn-cs"/>
        </a:defRPr>
      </a:lvl1pPr>
      <a:lvl2pPr marL="3417299" indent="-1314345" algn="l" defTabSz="4205906" rtl="0" eaLnBrk="1" latinLnBrk="0" hangingPunct="1">
        <a:spcBef>
          <a:spcPct val="20000"/>
        </a:spcBef>
        <a:buFont typeface="Arial" pitchFamily="34" charset="0"/>
        <a:buChar char="–"/>
        <a:defRPr sz="12964" kern="1200">
          <a:solidFill>
            <a:schemeClr val="tx1"/>
          </a:solidFill>
          <a:latin typeface="+mn-lt"/>
          <a:ea typeface="+mn-ea"/>
          <a:cs typeface="+mn-cs"/>
        </a:defRPr>
      </a:lvl2pPr>
      <a:lvl3pPr marL="5257384" indent="-1051477" algn="l" defTabSz="4205906" rtl="0" eaLnBrk="1" latinLnBrk="0" hangingPunct="1">
        <a:spcBef>
          <a:spcPct val="20000"/>
        </a:spcBef>
        <a:buFont typeface="Arial" pitchFamily="34" charset="0"/>
        <a:buChar char="•"/>
        <a:defRPr sz="11082" kern="1200">
          <a:solidFill>
            <a:schemeClr val="tx1"/>
          </a:solidFill>
          <a:latin typeface="+mn-lt"/>
          <a:ea typeface="+mn-ea"/>
          <a:cs typeface="+mn-cs"/>
        </a:defRPr>
      </a:lvl3pPr>
      <a:lvl4pPr marL="7360338" indent="-1051477" algn="l" defTabSz="4205906" rtl="0" eaLnBrk="1" latinLnBrk="0" hangingPunct="1">
        <a:spcBef>
          <a:spcPct val="20000"/>
        </a:spcBef>
        <a:buFont typeface="Arial" pitchFamily="34" charset="0"/>
        <a:buChar char="–"/>
        <a:defRPr sz="9200" kern="1200">
          <a:solidFill>
            <a:schemeClr val="tx1"/>
          </a:solidFill>
          <a:latin typeface="+mn-lt"/>
          <a:ea typeface="+mn-ea"/>
          <a:cs typeface="+mn-cs"/>
        </a:defRPr>
      </a:lvl4pPr>
      <a:lvl5pPr marL="9463290" indent="-1051477" algn="l" defTabSz="4205906" rtl="0" eaLnBrk="1" latinLnBrk="0" hangingPunct="1">
        <a:spcBef>
          <a:spcPct val="20000"/>
        </a:spcBef>
        <a:buFont typeface="Arial" pitchFamily="34" charset="0"/>
        <a:buChar char="»"/>
        <a:defRPr sz="9200" kern="1200">
          <a:solidFill>
            <a:schemeClr val="tx1"/>
          </a:solidFill>
          <a:latin typeface="+mn-lt"/>
          <a:ea typeface="+mn-ea"/>
          <a:cs typeface="+mn-cs"/>
        </a:defRPr>
      </a:lvl5pPr>
      <a:lvl6pPr marL="11566244" indent="-1051477" algn="l" defTabSz="4205906" rtl="0" eaLnBrk="1" latinLnBrk="0" hangingPunct="1">
        <a:spcBef>
          <a:spcPct val="20000"/>
        </a:spcBef>
        <a:buFont typeface="Arial" pitchFamily="34" charset="0"/>
        <a:buChar char="•"/>
        <a:defRPr sz="9200" kern="1200">
          <a:solidFill>
            <a:schemeClr val="tx1"/>
          </a:solidFill>
          <a:latin typeface="+mn-lt"/>
          <a:ea typeface="+mn-ea"/>
          <a:cs typeface="+mn-cs"/>
        </a:defRPr>
      </a:lvl6pPr>
      <a:lvl7pPr marL="13669196" indent="-1051477" algn="l" defTabSz="4205906" rtl="0" eaLnBrk="1" latinLnBrk="0" hangingPunct="1">
        <a:spcBef>
          <a:spcPct val="20000"/>
        </a:spcBef>
        <a:buFont typeface="Arial" pitchFamily="34" charset="0"/>
        <a:buChar char="•"/>
        <a:defRPr sz="9200" kern="1200">
          <a:solidFill>
            <a:schemeClr val="tx1"/>
          </a:solidFill>
          <a:latin typeface="+mn-lt"/>
          <a:ea typeface="+mn-ea"/>
          <a:cs typeface="+mn-cs"/>
        </a:defRPr>
      </a:lvl7pPr>
      <a:lvl8pPr marL="15772150" indent="-1051477" algn="l" defTabSz="4205906" rtl="0" eaLnBrk="1" latinLnBrk="0" hangingPunct="1">
        <a:spcBef>
          <a:spcPct val="20000"/>
        </a:spcBef>
        <a:buFont typeface="Arial" pitchFamily="34" charset="0"/>
        <a:buChar char="•"/>
        <a:defRPr sz="9200" kern="1200">
          <a:solidFill>
            <a:schemeClr val="tx1"/>
          </a:solidFill>
          <a:latin typeface="+mn-lt"/>
          <a:ea typeface="+mn-ea"/>
          <a:cs typeface="+mn-cs"/>
        </a:defRPr>
      </a:lvl8pPr>
      <a:lvl9pPr marL="17875103" indent="-1051477" algn="l" defTabSz="4205906" rtl="0" eaLnBrk="1" latinLnBrk="0" hangingPunct="1">
        <a:spcBef>
          <a:spcPct val="20000"/>
        </a:spcBef>
        <a:buFont typeface="Arial" pitchFamily="34" charset="0"/>
        <a:buChar char="•"/>
        <a:defRPr sz="9200" kern="1200">
          <a:solidFill>
            <a:schemeClr val="tx1"/>
          </a:solidFill>
          <a:latin typeface="+mn-lt"/>
          <a:ea typeface="+mn-ea"/>
          <a:cs typeface="+mn-cs"/>
        </a:defRPr>
      </a:lvl9pPr>
    </p:bodyStyle>
    <p:otherStyle>
      <a:defPPr>
        <a:defRPr lang="en-US"/>
      </a:defPPr>
      <a:lvl1pPr marL="0" algn="l" defTabSz="4205906" rtl="0" eaLnBrk="1" latinLnBrk="0" hangingPunct="1">
        <a:defRPr sz="8259" kern="1200">
          <a:solidFill>
            <a:schemeClr val="tx1"/>
          </a:solidFill>
          <a:latin typeface="+mn-lt"/>
          <a:ea typeface="+mn-ea"/>
          <a:cs typeface="+mn-cs"/>
        </a:defRPr>
      </a:lvl1pPr>
      <a:lvl2pPr marL="2102954" algn="l" defTabSz="4205906" rtl="0" eaLnBrk="1" latinLnBrk="0" hangingPunct="1">
        <a:defRPr sz="8259" kern="1200">
          <a:solidFill>
            <a:schemeClr val="tx1"/>
          </a:solidFill>
          <a:latin typeface="+mn-lt"/>
          <a:ea typeface="+mn-ea"/>
          <a:cs typeface="+mn-cs"/>
        </a:defRPr>
      </a:lvl2pPr>
      <a:lvl3pPr marL="4205906" algn="l" defTabSz="4205906" rtl="0" eaLnBrk="1" latinLnBrk="0" hangingPunct="1">
        <a:defRPr sz="8259" kern="1200">
          <a:solidFill>
            <a:schemeClr val="tx1"/>
          </a:solidFill>
          <a:latin typeface="+mn-lt"/>
          <a:ea typeface="+mn-ea"/>
          <a:cs typeface="+mn-cs"/>
        </a:defRPr>
      </a:lvl3pPr>
      <a:lvl4pPr marL="6308861" algn="l" defTabSz="4205906" rtl="0" eaLnBrk="1" latinLnBrk="0" hangingPunct="1">
        <a:defRPr sz="8259" kern="1200">
          <a:solidFill>
            <a:schemeClr val="tx1"/>
          </a:solidFill>
          <a:latin typeface="+mn-lt"/>
          <a:ea typeface="+mn-ea"/>
          <a:cs typeface="+mn-cs"/>
        </a:defRPr>
      </a:lvl4pPr>
      <a:lvl5pPr marL="8411813" algn="l" defTabSz="4205906" rtl="0" eaLnBrk="1" latinLnBrk="0" hangingPunct="1">
        <a:defRPr sz="8259" kern="1200">
          <a:solidFill>
            <a:schemeClr val="tx1"/>
          </a:solidFill>
          <a:latin typeface="+mn-lt"/>
          <a:ea typeface="+mn-ea"/>
          <a:cs typeface="+mn-cs"/>
        </a:defRPr>
      </a:lvl5pPr>
      <a:lvl6pPr marL="10514767" algn="l" defTabSz="4205906" rtl="0" eaLnBrk="1" latinLnBrk="0" hangingPunct="1">
        <a:defRPr sz="8259" kern="1200">
          <a:solidFill>
            <a:schemeClr val="tx1"/>
          </a:solidFill>
          <a:latin typeface="+mn-lt"/>
          <a:ea typeface="+mn-ea"/>
          <a:cs typeface="+mn-cs"/>
        </a:defRPr>
      </a:lvl6pPr>
      <a:lvl7pPr marL="12617721" algn="l" defTabSz="4205906" rtl="0" eaLnBrk="1" latinLnBrk="0" hangingPunct="1">
        <a:defRPr sz="8259" kern="1200">
          <a:solidFill>
            <a:schemeClr val="tx1"/>
          </a:solidFill>
          <a:latin typeface="+mn-lt"/>
          <a:ea typeface="+mn-ea"/>
          <a:cs typeface="+mn-cs"/>
        </a:defRPr>
      </a:lvl7pPr>
      <a:lvl8pPr marL="14720673" algn="l" defTabSz="4205906" rtl="0" eaLnBrk="1" latinLnBrk="0" hangingPunct="1">
        <a:defRPr sz="8259" kern="1200">
          <a:solidFill>
            <a:schemeClr val="tx1"/>
          </a:solidFill>
          <a:latin typeface="+mn-lt"/>
          <a:ea typeface="+mn-ea"/>
          <a:cs typeface="+mn-cs"/>
        </a:defRPr>
      </a:lvl8pPr>
      <a:lvl9pPr marL="16823628" algn="l" defTabSz="4205906" rtl="0" eaLnBrk="1" latinLnBrk="0" hangingPunct="1">
        <a:defRPr sz="825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US"/>
          </a:p>
        </p:txBody>
      </p:sp>
      <p:sp>
        <p:nvSpPr>
          <p:cNvPr id="3" name="Text Placeholder 2"/>
          <p:cNvSpPr>
            <a:spLocks noGrp="1"/>
          </p:cNvSpPr>
          <p:nvPr>
            <p:ph type="body" sz="quarter" idx="11"/>
          </p:nvPr>
        </p:nvSpPr>
        <p:spPr/>
        <p:txBody>
          <a:bodyPr/>
          <a:lstStyle/>
          <a:p>
            <a:endParaRPr lang="en-US"/>
          </a:p>
        </p:txBody>
      </p:sp>
      <p:sp>
        <p:nvSpPr>
          <p:cNvPr id="4" name="Text Placeholder 3"/>
          <p:cNvSpPr>
            <a:spLocks noGrp="1"/>
          </p:cNvSpPr>
          <p:nvPr>
            <p:ph type="body" sz="quarter" idx="20"/>
          </p:nvPr>
        </p:nvSpPr>
        <p:spPr/>
        <p:txBody>
          <a:bodyPr/>
          <a:lstStyle/>
          <a:p>
            <a:endParaRPr lang="en-US"/>
          </a:p>
        </p:txBody>
      </p:sp>
      <p:sp>
        <p:nvSpPr>
          <p:cNvPr id="5" name="Text Placeholder 4"/>
          <p:cNvSpPr>
            <a:spLocks noGrp="1"/>
          </p:cNvSpPr>
          <p:nvPr>
            <p:ph type="body" sz="quarter" idx="25"/>
          </p:nvPr>
        </p:nvSpPr>
        <p:spPr/>
        <p:txBody>
          <a:bodyPr/>
          <a:lstStyle/>
          <a:p>
            <a:endParaRPr lang="en-US"/>
          </a:p>
        </p:txBody>
      </p:sp>
      <p:sp>
        <p:nvSpPr>
          <p:cNvPr id="6" name="Text Placeholder 5"/>
          <p:cNvSpPr>
            <a:spLocks noGrp="1"/>
          </p:cNvSpPr>
          <p:nvPr>
            <p:ph type="body" sz="quarter" idx="26"/>
          </p:nvPr>
        </p:nvSpPr>
        <p:spPr/>
        <p:txBody>
          <a:bodyPr/>
          <a:lstStyle/>
          <a:p>
            <a:endParaRPr lang="en-US"/>
          </a:p>
        </p:txBody>
      </p:sp>
      <p:sp>
        <p:nvSpPr>
          <p:cNvPr id="7" name="Text Placeholder 6"/>
          <p:cNvSpPr>
            <a:spLocks noGrp="1"/>
          </p:cNvSpPr>
          <p:nvPr>
            <p:ph type="body" sz="quarter" idx="27"/>
          </p:nvPr>
        </p:nvSpPr>
        <p:spPr/>
        <p:txBody>
          <a:bodyPr/>
          <a:lstStyle/>
          <a:p>
            <a:endParaRPr lang="en-US" dirty="0"/>
          </a:p>
        </p:txBody>
      </p:sp>
      <p:sp>
        <p:nvSpPr>
          <p:cNvPr id="8" name="Text Placeholder 7"/>
          <p:cNvSpPr>
            <a:spLocks noGrp="1"/>
          </p:cNvSpPr>
          <p:nvPr>
            <p:ph type="body" sz="quarter" idx="28"/>
          </p:nvPr>
        </p:nvSpPr>
        <p:spPr/>
        <p:txBody>
          <a:bodyPr/>
          <a:lstStyle/>
          <a:p>
            <a:endParaRPr lang="en-US" dirty="0"/>
          </a:p>
        </p:txBody>
      </p:sp>
      <p:sp>
        <p:nvSpPr>
          <p:cNvPr id="9" name="Text Placeholder 8"/>
          <p:cNvSpPr>
            <a:spLocks noGrp="1"/>
          </p:cNvSpPr>
          <p:nvPr>
            <p:ph type="body" sz="quarter" idx="29"/>
          </p:nvPr>
        </p:nvSpPr>
        <p:spPr/>
        <p:txBody>
          <a:bodyPr/>
          <a:lstStyle/>
          <a:p>
            <a:endParaRPr lang="en-US" dirty="0"/>
          </a:p>
        </p:txBody>
      </p:sp>
      <p:sp>
        <p:nvSpPr>
          <p:cNvPr id="10" name="Text Placeholder 9"/>
          <p:cNvSpPr>
            <a:spLocks noGrp="1"/>
          </p:cNvSpPr>
          <p:nvPr>
            <p:ph type="body" sz="quarter" idx="30"/>
          </p:nvPr>
        </p:nvSpPr>
        <p:spPr/>
        <p:txBody>
          <a:bodyPr/>
          <a:lstStyle/>
          <a:p>
            <a:endParaRPr lang="en-US"/>
          </a:p>
        </p:txBody>
      </p:sp>
      <p:sp>
        <p:nvSpPr>
          <p:cNvPr id="11" name="Text Placeholder 10"/>
          <p:cNvSpPr>
            <a:spLocks noGrp="1"/>
          </p:cNvSpPr>
          <p:nvPr>
            <p:ph type="body" sz="quarter" idx="96"/>
          </p:nvPr>
        </p:nvSpPr>
        <p:spPr/>
        <p:txBody>
          <a:bodyPr/>
          <a:lstStyle/>
          <a:p>
            <a:endParaRPr lang="en-US"/>
          </a:p>
        </p:txBody>
      </p:sp>
      <p:sp>
        <p:nvSpPr>
          <p:cNvPr id="12" name="Text Placeholder 11"/>
          <p:cNvSpPr>
            <a:spLocks noGrp="1"/>
          </p:cNvSpPr>
          <p:nvPr>
            <p:ph type="body" sz="quarter" idx="150"/>
          </p:nvPr>
        </p:nvSpPr>
        <p:spPr/>
        <p:txBody>
          <a:bodyPr/>
          <a:lstStyle/>
          <a:p>
            <a:endParaRPr lang="en-US"/>
          </a:p>
        </p:txBody>
      </p:sp>
      <p:sp>
        <p:nvSpPr>
          <p:cNvPr id="13" name="Text Placeholder 12"/>
          <p:cNvSpPr>
            <a:spLocks noGrp="1"/>
          </p:cNvSpPr>
          <p:nvPr>
            <p:ph type="body" sz="quarter" idx="151"/>
          </p:nvPr>
        </p:nvSpPr>
        <p:spPr/>
        <p:txBody>
          <a:bodyPr/>
          <a:lstStyle/>
          <a:p>
            <a:endParaRPr lang="en-US" dirty="0"/>
          </a:p>
        </p:txBody>
      </p:sp>
      <p:sp>
        <p:nvSpPr>
          <p:cNvPr id="14" name="Text Placeholder 13"/>
          <p:cNvSpPr>
            <a:spLocks noGrp="1"/>
          </p:cNvSpPr>
          <p:nvPr>
            <p:ph type="body" sz="quarter" idx="153"/>
          </p:nvPr>
        </p:nvSpPr>
        <p:spPr/>
        <p:txBody>
          <a:bodyPr/>
          <a:lstStyle/>
          <a:p>
            <a:endParaRPr lang="en-US" dirty="0"/>
          </a:p>
        </p:txBody>
      </p:sp>
    </p:spTree>
    <p:extLst>
      <p:ext uri="{BB962C8B-B14F-4D97-AF65-F5344CB8AC3E}">
        <p14:creationId xmlns:p14="http://schemas.microsoft.com/office/powerpoint/2010/main" val="3865398975"/>
      </p:ext>
    </p:extLst>
  </p:cSld>
  <p:clrMapOvr>
    <a:masterClrMapping/>
  </p:clrMapOvr>
  <p:timing>
    <p:tnLst>
      <p:par>
        <p:cTn id="1" dur="indefinite" restart="never" nodeType="tmRoot"/>
      </p:par>
    </p:tnLst>
  </p:timing>
</p:sld>
</file>

<file path=ppt/theme/theme1.xml><?xml version="1.0" encoding="utf-8"?>
<a:theme xmlns:a="http://schemas.openxmlformats.org/drawingml/2006/main" name="PosterPresentations.com-48x48-Templat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lassic 3 Columns">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PosterPresentations.com-48x48-Template</Template>
  <TotalTime>142</TotalTime>
  <Words>1</Words>
  <Application>Microsoft Office PowerPoint</Application>
  <PresentationFormat>Custom</PresentationFormat>
  <Paragraphs>1</Paragraphs>
  <Slides>1</Slides>
  <Notes>1</Notes>
  <HiddenSlides>0</HiddenSlides>
  <MMClips>0</MMClips>
  <ScaleCrop>false</ScaleCrop>
  <HeadingPairs>
    <vt:vector size="8" baseType="variant">
      <vt:variant>
        <vt:lpstr>Fonts Used</vt:lpstr>
      </vt:variant>
      <vt:variant>
        <vt:i4>3</vt:i4>
      </vt:variant>
      <vt:variant>
        <vt:lpstr>Theme</vt:lpstr>
      </vt:variant>
      <vt:variant>
        <vt:i4>3</vt:i4>
      </vt:variant>
      <vt:variant>
        <vt:lpstr>Embedded OLE Servers</vt:lpstr>
      </vt:variant>
      <vt:variant>
        <vt:i4>1</vt:i4>
      </vt:variant>
      <vt:variant>
        <vt:lpstr>Slide Titles</vt:lpstr>
      </vt:variant>
      <vt:variant>
        <vt:i4>1</vt:i4>
      </vt:variant>
    </vt:vector>
  </HeadingPairs>
  <TitlesOfParts>
    <vt:vector size="8" baseType="lpstr">
      <vt:lpstr>Arial</vt:lpstr>
      <vt:lpstr>Calibri</vt:lpstr>
      <vt:lpstr>Trebuchet MS</vt:lpstr>
      <vt:lpstr>PosterPresentations.com-48x48-Template</vt:lpstr>
      <vt:lpstr>1_Classic 3 Columns</vt:lpstr>
      <vt:lpstr>Classic - Wide Center</vt:lpstr>
      <vt:lpstr>Image</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Argyris Kotoulas</cp:lastModifiedBy>
  <cp:revision>32</cp:revision>
  <dcterms:created xsi:type="dcterms:W3CDTF">2012-02-09T20:53:12Z</dcterms:created>
  <dcterms:modified xsi:type="dcterms:W3CDTF">2013-08-29T23:15:39Z</dcterms:modified>
</cp:coreProperties>
</file>