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9" r:id="rId2"/>
    <p:sldMasterId id="2147483657" r:id="rId3"/>
  </p:sldMasterIdLst>
  <p:notesMasterIdLst>
    <p:notesMasterId r:id="rId5"/>
  </p:notesMasterIdLst>
  <p:sldIdLst>
    <p:sldId id="256" r:id="rId4"/>
  </p:sldIdLst>
  <p:sldSz cx="32918400" cy="16459200"/>
  <p:notesSz cx="6858000" cy="9144000"/>
  <p:defaultTextStyle>
    <a:defPPr>
      <a:defRPr lang="en-US"/>
    </a:defPPr>
    <a:lvl1pPr marL="0" algn="l" defTabSz="2821436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1pPr>
    <a:lvl2pPr marL="1410719" algn="l" defTabSz="2821436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2pPr>
    <a:lvl3pPr marL="2821436" algn="l" defTabSz="2821436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3pPr>
    <a:lvl4pPr marL="4232155" algn="l" defTabSz="2821436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4pPr>
    <a:lvl5pPr marL="5642872" algn="l" defTabSz="2821436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5pPr>
    <a:lvl6pPr marL="7053590" algn="l" defTabSz="2821436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6pPr>
    <a:lvl7pPr marL="8464309" algn="l" defTabSz="2821436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7pPr>
    <a:lvl8pPr marL="9875027" algn="l" defTabSz="2821436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8pPr>
    <a:lvl9pPr marL="11285745" algn="l" defTabSz="2821436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5FA"/>
    <a:srgbClr val="CDD2DE"/>
    <a:srgbClr val="E3E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5799" autoAdjust="0"/>
    <p:restoredTop sz="94707" autoAdjust="0"/>
  </p:normalViewPr>
  <p:slideViewPr>
    <p:cSldViewPr snapToGrid="0" snapToObjects="1" showGuides="1">
      <p:cViewPr>
        <p:scale>
          <a:sx n="36" d="100"/>
          <a:sy n="36" d="100"/>
        </p:scale>
        <p:origin x="-1950" y="-588"/>
      </p:cViewPr>
      <p:guideLst>
        <p:guide orient="horz" pos="10367"/>
        <p:guide orient="horz" pos="30"/>
        <p:guide pos="20523"/>
        <p:guide pos="26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2/17/2012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0" y="685800"/>
            <a:ext cx="6858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995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821436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1410719" algn="l" defTabSz="2821436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2821436" algn="l" defTabSz="2821436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4232155" algn="l" defTabSz="2821436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5642872" algn="l" defTabSz="2821436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7053590" algn="l" defTabSz="2821436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8464309" algn="l" defTabSz="2821436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9875027" algn="l" defTabSz="2821436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11285745" algn="l" defTabSz="2821436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55998" y="8351507"/>
            <a:ext cx="7825476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55998" y="2712489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355998" y="571500"/>
            <a:ext cx="3314700" cy="1257300"/>
          </a:xfrm>
          <a:prstGeom prst="rect">
            <a:avLst/>
          </a:prstGeom>
        </p:spPr>
        <p:txBody>
          <a:bodyPr lIns="58781" tIns="29390" rIns="58781" bIns="29390" anchor="ctr"/>
          <a:lstStyle>
            <a:lvl1pPr algn="ctr">
              <a:buNone/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9250086" y="571500"/>
            <a:ext cx="3314700" cy="1257300"/>
          </a:xfrm>
          <a:prstGeom prst="rect">
            <a:avLst/>
          </a:prstGeom>
        </p:spPr>
        <p:txBody>
          <a:bodyPr lIns="58781" tIns="29390" rIns="58781" bIns="29390" anchor="ctr"/>
          <a:lstStyle>
            <a:lvl1pPr algn="ctr">
              <a:buNone/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8458453" y="2712489"/>
            <a:ext cx="7856368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355998" y="3160469"/>
            <a:ext cx="7825476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355998" y="7917326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MATERIALS &amp; METHODS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4785054" y="2712489"/>
            <a:ext cx="7779732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4785056" y="3160469"/>
            <a:ext cx="7779730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4785055" y="7229787"/>
            <a:ext cx="7779729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4785055" y="7663968"/>
            <a:ext cx="7779729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4785053" y="12550599"/>
            <a:ext cx="7779731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4785053" y="12984781"/>
            <a:ext cx="7779731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8458453" y="3160469"/>
            <a:ext cx="7808242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21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6" hasCustomPrompt="1"/>
          </p:nvPr>
        </p:nvSpPr>
        <p:spPr>
          <a:xfrm>
            <a:off x="16593461" y="3160469"/>
            <a:ext cx="7815040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77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16626110" y="2712489"/>
            <a:ext cx="7815040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97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8114234" y="9405861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none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0" name="Text Placeholder 3"/>
          <p:cNvSpPr>
            <a:spLocks noGrp="1"/>
          </p:cNvSpPr>
          <p:nvPr>
            <p:ph type="body" sz="quarter" idx="160" hasCustomPrompt="1"/>
          </p:nvPr>
        </p:nvSpPr>
        <p:spPr>
          <a:xfrm>
            <a:off x="-8138297" y="11088604"/>
            <a:ext cx="7825476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34" name="Text Placeholder 5"/>
          <p:cNvSpPr>
            <a:spLocks noGrp="1"/>
          </p:cNvSpPr>
          <p:nvPr>
            <p:ph type="body" sz="quarter" idx="161" hasCustomPrompt="1"/>
          </p:nvPr>
        </p:nvSpPr>
        <p:spPr>
          <a:xfrm>
            <a:off x="-8114234" y="9405861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none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35" name="Text Placeholder 5"/>
          <p:cNvSpPr>
            <a:spLocks noGrp="1"/>
          </p:cNvSpPr>
          <p:nvPr>
            <p:ph type="body" sz="quarter" idx="162" hasCustomPrompt="1"/>
          </p:nvPr>
        </p:nvSpPr>
        <p:spPr>
          <a:xfrm>
            <a:off x="-8114234" y="9405861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none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36" name="Text Placeholder 5"/>
          <p:cNvSpPr>
            <a:spLocks noGrp="1"/>
          </p:cNvSpPr>
          <p:nvPr>
            <p:ph type="body" sz="quarter" idx="163" hasCustomPrompt="1"/>
          </p:nvPr>
        </p:nvSpPr>
        <p:spPr>
          <a:xfrm>
            <a:off x="-8114234" y="9405861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none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37" name="Text Placeholder 5"/>
          <p:cNvSpPr>
            <a:spLocks noGrp="1"/>
          </p:cNvSpPr>
          <p:nvPr>
            <p:ph type="body" sz="quarter" idx="164" hasCustomPrompt="1"/>
          </p:nvPr>
        </p:nvSpPr>
        <p:spPr>
          <a:xfrm>
            <a:off x="-8114234" y="9405861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none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38" name="Text Placeholder 5"/>
          <p:cNvSpPr>
            <a:spLocks noGrp="1"/>
          </p:cNvSpPr>
          <p:nvPr>
            <p:ph type="body" sz="quarter" idx="165" hasCustomPrompt="1"/>
          </p:nvPr>
        </p:nvSpPr>
        <p:spPr>
          <a:xfrm>
            <a:off x="-8114234" y="9405861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none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39" name="Text Placeholder 5"/>
          <p:cNvSpPr>
            <a:spLocks noGrp="1"/>
          </p:cNvSpPr>
          <p:nvPr>
            <p:ph type="body" sz="quarter" idx="166" hasCustomPrompt="1"/>
          </p:nvPr>
        </p:nvSpPr>
        <p:spPr>
          <a:xfrm>
            <a:off x="-8114234" y="9405861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none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40" name="Text Placeholder 5"/>
          <p:cNvSpPr>
            <a:spLocks noGrp="1"/>
          </p:cNvSpPr>
          <p:nvPr>
            <p:ph type="body" sz="quarter" idx="167" hasCustomPrompt="1"/>
          </p:nvPr>
        </p:nvSpPr>
        <p:spPr>
          <a:xfrm>
            <a:off x="-8114234" y="9405861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none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41" name="Text Placeholder 5"/>
          <p:cNvSpPr>
            <a:spLocks noGrp="1"/>
          </p:cNvSpPr>
          <p:nvPr>
            <p:ph type="body" sz="quarter" idx="168" hasCustomPrompt="1"/>
          </p:nvPr>
        </p:nvSpPr>
        <p:spPr>
          <a:xfrm>
            <a:off x="-8114234" y="9405861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none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42" name="Text Placeholder 5"/>
          <p:cNvSpPr>
            <a:spLocks noGrp="1"/>
          </p:cNvSpPr>
          <p:nvPr>
            <p:ph type="body" sz="quarter" idx="169" hasCustomPrompt="1"/>
          </p:nvPr>
        </p:nvSpPr>
        <p:spPr>
          <a:xfrm>
            <a:off x="-8114234" y="9405861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none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43" name="Text Placeholder 5"/>
          <p:cNvSpPr>
            <a:spLocks noGrp="1"/>
          </p:cNvSpPr>
          <p:nvPr>
            <p:ph type="body" sz="quarter" idx="170" hasCustomPrompt="1"/>
          </p:nvPr>
        </p:nvSpPr>
        <p:spPr>
          <a:xfrm>
            <a:off x="-8114234" y="9405861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none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44" name="Text Placeholder 5"/>
          <p:cNvSpPr>
            <a:spLocks noGrp="1"/>
          </p:cNvSpPr>
          <p:nvPr>
            <p:ph type="body" sz="quarter" idx="171" hasCustomPrompt="1"/>
          </p:nvPr>
        </p:nvSpPr>
        <p:spPr>
          <a:xfrm>
            <a:off x="-8114234" y="9405861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none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45" name="Text Placeholder 5"/>
          <p:cNvSpPr>
            <a:spLocks noGrp="1"/>
          </p:cNvSpPr>
          <p:nvPr>
            <p:ph type="body" sz="quarter" idx="172" hasCustomPrompt="1"/>
          </p:nvPr>
        </p:nvSpPr>
        <p:spPr>
          <a:xfrm>
            <a:off x="-8114234" y="9405861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none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46" name="Text Placeholder 3"/>
          <p:cNvSpPr>
            <a:spLocks noGrp="1"/>
          </p:cNvSpPr>
          <p:nvPr>
            <p:ph type="body" sz="quarter" idx="173" hasCustomPrompt="1"/>
          </p:nvPr>
        </p:nvSpPr>
        <p:spPr>
          <a:xfrm>
            <a:off x="-8138297" y="11088604"/>
            <a:ext cx="7825476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47" name="Text Placeholder 3"/>
          <p:cNvSpPr>
            <a:spLocks noGrp="1"/>
          </p:cNvSpPr>
          <p:nvPr>
            <p:ph type="body" sz="quarter" idx="174" hasCustomPrompt="1"/>
          </p:nvPr>
        </p:nvSpPr>
        <p:spPr>
          <a:xfrm>
            <a:off x="-8138297" y="11088604"/>
            <a:ext cx="7825476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48" name="Text Placeholder 3"/>
          <p:cNvSpPr>
            <a:spLocks noGrp="1"/>
          </p:cNvSpPr>
          <p:nvPr>
            <p:ph type="body" sz="quarter" idx="175" hasCustomPrompt="1"/>
          </p:nvPr>
        </p:nvSpPr>
        <p:spPr>
          <a:xfrm>
            <a:off x="-8138297" y="11088604"/>
            <a:ext cx="7825476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49" name="Text Placeholder 3"/>
          <p:cNvSpPr>
            <a:spLocks noGrp="1"/>
          </p:cNvSpPr>
          <p:nvPr>
            <p:ph type="body" sz="quarter" idx="176" hasCustomPrompt="1"/>
          </p:nvPr>
        </p:nvSpPr>
        <p:spPr>
          <a:xfrm>
            <a:off x="-8138297" y="11088604"/>
            <a:ext cx="7825476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0" name="Text Placeholder 3"/>
          <p:cNvSpPr>
            <a:spLocks noGrp="1"/>
          </p:cNvSpPr>
          <p:nvPr>
            <p:ph type="body" sz="quarter" idx="177" hasCustomPrompt="1"/>
          </p:nvPr>
        </p:nvSpPr>
        <p:spPr>
          <a:xfrm>
            <a:off x="-8138297" y="11088604"/>
            <a:ext cx="7825476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1" name="Text Placeholder 3"/>
          <p:cNvSpPr>
            <a:spLocks noGrp="1"/>
          </p:cNvSpPr>
          <p:nvPr>
            <p:ph type="body" sz="quarter" idx="178" hasCustomPrompt="1"/>
          </p:nvPr>
        </p:nvSpPr>
        <p:spPr>
          <a:xfrm>
            <a:off x="-8138297" y="11088604"/>
            <a:ext cx="7825476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2" name="Text Placeholder 3"/>
          <p:cNvSpPr>
            <a:spLocks noGrp="1"/>
          </p:cNvSpPr>
          <p:nvPr>
            <p:ph type="body" sz="quarter" idx="179" hasCustomPrompt="1"/>
          </p:nvPr>
        </p:nvSpPr>
        <p:spPr>
          <a:xfrm>
            <a:off x="-8138297" y="11088604"/>
            <a:ext cx="7825476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3" name="Text Placeholder 3"/>
          <p:cNvSpPr>
            <a:spLocks noGrp="1"/>
          </p:cNvSpPr>
          <p:nvPr>
            <p:ph type="body" sz="quarter" idx="180" hasCustomPrompt="1"/>
          </p:nvPr>
        </p:nvSpPr>
        <p:spPr>
          <a:xfrm>
            <a:off x="-8138297" y="11088604"/>
            <a:ext cx="7825476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4" name="Text Placeholder 3"/>
          <p:cNvSpPr>
            <a:spLocks noGrp="1"/>
          </p:cNvSpPr>
          <p:nvPr>
            <p:ph type="body" sz="quarter" idx="181" hasCustomPrompt="1"/>
          </p:nvPr>
        </p:nvSpPr>
        <p:spPr>
          <a:xfrm>
            <a:off x="-8138297" y="11088604"/>
            <a:ext cx="7825476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5" name="Text Placeholder 3"/>
          <p:cNvSpPr>
            <a:spLocks noGrp="1"/>
          </p:cNvSpPr>
          <p:nvPr>
            <p:ph type="body" sz="quarter" idx="182" hasCustomPrompt="1"/>
          </p:nvPr>
        </p:nvSpPr>
        <p:spPr>
          <a:xfrm>
            <a:off x="-8138297" y="11088604"/>
            <a:ext cx="7825476" cy="3539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6" name="Picture Placeholder 13"/>
          <p:cNvSpPr>
            <a:spLocks noGrp="1"/>
          </p:cNvSpPr>
          <p:nvPr>
            <p:ph type="pic" sz="quarter" idx="183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57" name="Picture Placeholder 13"/>
          <p:cNvSpPr>
            <a:spLocks noGrp="1"/>
          </p:cNvSpPr>
          <p:nvPr>
            <p:ph type="pic" sz="quarter" idx="184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58" name="Picture Placeholder 13"/>
          <p:cNvSpPr>
            <a:spLocks noGrp="1"/>
          </p:cNvSpPr>
          <p:nvPr>
            <p:ph type="pic" sz="quarter" idx="185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59" name="Picture Placeholder 13"/>
          <p:cNvSpPr>
            <a:spLocks noGrp="1"/>
          </p:cNvSpPr>
          <p:nvPr>
            <p:ph type="pic" sz="quarter" idx="186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61" name="Picture Placeholder 13"/>
          <p:cNvSpPr>
            <a:spLocks noGrp="1"/>
          </p:cNvSpPr>
          <p:nvPr>
            <p:ph type="pic" sz="quarter" idx="187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62" name="Picture Placeholder 13"/>
          <p:cNvSpPr>
            <a:spLocks noGrp="1"/>
          </p:cNvSpPr>
          <p:nvPr>
            <p:ph type="pic" sz="quarter" idx="188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63" name="Picture Placeholder 13"/>
          <p:cNvSpPr>
            <a:spLocks noGrp="1"/>
          </p:cNvSpPr>
          <p:nvPr>
            <p:ph type="pic" sz="quarter" idx="189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64" name="Picture Placeholder 13"/>
          <p:cNvSpPr>
            <a:spLocks noGrp="1"/>
          </p:cNvSpPr>
          <p:nvPr>
            <p:ph type="pic" sz="quarter" idx="190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65" name="Picture Placeholder 13"/>
          <p:cNvSpPr>
            <a:spLocks noGrp="1"/>
          </p:cNvSpPr>
          <p:nvPr>
            <p:ph type="pic" sz="quarter" idx="191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66" name="Picture Placeholder 13"/>
          <p:cNvSpPr>
            <a:spLocks noGrp="1"/>
          </p:cNvSpPr>
          <p:nvPr>
            <p:ph type="pic" sz="quarter" idx="192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67" name="Picture Placeholder 13"/>
          <p:cNvSpPr>
            <a:spLocks noGrp="1"/>
          </p:cNvSpPr>
          <p:nvPr>
            <p:ph type="pic" sz="quarter" idx="193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68" name="Picture Placeholder 13"/>
          <p:cNvSpPr>
            <a:spLocks noGrp="1"/>
          </p:cNvSpPr>
          <p:nvPr>
            <p:ph type="pic" sz="quarter" idx="194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74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075611" y="1025918"/>
            <a:ext cx="24767178" cy="59823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0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5" name="Text Placeholder 76"/>
          <p:cNvSpPr>
            <a:spLocks noGrp="1"/>
          </p:cNvSpPr>
          <p:nvPr>
            <p:ph type="body" sz="quarter" idx="195" hasCustomPrompt="1"/>
          </p:nvPr>
        </p:nvSpPr>
        <p:spPr>
          <a:xfrm>
            <a:off x="4075611" y="1624147"/>
            <a:ext cx="24767178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32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96" hasCustomPrompt="1"/>
          </p:nvPr>
        </p:nvSpPr>
        <p:spPr>
          <a:xfrm>
            <a:off x="4075611" y="180134"/>
            <a:ext cx="24767178" cy="83441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5400" b="1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5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55998" y="8217656"/>
            <a:ext cx="6218224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55998" y="2651137"/>
            <a:ext cx="6218224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INTRODUCTION/ABSTRACT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6863954" y="2651137"/>
            <a:ext cx="6201965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355998" y="3094343"/>
            <a:ext cx="6218224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355998" y="7774451"/>
            <a:ext cx="6218224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3353393" y="3094343"/>
            <a:ext cx="6206195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3353393" y="2651137"/>
            <a:ext cx="6206195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6360438" y="2651137"/>
            <a:ext cx="6204347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6360438" y="3094343"/>
            <a:ext cx="6204347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6360438" y="7086912"/>
            <a:ext cx="6204347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6360438" y="7530117"/>
            <a:ext cx="6204347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6360438" y="12407723"/>
            <a:ext cx="6204347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REFERENCES/CONTACT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6360438" y="12850930"/>
            <a:ext cx="6204347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6850340" y="3094343"/>
            <a:ext cx="6203509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6" hasCustomPrompt="1"/>
          </p:nvPr>
        </p:nvSpPr>
        <p:spPr>
          <a:xfrm>
            <a:off x="19846814" y="3094343"/>
            <a:ext cx="6206195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77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19846814" y="2651137"/>
            <a:ext cx="6206195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57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58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8114234" y="9320136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60" hasCustomPrompt="1"/>
          </p:nvPr>
        </p:nvSpPr>
        <p:spPr>
          <a:xfrm>
            <a:off x="-8138297" y="11117179"/>
            <a:ext cx="7825476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1" name="Text Placeholder 5"/>
          <p:cNvSpPr>
            <a:spLocks noGrp="1"/>
          </p:cNvSpPr>
          <p:nvPr>
            <p:ph type="body" sz="quarter" idx="161" hasCustomPrompt="1"/>
          </p:nvPr>
        </p:nvSpPr>
        <p:spPr>
          <a:xfrm>
            <a:off x="-8114234" y="9320136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2" name="Text Placeholder 5"/>
          <p:cNvSpPr>
            <a:spLocks noGrp="1"/>
          </p:cNvSpPr>
          <p:nvPr>
            <p:ph type="body" sz="quarter" idx="162" hasCustomPrompt="1"/>
          </p:nvPr>
        </p:nvSpPr>
        <p:spPr>
          <a:xfrm>
            <a:off x="-8114234" y="9320136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163" hasCustomPrompt="1"/>
          </p:nvPr>
        </p:nvSpPr>
        <p:spPr>
          <a:xfrm>
            <a:off x="-8114234" y="9320136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4" name="Text Placeholder 5"/>
          <p:cNvSpPr>
            <a:spLocks noGrp="1"/>
          </p:cNvSpPr>
          <p:nvPr>
            <p:ph type="body" sz="quarter" idx="164" hasCustomPrompt="1"/>
          </p:nvPr>
        </p:nvSpPr>
        <p:spPr>
          <a:xfrm>
            <a:off x="-8114234" y="9320136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5" name="Text Placeholder 5"/>
          <p:cNvSpPr>
            <a:spLocks noGrp="1"/>
          </p:cNvSpPr>
          <p:nvPr>
            <p:ph type="body" sz="quarter" idx="165" hasCustomPrompt="1"/>
          </p:nvPr>
        </p:nvSpPr>
        <p:spPr>
          <a:xfrm>
            <a:off x="-8114234" y="9320136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6" name="Text Placeholder 5"/>
          <p:cNvSpPr>
            <a:spLocks noGrp="1"/>
          </p:cNvSpPr>
          <p:nvPr>
            <p:ph type="body" sz="quarter" idx="166" hasCustomPrompt="1"/>
          </p:nvPr>
        </p:nvSpPr>
        <p:spPr>
          <a:xfrm>
            <a:off x="-8114234" y="9320136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7" name="Text Placeholder 5"/>
          <p:cNvSpPr>
            <a:spLocks noGrp="1"/>
          </p:cNvSpPr>
          <p:nvPr>
            <p:ph type="body" sz="quarter" idx="167" hasCustomPrompt="1"/>
          </p:nvPr>
        </p:nvSpPr>
        <p:spPr>
          <a:xfrm>
            <a:off x="-8114234" y="9320136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8" name="Text Placeholder 5"/>
          <p:cNvSpPr>
            <a:spLocks noGrp="1"/>
          </p:cNvSpPr>
          <p:nvPr>
            <p:ph type="body" sz="quarter" idx="168" hasCustomPrompt="1"/>
          </p:nvPr>
        </p:nvSpPr>
        <p:spPr>
          <a:xfrm>
            <a:off x="-8114234" y="9320136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9" name="Text Placeholder 5"/>
          <p:cNvSpPr>
            <a:spLocks noGrp="1"/>
          </p:cNvSpPr>
          <p:nvPr>
            <p:ph type="body" sz="quarter" idx="169" hasCustomPrompt="1"/>
          </p:nvPr>
        </p:nvSpPr>
        <p:spPr>
          <a:xfrm>
            <a:off x="-8114234" y="9320136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170" hasCustomPrompt="1"/>
          </p:nvPr>
        </p:nvSpPr>
        <p:spPr>
          <a:xfrm>
            <a:off x="-8114234" y="9320136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171" hasCustomPrompt="1"/>
          </p:nvPr>
        </p:nvSpPr>
        <p:spPr>
          <a:xfrm>
            <a:off x="-8114234" y="9320136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5"/>
          <p:cNvSpPr>
            <a:spLocks noGrp="1"/>
          </p:cNvSpPr>
          <p:nvPr>
            <p:ph type="body" sz="quarter" idx="172" hasCustomPrompt="1"/>
          </p:nvPr>
        </p:nvSpPr>
        <p:spPr>
          <a:xfrm>
            <a:off x="-8114234" y="9320136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3" name="Text Placeholder 3"/>
          <p:cNvSpPr>
            <a:spLocks noGrp="1"/>
          </p:cNvSpPr>
          <p:nvPr>
            <p:ph type="body" sz="quarter" idx="173" hasCustomPrompt="1"/>
          </p:nvPr>
        </p:nvSpPr>
        <p:spPr>
          <a:xfrm>
            <a:off x="-8138297" y="11117179"/>
            <a:ext cx="7825476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74" hasCustomPrompt="1"/>
          </p:nvPr>
        </p:nvSpPr>
        <p:spPr>
          <a:xfrm>
            <a:off x="-8138297" y="11117179"/>
            <a:ext cx="7825476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75" hasCustomPrompt="1"/>
          </p:nvPr>
        </p:nvSpPr>
        <p:spPr>
          <a:xfrm>
            <a:off x="-8138297" y="11117179"/>
            <a:ext cx="7825476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76" hasCustomPrompt="1"/>
          </p:nvPr>
        </p:nvSpPr>
        <p:spPr>
          <a:xfrm>
            <a:off x="-8138297" y="11117179"/>
            <a:ext cx="7825476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11" name="Text Placeholder 3"/>
          <p:cNvSpPr>
            <a:spLocks noGrp="1"/>
          </p:cNvSpPr>
          <p:nvPr>
            <p:ph type="body" sz="quarter" idx="177" hasCustomPrompt="1"/>
          </p:nvPr>
        </p:nvSpPr>
        <p:spPr>
          <a:xfrm>
            <a:off x="-8138297" y="11117179"/>
            <a:ext cx="7825476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13" name="Text Placeholder 3"/>
          <p:cNvSpPr>
            <a:spLocks noGrp="1"/>
          </p:cNvSpPr>
          <p:nvPr>
            <p:ph type="body" sz="quarter" idx="178" hasCustomPrompt="1"/>
          </p:nvPr>
        </p:nvSpPr>
        <p:spPr>
          <a:xfrm>
            <a:off x="-8138297" y="11117179"/>
            <a:ext cx="7825476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14" name="Text Placeholder 3"/>
          <p:cNvSpPr>
            <a:spLocks noGrp="1"/>
          </p:cNvSpPr>
          <p:nvPr>
            <p:ph type="body" sz="quarter" idx="179" hasCustomPrompt="1"/>
          </p:nvPr>
        </p:nvSpPr>
        <p:spPr>
          <a:xfrm>
            <a:off x="-8138297" y="11117179"/>
            <a:ext cx="7825476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15" name="Text Placeholder 3"/>
          <p:cNvSpPr>
            <a:spLocks noGrp="1"/>
          </p:cNvSpPr>
          <p:nvPr>
            <p:ph type="body" sz="quarter" idx="180" hasCustomPrompt="1"/>
          </p:nvPr>
        </p:nvSpPr>
        <p:spPr>
          <a:xfrm>
            <a:off x="-8138297" y="11117179"/>
            <a:ext cx="7825476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16" name="Text Placeholder 3"/>
          <p:cNvSpPr>
            <a:spLocks noGrp="1"/>
          </p:cNvSpPr>
          <p:nvPr>
            <p:ph type="body" sz="quarter" idx="181" hasCustomPrompt="1"/>
          </p:nvPr>
        </p:nvSpPr>
        <p:spPr>
          <a:xfrm>
            <a:off x="-8138297" y="11117179"/>
            <a:ext cx="7825476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17" name="Text Placeholder 3"/>
          <p:cNvSpPr>
            <a:spLocks noGrp="1"/>
          </p:cNvSpPr>
          <p:nvPr>
            <p:ph type="body" sz="quarter" idx="182" hasCustomPrompt="1"/>
          </p:nvPr>
        </p:nvSpPr>
        <p:spPr>
          <a:xfrm>
            <a:off x="-8138297" y="11117179"/>
            <a:ext cx="7825476" cy="3539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18" name="Picture Placeholder 13"/>
          <p:cNvSpPr>
            <a:spLocks noGrp="1"/>
          </p:cNvSpPr>
          <p:nvPr>
            <p:ph type="pic" sz="quarter" idx="183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9" name="Picture Placeholder 13"/>
          <p:cNvSpPr>
            <a:spLocks noGrp="1"/>
          </p:cNvSpPr>
          <p:nvPr>
            <p:ph type="pic" sz="quarter" idx="184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0" name="Picture Placeholder 13"/>
          <p:cNvSpPr>
            <a:spLocks noGrp="1"/>
          </p:cNvSpPr>
          <p:nvPr>
            <p:ph type="pic" sz="quarter" idx="185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2" name="Picture Placeholder 13"/>
          <p:cNvSpPr>
            <a:spLocks noGrp="1"/>
          </p:cNvSpPr>
          <p:nvPr>
            <p:ph type="pic" sz="quarter" idx="186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3" name="Picture Placeholder 13"/>
          <p:cNvSpPr>
            <a:spLocks noGrp="1"/>
          </p:cNvSpPr>
          <p:nvPr>
            <p:ph type="pic" sz="quarter" idx="187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4" name="Picture Placeholder 13"/>
          <p:cNvSpPr>
            <a:spLocks noGrp="1"/>
          </p:cNvSpPr>
          <p:nvPr>
            <p:ph type="pic" sz="quarter" idx="188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5" name="Picture Placeholder 13"/>
          <p:cNvSpPr>
            <a:spLocks noGrp="1"/>
          </p:cNvSpPr>
          <p:nvPr>
            <p:ph type="pic" sz="quarter" idx="189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6" name="Picture Placeholder 13"/>
          <p:cNvSpPr>
            <a:spLocks noGrp="1"/>
          </p:cNvSpPr>
          <p:nvPr>
            <p:ph type="pic" sz="quarter" idx="190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7" name="Picture Placeholder 13"/>
          <p:cNvSpPr>
            <a:spLocks noGrp="1"/>
          </p:cNvSpPr>
          <p:nvPr>
            <p:ph type="pic" sz="quarter" idx="191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8" name="Picture Placeholder 13"/>
          <p:cNvSpPr>
            <a:spLocks noGrp="1"/>
          </p:cNvSpPr>
          <p:nvPr>
            <p:ph type="pic" sz="quarter" idx="192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9" name="Picture Placeholder 13"/>
          <p:cNvSpPr>
            <a:spLocks noGrp="1"/>
          </p:cNvSpPr>
          <p:nvPr>
            <p:ph type="pic" sz="quarter" idx="193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30" name="Picture Placeholder 13"/>
          <p:cNvSpPr>
            <a:spLocks noGrp="1"/>
          </p:cNvSpPr>
          <p:nvPr>
            <p:ph type="pic" sz="quarter" idx="194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78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355998" y="571500"/>
            <a:ext cx="3314700" cy="1257300"/>
          </a:xfrm>
          <a:prstGeom prst="rect">
            <a:avLst/>
          </a:prstGeom>
        </p:spPr>
        <p:txBody>
          <a:bodyPr lIns="58781" tIns="29390" rIns="58781" bIns="29390" anchor="ctr"/>
          <a:lstStyle>
            <a:lvl1pPr algn="ctr">
              <a:buNone/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79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9250086" y="571500"/>
            <a:ext cx="3314700" cy="1257300"/>
          </a:xfrm>
          <a:prstGeom prst="rect">
            <a:avLst/>
          </a:prstGeom>
        </p:spPr>
        <p:txBody>
          <a:bodyPr lIns="58781" tIns="29390" rIns="58781" bIns="29390" anchor="ctr"/>
          <a:lstStyle>
            <a:lvl1pPr algn="ctr">
              <a:buNone/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83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075611" y="1025918"/>
            <a:ext cx="24767178" cy="59823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0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84" name="Text Placeholder 76"/>
          <p:cNvSpPr>
            <a:spLocks noGrp="1"/>
          </p:cNvSpPr>
          <p:nvPr>
            <p:ph type="body" sz="quarter" idx="195" hasCustomPrompt="1"/>
          </p:nvPr>
        </p:nvSpPr>
        <p:spPr>
          <a:xfrm>
            <a:off x="4075611" y="1624147"/>
            <a:ext cx="24767178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32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85" name="Text Placeholder 76"/>
          <p:cNvSpPr>
            <a:spLocks noGrp="1"/>
          </p:cNvSpPr>
          <p:nvPr>
            <p:ph type="body" sz="quarter" idx="196" hasCustomPrompt="1"/>
          </p:nvPr>
        </p:nvSpPr>
        <p:spPr>
          <a:xfrm>
            <a:off x="4075611" y="180134"/>
            <a:ext cx="24767178" cy="83441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5400" b="1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55998" y="8246164"/>
            <a:ext cx="6218224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2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55998" y="2679712"/>
            <a:ext cx="6218224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INTRODUCTION/ABSTRACT</a:t>
            </a:r>
            <a:endParaRPr lang="en-US" dirty="0"/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372256" y="12431445"/>
            <a:ext cx="6201965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7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6869301" y="3106199"/>
            <a:ext cx="6218224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73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355998" y="7803026"/>
            <a:ext cx="6218224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MATERIALS &amp; METHODS</a:t>
            </a:r>
            <a:endParaRPr lang="en-US" dirty="0"/>
          </a:p>
        </p:txBody>
      </p:sp>
      <p:sp>
        <p:nvSpPr>
          <p:cNvPr id="76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6863419" y="2679712"/>
            <a:ext cx="19196981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10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6360438" y="2679712"/>
            <a:ext cx="6204347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10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6360437" y="3106199"/>
            <a:ext cx="6204347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0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6360437" y="7115487"/>
            <a:ext cx="6204347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10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6360437" y="7558625"/>
            <a:ext cx="6204347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0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6360437" y="12436298"/>
            <a:ext cx="6204347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 REFERENCES/CONTACT</a:t>
            </a:r>
            <a:endParaRPr lang="en-US" dirty="0"/>
          </a:p>
        </p:txBody>
      </p:sp>
      <p:sp>
        <p:nvSpPr>
          <p:cNvPr id="11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6360437" y="12879438"/>
            <a:ext cx="6204347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11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358642" y="12879438"/>
            <a:ext cx="6203509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14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5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8114234" y="9291561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6" name="Text Placeholder 3"/>
          <p:cNvSpPr>
            <a:spLocks noGrp="1"/>
          </p:cNvSpPr>
          <p:nvPr>
            <p:ph type="body" sz="quarter" idx="160" hasCustomPrompt="1"/>
          </p:nvPr>
        </p:nvSpPr>
        <p:spPr>
          <a:xfrm>
            <a:off x="-8138297" y="11174329"/>
            <a:ext cx="7825476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17" name="Text Placeholder 5"/>
          <p:cNvSpPr>
            <a:spLocks noGrp="1"/>
          </p:cNvSpPr>
          <p:nvPr>
            <p:ph type="body" sz="quarter" idx="161" hasCustomPrompt="1"/>
          </p:nvPr>
        </p:nvSpPr>
        <p:spPr>
          <a:xfrm>
            <a:off x="-8114234" y="9291561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0" name="Text Placeholder 5"/>
          <p:cNvSpPr>
            <a:spLocks noGrp="1"/>
          </p:cNvSpPr>
          <p:nvPr>
            <p:ph type="body" sz="quarter" idx="162" hasCustomPrompt="1"/>
          </p:nvPr>
        </p:nvSpPr>
        <p:spPr>
          <a:xfrm>
            <a:off x="-8114234" y="9291561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1" name="Text Placeholder 5"/>
          <p:cNvSpPr>
            <a:spLocks noGrp="1"/>
          </p:cNvSpPr>
          <p:nvPr>
            <p:ph type="body" sz="quarter" idx="163" hasCustomPrompt="1"/>
          </p:nvPr>
        </p:nvSpPr>
        <p:spPr>
          <a:xfrm>
            <a:off x="-8114234" y="9291561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2" name="Text Placeholder 5"/>
          <p:cNvSpPr>
            <a:spLocks noGrp="1"/>
          </p:cNvSpPr>
          <p:nvPr>
            <p:ph type="body" sz="quarter" idx="164" hasCustomPrompt="1"/>
          </p:nvPr>
        </p:nvSpPr>
        <p:spPr>
          <a:xfrm>
            <a:off x="-8114234" y="9291561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3" name="Text Placeholder 5"/>
          <p:cNvSpPr>
            <a:spLocks noGrp="1"/>
          </p:cNvSpPr>
          <p:nvPr>
            <p:ph type="body" sz="quarter" idx="165" hasCustomPrompt="1"/>
          </p:nvPr>
        </p:nvSpPr>
        <p:spPr>
          <a:xfrm>
            <a:off x="-8114234" y="9291561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4" name="Text Placeholder 5"/>
          <p:cNvSpPr>
            <a:spLocks noGrp="1"/>
          </p:cNvSpPr>
          <p:nvPr>
            <p:ph type="body" sz="quarter" idx="166" hasCustomPrompt="1"/>
          </p:nvPr>
        </p:nvSpPr>
        <p:spPr>
          <a:xfrm>
            <a:off x="-8114234" y="9291561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5" name="Text Placeholder 5"/>
          <p:cNvSpPr>
            <a:spLocks noGrp="1"/>
          </p:cNvSpPr>
          <p:nvPr>
            <p:ph type="body" sz="quarter" idx="167" hasCustomPrompt="1"/>
          </p:nvPr>
        </p:nvSpPr>
        <p:spPr>
          <a:xfrm>
            <a:off x="-8114234" y="9291561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6" name="Text Placeholder 5"/>
          <p:cNvSpPr>
            <a:spLocks noGrp="1"/>
          </p:cNvSpPr>
          <p:nvPr>
            <p:ph type="body" sz="quarter" idx="168" hasCustomPrompt="1"/>
          </p:nvPr>
        </p:nvSpPr>
        <p:spPr>
          <a:xfrm>
            <a:off x="-8114234" y="9291561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7" name="Text Placeholder 5"/>
          <p:cNvSpPr>
            <a:spLocks noGrp="1"/>
          </p:cNvSpPr>
          <p:nvPr>
            <p:ph type="body" sz="quarter" idx="169" hasCustomPrompt="1"/>
          </p:nvPr>
        </p:nvSpPr>
        <p:spPr>
          <a:xfrm>
            <a:off x="-8114234" y="9291561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8" name="Text Placeholder 5"/>
          <p:cNvSpPr>
            <a:spLocks noGrp="1"/>
          </p:cNvSpPr>
          <p:nvPr>
            <p:ph type="body" sz="quarter" idx="170" hasCustomPrompt="1"/>
          </p:nvPr>
        </p:nvSpPr>
        <p:spPr>
          <a:xfrm>
            <a:off x="-8114234" y="9291561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9" name="Text Placeholder 5"/>
          <p:cNvSpPr>
            <a:spLocks noGrp="1"/>
          </p:cNvSpPr>
          <p:nvPr>
            <p:ph type="body" sz="quarter" idx="171" hasCustomPrompt="1"/>
          </p:nvPr>
        </p:nvSpPr>
        <p:spPr>
          <a:xfrm>
            <a:off x="-8114234" y="9291561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0" name="Text Placeholder 5"/>
          <p:cNvSpPr>
            <a:spLocks noGrp="1"/>
          </p:cNvSpPr>
          <p:nvPr>
            <p:ph type="body" sz="quarter" idx="172" hasCustomPrompt="1"/>
          </p:nvPr>
        </p:nvSpPr>
        <p:spPr>
          <a:xfrm>
            <a:off x="-8114234" y="9291561"/>
            <a:ext cx="7825476" cy="426487"/>
          </a:xfrm>
          <a:prstGeom prst="rect">
            <a:avLst/>
          </a:prstGeom>
          <a:noFill/>
        </p:spPr>
        <p:txBody>
          <a:bodyPr wrap="square" lIns="58781" tIns="58781" rIns="58781" bIns="58781" anchor="ctr" anchorCtr="0">
            <a:spAutoFit/>
          </a:bodyPr>
          <a:lstStyle>
            <a:lvl1pPr algn="ctr">
              <a:buNone/>
              <a:defRPr sz="2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1" name="Text Placeholder 3"/>
          <p:cNvSpPr>
            <a:spLocks noGrp="1"/>
          </p:cNvSpPr>
          <p:nvPr>
            <p:ph type="body" sz="quarter" idx="173" hasCustomPrompt="1"/>
          </p:nvPr>
        </p:nvSpPr>
        <p:spPr>
          <a:xfrm>
            <a:off x="-8138297" y="11174329"/>
            <a:ext cx="7825476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32" name="Text Placeholder 3"/>
          <p:cNvSpPr>
            <a:spLocks noGrp="1"/>
          </p:cNvSpPr>
          <p:nvPr>
            <p:ph type="body" sz="quarter" idx="174" hasCustomPrompt="1"/>
          </p:nvPr>
        </p:nvSpPr>
        <p:spPr>
          <a:xfrm>
            <a:off x="-8138297" y="11174329"/>
            <a:ext cx="7825476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33" name="Text Placeholder 3"/>
          <p:cNvSpPr>
            <a:spLocks noGrp="1"/>
          </p:cNvSpPr>
          <p:nvPr>
            <p:ph type="body" sz="quarter" idx="175" hasCustomPrompt="1"/>
          </p:nvPr>
        </p:nvSpPr>
        <p:spPr>
          <a:xfrm>
            <a:off x="-8138297" y="11174329"/>
            <a:ext cx="7825476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34" name="Text Placeholder 3"/>
          <p:cNvSpPr>
            <a:spLocks noGrp="1"/>
          </p:cNvSpPr>
          <p:nvPr>
            <p:ph type="body" sz="quarter" idx="176" hasCustomPrompt="1"/>
          </p:nvPr>
        </p:nvSpPr>
        <p:spPr>
          <a:xfrm>
            <a:off x="-8138297" y="11174329"/>
            <a:ext cx="7825476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35" name="Text Placeholder 3"/>
          <p:cNvSpPr>
            <a:spLocks noGrp="1"/>
          </p:cNvSpPr>
          <p:nvPr>
            <p:ph type="body" sz="quarter" idx="177" hasCustomPrompt="1"/>
          </p:nvPr>
        </p:nvSpPr>
        <p:spPr>
          <a:xfrm>
            <a:off x="-8138297" y="11174329"/>
            <a:ext cx="7825476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36" name="Text Placeholder 3"/>
          <p:cNvSpPr>
            <a:spLocks noGrp="1"/>
          </p:cNvSpPr>
          <p:nvPr>
            <p:ph type="body" sz="quarter" idx="178" hasCustomPrompt="1"/>
          </p:nvPr>
        </p:nvSpPr>
        <p:spPr>
          <a:xfrm>
            <a:off x="-8138297" y="11174329"/>
            <a:ext cx="7825476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37" name="Text Placeholder 3"/>
          <p:cNvSpPr>
            <a:spLocks noGrp="1"/>
          </p:cNvSpPr>
          <p:nvPr>
            <p:ph type="body" sz="quarter" idx="179" hasCustomPrompt="1"/>
          </p:nvPr>
        </p:nvSpPr>
        <p:spPr>
          <a:xfrm>
            <a:off x="-8138297" y="11174329"/>
            <a:ext cx="7825476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38" name="Text Placeholder 3"/>
          <p:cNvSpPr>
            <a:spLocks noGrp="1"/>
          </p:cNvSpPr>
          <p:nvPr>
            <p:ph type="body" sz="quarter" idx="180" hasCustomPrompt="1"/>
          </p:nvPr>
        </p:nvSpPr>
        <p:spPr>
          <a:xfrm>
            <a:off x="-8138297" y="11174329"/>
            <a:ext cx="7825476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39" name="Text Placeholder 3"/>
          <p:cNvSpPr>
            <a:spLocks noGrp="1"/>
          </p:cNvSpPr>
          <p:nvPr>
            <p:ph type="body" sz="quarter" idx="181" hasCustomPrompt="1"/>
          </p:nvPr>
        </p:nvSpPr>
        <p:spPr>
          <a:xfrm>
            <a:off x="-8138297" y="11174329"/>
            <a:ext cx="7825476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40" name="Text Placeholder 3"/>
          <p:cNvSpPr>
            <a:spLocks noGrp="1"/>
          </p:cNvSpPr>
          <p:nvPr>
            <p:ph type="body" sz="quarter" idx="182" hasCustomPrompt="1"/>
          </p:nvPr>
        </p:nvSpPr>
        <p:spPr>
          <a:xfrm>
            <a:off x="-8138297" y="11174329"/>
            <a:ext cx="7825476" cy="3539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41" name="Picture Placeholder 13"/>
          <p:cNvSpPr>
            <a:spLocks noGrp="1"/>
          </p:cNvSpPr>
          <p:nvPr>
            <p:ph type="pic" sz="quarter" idx="183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42" name="Picture Placeholder 13"/>
          <p:cNvSpPr>
            <a:spLocks noGrp="1"/>
          </p:cNvSpPr>
          <p:nvPr>
            <p:ph type="pic" sz="quarter" idx="184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43" name="Picture Placeholder 13"/>
          <p:cNvSpPr>
            <a:spLocks noGrp="1"/>
          </p:cNvSpPr>
          <p:nvPr>
            <p:ph type="pic" sz="quarter" idx="185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44" name="Picture Placeholder 13"/>
          <p:cNvSpPr>
            <a:spLocks noGrp="1"/>
          </p:cNvSpPr>
          <p:nvPr>
            <p:ph type="pic" sz="quarter" idx="186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45" name="Picture Placeholder 13"/>
          <p:cNvSpPr>
            <a:spLocks noGrp="1"/>
          </p:cNvSpPr>
          <p:nvPr>
            <p:ph type="pic" sz="quarter" idx="187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46" name="Picture Placeholder 13"/>
          <p:cNvSpPr>
            <a:spLocks noGrp="1"/>
          </p:cNvSpPr>
          <p:nvPr>
            <p:ph type="pic" sz="quarter" idx="188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47" name="Picture Placeholder 13"/>
          <p:cNvSpPr>
            <a:spLocks noGrp="1"/>
          </p:cNvSpPr>
          <p:nvPr>
            <p:ph type="pic" sz="quarter" idx="189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48" name="Picture Placeholder 13"/>
          <p:cNvSpPr>
            <a:spLocks noGrp="1"/>
          </p:cNvSpPr>
          <p:nvPr>
            <p:ph type="pic" sz="quarter" idx="190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49" name="Picture Placeholder 13"/>
          <p:cNvSpPr>
            <a:spLocks noGrp="1"/>
          </p:cNvSpPr>
          <p:nvPr>
            <p:ph type="pic" sz="quarter" idx="191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50" name="Picture Placeholder 13"/>
          <p:cNvSpPr>
            <a:spLocks noGrp="1"/>
          </p:cNvSpPr>
          <p:nvPr>
            <p:ph type="pic" sz="quarter" idx="192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51" name="Picture Placeholder 13"/>
          <p:cNvSpPr>
            <a:spLocks noGrp="1"/>
          </p:cNvSpPr>
          <p:nvPr>
            <p:ph type="pic" sz="quarter" idx="193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52" name="Picture Placeholder 13"/>
          <p:cNvSpPr>
            <a:spLocks noGrp="1"/>
          </p:cNvSpPr>
          <p:nvPr>
            <p:ph type="pic" sz="quarter" idx="194" hasCustomPrompt="1"/>
          </p:nvPr>
        </p:nvSpPr>
        <p:spPr>
          <a:xfrm>
            <a:off x="-6044862" y="12982638"/>
            <a:ext cx="3358812" cy="225649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8781" tIns="29390" rIns="58781" bIns="29390" anchor="ctr"/>
          <a:lstStyle>
            <a:lvl1pPr marL="0" indent="0" algn="ctr">
              <a:buNone/>
              <a:defRPr sz="26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195" hasCustomPrompt="1"/>
          </p:nvPr>
        </p:nvSpPr>
        <p:spPr>
          <a:xfrm>
            <a:off x="13366346" y="3106199"/>
            <a:ext cx="6218224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96" hasCustomPrompt="1"/>
          </p:nvPr>
        </p:nvSpPr>
        <p:spPr>
          <a:xfrm>
            <a:off x="19863391" y="3106199"/>
            <a:ext cx="6218224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3" name="Text Placeholder 3"/>
          <p:cNvSpPr>
            <a:spLocks noGrp="1"/>
          </p:cNvSpPr>
          <p:nvPr>
            <p:ph type="body" sz="quarter" idx="197" hasCustomPrompt="1"/>
          </p:nvPr>
        </p:nvSpPr>
        <p:spPr>
          <a:xfrm>
            <a:off x="372256" y="3106199"/>
            <a:ext cx="6218224" cy="353943"/>
          </a:xfrm>
          <a:prstGeom prst="rect">
            <a:avLst/>
          </a:prstGeom>
        </p:spPr>
        <p:txBody>
          <a:bodyPr wrap="square" lIns="68580" tIns="68580" rIns="68580" bIns="68580">
            <a:spAutoFit/>
          </a:bodyPr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955174" indent="-367375">
              <a:defRPr sz="1600">
                <a:latin typeface="Trebuchet MS" pitchFamily="34" charset="0"/>
              </a:defRPr>
            </a:lvl2pPr>
            <a:lvl3pPr marL="1322548" indent="-367375">
              <a:defRPr sz="1600">
                <a:latin typeface="Trebuchet MS" pitchFamily="34" charset="0"/>
              </a:defRPr>
            </a:lvl3pPr>
            <a:lvl4pPr marL="1726661" indent="-404113">
              <a:defRPr sz="1600">
                <a:latin typeface="Trebuchet MS" pitchFamily="34" charset="0"/>
              </a:defRPr>
            </a:lvl4pPr>
            <a:lvl5pPr marL="2020560" indent="-293900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6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355998" y="571500"/>
            <a:ext cx="3314700" cy="1257300"/>
          </a:xfrm>
          <a:prstGeom prst="rect">
            <a:avLst/>
          </a:prstGeom>
        </p:spPr>
        <p:txBody>
          <a:bodyPr lIns="58781" tIns="29390" rIns="58781" bIns="29390" anchor="ctr"/>
          <a:lstStyle>
            <a:lvl1pPr algn="ctr">
              <a:buNone/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69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9250086" y="571500"/>
            <a:ext cx="3314700" cy="1257300"/>
          </a:xfrm>
          <a:prstGeom prst="rect">
            <a:avLst/>
          </a:prstGeom>
        </p:spPr>
        <p:txBody>
          <a:bodyPr lIns="58781" tIns="29390" rIns="58781" bIns="29390" anchor="ctr"/>
          <a:lstStyle>
            <a:lvl1pPr algn="ctr">
              <a:buNone/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64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075611" y="1025918"/>
            <a:ext cx="24767178" cy="59823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0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65" name="Text Placeholder 76"/>
          <p:cNvSpPr>
            <a:spLocks noGrp="1"/>
          </p:cNvSpPr>
          <p:nvPr>
            <p:ph type="body" sz="quarter" idx="198" hasCustomPrompt="1"/>
          </p:nvPr>
        </p:nvSpPr>
        <p:spPr>
          <a:xfrm>
            <a:off x="4075611" y="1624147"/>
            <a:ext cx="24767178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32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67" name="Text Placeholder 76"/>
          <p:cNvSpPr>
            <a:spLocks noGrp="1"/>
          </p:cNvSpPr>
          <p:nvPr>
            <p:ph type="body" sz="quarter" idx="199" hasCustomPrompt="1"/>
          </p:nvPr>
        </p:nvSpPr>
        <p:spPr>
          <a:xfrm>
            <a:off x="4075611" y="180134"/>
            <a:ext cx="24767178" cy="83441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5400" b="1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-8157411" y="-9798"/>
            <a:ext cx="7893468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560" tIns="235120" rIns="117560" bIns="117560" rtlCol="0" anchor="t" anchorCtr="0"/>
          <a:lstStyle/>
          <a:p>
            <a:pPr algn="ctr"/>
            <a:r>
              <a:rPr lang="en-US" sz="27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27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27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1800" b="1" dirty="0" smtClean="0">
              <a:latin typeface="Trebuchet MS" pitchFamily="34" charset="0"/>
            </a:endParaRPr>
          </a:p>
          <a:p>
            <a:pPr defTabSz="2821641"/>
            <a:r>
              <a:rPr lang="en-US" sz="1800" dirty="0" smtClean="0">
                <a:latin typeface="Trebuchet MS" pitchFamily="34" charset="0"/>
              </a:rPr>
              <a:t>This PowerPoint</a:t>
            </a:r>
            <a:r>
              <a:rPr lang="en-US" sz="1800" baseline="0" dirty="0" smtClean="0">
                <a:latin typeface="Trebuchet MS" pitchFamily="34" charset="0"/>
              </a:rPr>
              <a:t> </a:t>
            </a:r>
            <a:r>
              <a:rPr lang="en-US" sz="1800" dirty="0" smtClean="0">
                <a:latin typeface="Trebuchet MS" pitchFamily="34" charset="0"/>
              </a:rPr>
              <a:t>2007 template produces</a:t>
            </a:r>
            <a:r>
              <a:rPr lang="en-US" sz="1800" baseline="0" dirty="0" smtClean="0">
                <a:latin typeface="Trebuchet MS" pitchFamily="34" charset="0"/>
              </a:rPr>
              <a:t> </a:t>
            </a:r>
            <a:r>
              <a:rPr lang="en-US" sz="1800" dirty="0" smtClean="0">
                <a:latin typeface="Trebuchet MS" pitchFamily="34" charset="0"/>
              </a:rPr>
              <a:t>a 36”x72” professional  poster. It</a:t>
            </a:r>
            <a:r>
              <a:rPr lang="en-US" sz="1800" baseline="0" dirty="0" smtClean="0">
                <a:latin typeface="Trebuchet MS" pitchFamily="34" charset="0"/>
              </a:rPr>
              <a:t> </a:t>
            </a:r>
            <a:r>
              <a:rPr lang="en-US" sz="18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1800" baseline="0" dirty="0" smtClean="0">
                <a:latin typeface="Trebuchet MS" pitchFamily="34" charset="0"/>
              </a:rPr>
              <a:t> text, and graphics</a:t>
            </a:r>
            <a:r>
              <a:rPr lang="en-US" sz="1800" dirty="0" smtClean="0">
                <a:latin typeface="Trebuchet MS" pitchFamily="34" charset="0"/>
              </a:rPr>
              <a:t>. </a:t>
            </a:r>
          </a:p>
          <a:p>
            <a:pPr defTabSz="2821641"/>
            <a:endParaRPr lang="en-US" sz="1800" dirty="0" smtClean="0">
              <a:latin typeface="Trebuchet MS" pitchFamily="34" charset="0"/>
            </a:endParaRPr>
          </a:p>
          <a:p>
            <a:pPr defTabSz="2821641"/>
            <a:r>
              <a:rPr lang="en-US" sz="1800" dirty="0" smtClean="0">
                <a:latin typeface="Trebuchet MS" pitchFamily="34" charset="0"/>
              </a:rPr>
              <a:t>Use it to create your presentation. Then send</a:t>
            </a:r>
            <a:r>
              <a:rPr lang="en-US" sz="1800" baseline="0" dirty="0" smtClean="0">
                <a:latin typeface="Trebuchet MS" pitchFamily="34" charset="0"/>
              </a:rPr>
              <a:t> it </a:t>
            </a:r>
            <a:r>
              <a:rPr lang="en-US" sz="1800" dirty="0" smtClean="0">
                <a:latin typeface="Trebuchet MS" pitchFamily="34" charset="0"/>
              </a:rPr>
              <a:t>to </a:t>
            </a:r>
            <a:r>
              <a:rPr lang="en-US" sz="1800" b="1" dirty="0" smtClean="0">
                <a:latin typeface="Trebuchet MS" pitchFamily="34" charset="0"/>
              </a:rPr>
              <a:t>PosterPresentations.com</a:t>
            </a:r>
            <a:r>
              <a:rPr lang="en-US" sz="18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1800" dirty="0" smtClean="0">
                <a:latin typeface="Trebuchet MS" pitchFamily="34" charset="0"/>
              </a:rPr>
            </a:br>
            <a:endParaRPr lang="en-US" sz="1800" dirty="0" smtClean="0">
              <a:latin typeface="Trebuchet MS" pitchFamily="34" charset="0"/>
            </a:endParaRPr>
          </a:p>
          <a:p>
            <a:pPr defTabSz="2821641"/>
            <a:r>
              <a:rPr lang="en-US" sz="1800" dirty="0" smtClean="0">
                <a:latin typeface="Trebuchet MS" pitchFamily="34" charset="0"/>
              </a:rPr>
              <a:t>We provide a series of </a:t>
            </a:r>
            <a:r>
              <a:rPr lang="en-US" sz="1800" b="1" dirty="0" smtClean="0">
                <a:latin typeface="Trebuchet MS" pitchFamily="34" charset="0"/>
              </a:rPr>
              <a:t>online tutorials</a:t>
            </a:r>
            <a:r>
              <a:rPr lang="en-US" sz="18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2821641"/>
            <a:endParaRPr lang="en-US" sz="1800" dirty="0" smtClean="0">
              <a:latin typeface="Trebuchet MS" pitchFamily="34" charset="0"/>
            </a:endParaRPr>
          </a:p>
          <a:p>
            <a:pPr defTabSz="2821641"/>
            <a:r>
              <a:rPr lang="en-US" sz="1800" dirty="0" smtClean="0">
                <a:latin typeface="Trebuchet MS" pitchFamily="34" charset="0"/>
              </a:rPr>
              <a:t>View our online</a:t>
            </a:r>
            <a:r>
              <a:rPr lang="en-US" sz="1800" baseline="0" dirty="0" smtClean="0">
                <a:latin typeface="Trebuchet MS" pitchFamily="34" charset="0"/>
              </a:rPr>
              <a:t> tutorials at:</a:t>
            </a:r>
            <a:r>
              <a:rPr lang="en-US" sz="1800" dirty="0" smtClean="0">
                <a:latin typeface="Trebuchet MS" pitchFamily="34" charset="0"/>
              </a:rPr>
              <a:t/>
            </a:r>
            <a:br>
              <a:rPr lang="en-US" sz="1800" dirty="0" smtClean="0">
                <a:latin typeface="Trebuchet MS" pitchFamily="34" charset="0"/>
              </a:rPr>
            </a:br>
            <a:r>
              <a:rPr lang="en-US" sz="18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1800" dirty="0" smtClean="0">
                <a:latin typeface="Trebuchet MS" pitchFamily="34" charset="0"/>
              </a:rPr>
              <a:t/>
            </a:r>
            <a:br>
              <a:rPr lang="en-US" sz="1800" dirty="0" smtClean="0">
                <a:latin typeface="Trebuchet MS" pitchFamily="34" charset="0"/>
              </a:rPr>
            </a:br>
            <a:r>
              <a:rPr lang="en-US" sz="1800" dirty="0" smtClean="0">
                <a:latin typeface="Trebuchet MS" pitchFamily="34" charset="0"/>
              </a:rPr>
              <a:t>(copy</a:t>
            </a:r>
            <a:r>
              <a:rPr lang="en-US" sz="18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2821641"/>
            <a:endParaRPr lang="en-US" sz="1800" dirty="0" smtClean="0">
              <a:latin typeface="Trebuchet MS" pitchFamily="34" charset="0"/>
            </a:endParaRPr>
          </a:p>
          <a:p>
            <a:pPr defTabSz="2821641"/>
            <a:r>
              <a:rPr lang="en-US" sz="1800" dirty="0" smtClean="0">
                <a:latin typeface="Trebuchet MS" pitchFamily="34" charset="0"/>
              </a:rPr>
              <a:t>For assistance and to order your printed poster</a:t>
            </a:r>
            <a:r>
              <a:rPr lang="en-US" sz="18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18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1800" dirty="0" smtClean="0">
                <a:latin typeface="Trebuchet MS" pitchFamily="34" charset="0"/>
              </a:rPr>
              <a:t>at </a:t>
            </a: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2821641"/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2821641"/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27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2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2821641"/>
            <a:r>
              <a:rPr lang="en-US" sz="18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1800" baseline="0" dirty="0" smtClean="0">
                <a:latin typeface="Trebuchet MS" pitchFamily="34" charset="0"/>
              </a:rPr>
              <a:t> </a:t>
            </a:r>
            <a:r>
              <a:rPr lang="en-US" sz="1800" dirty="0" smtClean="0">
                <a:latin typeface="Trebuchet MS" pitchFamily="34" charset="0"/>
              </a:rPr>
              <a:t>Drag a placeholder onto the</a:t>
            </a:r>
            <a:r>
              <a:rPr lang="en-US" sz="1800" baseline="0" dirty="0" smtClean="0">
                <a:latin typeface="Trebuchet MS" pitchFamily="34" charset="0"/>
              </a:rPr>
              <a:t> poster area,</a:t>
            </a:r>
            <a:r>
              <a:rPr lang="en-US" sz="1800" dirty="0" smtClean="0">
                <a:latin typeface="Trebuchet MS" pitchFamily="34" charset="0"/>
              </a:rPr>
              <a:t> size it, and click it to edit.</a:t>
            </a:r>
          </a:p>
          <a:p>
            <a:pPr defTabSz="2821641"/>
            <a:endParaRPr lang="en-US" sz="1800" dirty="0" smtClean="0">
              <a:latin typeface="Trebuchet MS" pitchFamily="34" charset="0"/>
            </a:endParaRPr>
          </a:p>
          <a:p>
            <a:pPr defTabSz="2821641"/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2821641"/>
            <a:r>
              <a:rPr lang="en-US" sz="1800" dirty="0" smtClean="0">
                <a:latin typeface="Trebuchet MS" pitchFamily="34" charset="0"/>
              </a:rPr>
              <a:t>Use</a:t>
            </a:r>
            <a:r>
              <a:rPr lang="en-US" sz="1800" baseline="0" dirty="0" smtClean="0">
                <a:latin typeface="Trebuchet MS" pitchFamily="34" charset="0"/>
              </a:rPr>
              <a:t> section headers to separate topics or concepts within your presentation. </a:t>
            </a:r>
          </a:p>
          <a:p>
            <a:pPr defTabSz="2821641"/>
            <a:endParaRPr lang="en-US" sz="1800" baseline="0" dirty="0" smtClean="0">
              <a:latin typeface="Trebuchet MS" pitchFamily="34" charset="0"/>
            </a:endParaRPr>
          </a:p>
          <a:p>
            <a:pPr defTabSz="2821641"/>
            <a:endParaRPr lang="en-US" sz="1800" dirty="0" smtClean="0">
              <a:latin typeface="Trebuchet MS" pitchFamily="34" charset="0"/>
            </a:endParaRPr>
          </a:p>
          <a:p>
            <a:pPr defTabSz="2821641"/>
            <a:endParaRPr lang="en-US" sz="1800" dirty="0" smtClean="0">
              <a:latin typeface="Trebuchet MS" pitchFamily="34" charset="0"/>
            </a:endParaRPr>
          </a:p>
          <a:p>
            <a:pPr defTabSz="2821641"/>
            <a:endParaRPr lang="en-US" sz="1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2821641"/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2821641"/>
            <a:r>
              <a:rPr lang="en-US" sz="18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2821641"/>
            <a:endParaRPr lang="en-US" sz="1800" baseline="0" dirty="0" smtClean="0">
              <a:latin typeface="Trebuchet MS" pitchFamily="34" charset="0"/>
            </a:endParaRPr>
          </a:p>
          <a:p>
            <a:pPr defTabSz="2821641"/>
            <a:endParaRPr lang="en-US" sz="1800" baseline="0" dirty="0" smtClean="0">
              <a:latin typeface="Trebuchet MS" pitchFamily="34" charset="0"/>
            </a:endParaRPr>
          </a:p>
          <a:p>
            <a:pPr defTabSz="2821641"/>
            <a:endParaRPr lang="en-US" sz="1800" baseline="0" dirty="0" smtClean="0">
              <a:latin typeface="Trebuchet MS" pitchFamily="34" charset="0"/>
            </a:endParaRPr>
          </a:p>
          <a:p>
            <a:pPr defTabSz="2821641"/>
            <a:endParaRPr lang="en-US" sz="1800" baseline="0" dirty="0" smtClean="0">
              <a:latin typeface="Trebuchet MS" pitchFamily="34" charset="0"/>
            </a:endParaRPr>
          </a:p>
          <a:p>
            <a:pPr defTabSz="2821641"/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2821641"/>
            <a:r>
              <a:rPr lang="en-US" sz="18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2821641"/>
            <a:endParaRPr lang="en-US" sz="1800" baseline="0" dirty="0" smtClean="0">
              <a:latin typeface="Trebuchet MS" pitchFamily="34" charset="0"/>
            </a:endParaRPr>
          </a:p>
          <a:p>
            <a:pPr defTabSz="2821641"/>
            <a:endParaRPr lang="en-US" sz="1800" baseline="0" dirty="0" smtClean="0">
              <a:latin typeface="Trebuchet MS" pitchFamily="34" charset="0"/>
            </a:endParaRPr>
          </a:p>
          <a:p>
            <a:pPr defTabSz="2821641"/>
            <a:endParaRPr lang="en-US" sz="1800" baseline="0" dirty="0" smtClean="0">
              <a:latin typeface="Trebuchet MS" pitchFamily="34" charset="0"/>
            </a:endParaRPr>
          </a:p>
          <a:p>
            <a:pPr algn="ctr"/>
            <a:endParaRPr lang="en-US" sz="2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2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2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2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2821641"/>
            <a:endParaRPr lang="en-US" sz="1800" dirty="0" smtClean="0"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2821641"/>
            <a:endParaRPr lang="en-US" sz="1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2700" b="1" dirty="0">
              <a:latin typeface="Trebuchet MS" pitchFamily="34" charset="0"/>
            </a:endParaRPr>
          </a:p>
        </p:txBody>
      </p:sp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32918400" cy="24003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8781" tIns="29390" rIns="58781" bIns="29390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2402681"/>
            <a:ext cx="32918400" cy="762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58781" tIns="29390" rIns="58781" bIns="29390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614365" y="16116300"/>
            <a:ext cx="1885950" cy="223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8669" tIns="29329" rIns="58669" bIns="29329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4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4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4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4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7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355997" y="2686050"/>
            <a:ext cx="7801414" cy="13373100"/>
          </a:xfrm>
          <a:prstGeom prst="roundRect">
            <a:avLst>
              <a:gd name="adj" fmla="val 6045"/>
            </a:avLst>
          </a:prstGeom>
          <a:gradFill flip="none" rotWithShape="1">
            <a:gsLst>
              <a:gs pos="0">
                <a:srgbClr val="CDD2DE"/>
              </a:gs>
              <a:gs pos="0">
                <a:srgbClr val="F3F5FA"/>
              </a:gs>
              <a:gs pos="100000">
                <a:srgbClr val="F3F5FA"/>
              </a:gs>
            </a:gsLst>
            <a:lin ang="16200000" scaled="1"/>
            <a:tileRect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8781" tIns="29390" rIns="58781" bIns="29390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3166594" y="0"/>
            <a:ext cx="7537847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560" tIns="235120" rIns="117560" bIns="117560" rtlCol="0" anchor="t" anchorCtr="0"/>
          <a:lstStyle/>
          <a:p>
            <a:pPr algn="ctr">
              <a:lnSpc>
                <a:spcPct val="1000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24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2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>
              <a:lnSpc>
                <a:spcPct val="100000"/>
              </a:lnSpc>
            </a:pPr>
            <a:endParaRPr lang="en-US" sz="800" b="1" dirty="0" smtClean="0">
              <a:latin typeface="Trebuchet MS" pitchFamily="34" charset="0"/>
            </a:endParaRPr>
          </a:p>
          <a:p>
            <a:pPr defTabSz="3526628">
              <a:lnSpc>
                <a:spcPct val="100000"/>
              </a:lnSpc>
            </a:pPr>
            <a:r>
              <a:rPr lang="en-US" sz="1800" dirty="0" smtClean="0">
                <a:latin typeface="Trebuchet MS" pitchFamily="34" charset="0"/>
              </a:rPr>
              <a:t>This PowerPoint</a:t>
            </a:r>
            <a:r>
              <a:rPr lang="en-US" sz="18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1800" baseline="0" dirty="0" smtClean="0">
                <a:latin typeface="Trebuchet MS" pitchFamily="34" charset="0"/>
              </a:rPr>
            </a:br>
            <a:r>
              <a:rPr lang="en-US" sz="18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526628">
              <a:lnSpc>
                <a:spcPct val="100000"/>
              </a:lnSpc>
            </a:pPr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24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endParaRPr lang="en-US" sz="1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35266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3526628">
              <a:lnSpc>
                <a:spcPct val="100000"/>
              </a:lnSpc>
            </a:pPr>
            <a:r>
              <a:rPr lang="en-US" sz="1800" dirty="0" smtClean="0">
                <a:latin typeface="Trebuchet MS" pitchFamily="34" charset="0"/>
              </a:rPr>
              <a:t>Go to the </a:t>
            </a:r>
            <a:r>
              <a:rPr lang="en-US" sz="1800" baseline="0" dirty="0" smtClean="0">
                <a:latin typeface="Trebuchet MS" pitchFamily="34" charset="0"/>
              </a:rPr>
              <a:t>VIEW menu and click on ZOOM to set your preferred magnification. This template is at 50% the size of the final poster. All text and graphics will be printed at 200% their size. To see what your poster will look like when printed, set the zoom to 200% and evaluate the quality of all your graphics before you submit your poster for printing.</a:t>
            </a:r>
            <a:br>
              <a:rPr lang="en-US" sz="1800" baseline="0" dirty="0" smtClean="0">
                <a:latin typeface="Trebuchet MS" pitchFamily="34" charset="0"/>
              </a:rPr>
            </a:br>
            <a:endParaRPr lang="en-US" sz="1800" baseline="0" dirty="0" smtClean="0">
              <a:latin typeface="Trebuchet MS" pitchFamily="34" charset="0"/>
            </a:endParaRPr>
          </a:p>
          <a:p>
            <a:pPr defTabSz="3526628">
              <a:lnSpc>
                <a:spcPct val="100000"/>
              </a:lnSpc>
            </a:pPr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3526628">
              <a:lnSpc>
                <a:spcPct val="100000"/>
              </a:lnSpc>
            </a:pPr>
            <a:r>
              <a:rPr lang="en-US" sz="18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1800" u="sng" baseline="0" dirty="0" smtClean="0">
                <a:latin typeface="Trebuchet MS" pitchFamily="34" charset="0"/>
              </a:rPr>
              <a:t>once</a:t>
            </a:r>
            <a:r>
              <a:rPr lang="en-US" sz="18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1800" u="sng" baseline="0" dirty="0" smtClean="0">
                <a:latin typeface="Trebuchet MS" pitchFamily="34" charset="0"/>
              </a:rPr>
              <a:t>once</a:t>
            </a:r>
            <a:r>
              <a:rPr lang="en-US" sz="18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3526628">
              <a:lnSpc>
                <a:spcPct val="100000"/>
              </a:lnSpc>
            </a:pPr>
            <a:endParaRPr lang="en-US" sz="18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526628">
              <a:lnSpc>
                <a:spcPct val="100000"/>
              </a:lnSpc>
            </a:pPr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3526628">
              <a:lnSpc>
                <a:spcPct val="100000"/>
              </a:lnSpc>
            </a:pPr>
            <a:r>
              <a:rPr lang="en-US" sz="1800" dirty="0" smtClean="0">
                <a:latin typeface="Trebuchet MS" pitchFamily="34" charset="0"/>
              </a:rPr>
              <a:t>This template has four</a:t>
            </a:r>
            <a:endParaRPr lang="en-US" sz="1800" baseline="0" dirty="0" smtClean="0">
              <a:latin typeface="Trebuchet MS" pitchFamily="34" charset="0"/>
            </a:endParaRPr>
          </a:p>
          <a:p>
            <a:pPr defTabSz="3526628">
              <a:lnSpc>
                <a:spcPct val="100000"/>
              </a:lnSpc>
            </a:pPr>
            <a:r>
              <a:rPr lang="en-US" sz="1800" baseline="0" dirty="0" smtClean="0">
                <a:latin typeface="Trebuchet MS" pitchFamily="34" charset="0"/>
              </a:rPr>
              <a:t>different column layouts. </a:t>
            </a:r>
          </a:p>
          <a:p>
            <a:pPr defTabSz="3526628">
              <a:lnSpc>
                <a:spcPct val="100000"/>
              </a:lnSpc>
            </a:pPr>
            <a:r>
              <a:rPr lang="en-US" sz="1800" u="sng" baseline="0" dirty="0" smtClean="0">
                <a:latin typeface="Trebuchet MS" pitchFamily="34" charset="0"/>
              </a:rPr>
              <a:t>Right-click</a:t>
            </a:r>
            <a:r>
              <a:rPr lang="en-US" sz="1800" baseline="0" dirty="0" smtClean="0">
                <a:latin typeface="Trebuchet MS" pitchFamily="34" charset="0"/>
              </a:rPr>
              <a:t> your mouse</a:t>
            </a:r>
          </a:p>
          <a:p>
            <a:pPr defTabSz="3526628">
              <a:lnSpc>
                <a:spcPct val="100000"/>
              </a:lnSpc>
            </a:pPr>
            <a:r>
              <a:rPr lang="en-US" sz="1800" baseline="0" dirty="0" smtClean="0">
                <a:latin typeface="Trebuchet MS" pitchFamily="34" charset="0"/>
              </a:rPr>
              <a:t>on the background and </a:t>
            </a:r>
          </a:p>
          <a:p>
            <a:pPr defTabSz="3526628">
              <a:lnSpc>
                <a:spcPct val="100000"/>
              </a:lnSpc>
            </a:pPr>
            <a:r>
              <a:rPr lang="en-US" sz="18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3526628">
              <a:lnSpc>
                <a:spcPct val="100000"/>
              </a:lnSpc>
            </a:pPr>
            <a:r>
              <a:rPr lang="en-US" sz="1800" baseline="0" dirty="0" smtClean="0">
                <a:latin typeface="Trebuchet MS" pitchFamily="34" charset="0"/>
              </a:rPr>
              <a:t>the layout options.</a:t>
            </a:r>
            <a:endParaRPr lang="en-US" sz="1800" dirty="0" smtClean="0">
              <a:latin typeface="Trebuchet MS" pitchFamily="34" charset="0"/>
            </a:endParaRPr>
          </a:p>
          <a:p>
            <a:pPr marL="0" marR="0" indent="0" algn="l" defTabSz="35266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aseline="0" dirty="0" smtClean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35266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 smtClean="0">
              <a:latin typeface="Trebuchet MS" pitchFamily="34" charset="0"/>
            </a:endParaRPr>
          </a:p>
          <a:p>
            <a:pPr defTabSz="3526628">
              <a:lnSpc>
                <a:spcPct val="100000"/>
              </a:lnSpc>
            </a:pPr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3526628">
              <a:lnSpc>
                <a:spcPct val="100000"/>
              </a:lnSpc>
            </a:pPr>
            <a:r>
              <a:rPr lang="en-US" sz="1800" b="1" u="sng" baseline="0" dirty="0" smtClean="0">
                <a:latin typeface="Trebuchet MS" pitchFamily="34" charset="0"/>
              </a:rPr>
              <a:t>TEXT: </a:t>
            </a:r>
            <a:r>
              <a:rPr lang="en-US" sz="18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3526628">
              <a:lnSpc>
                <a:spcPct val="100000"/>
              </a:lnSpc>
            </a:pPr>
            <a:r>
              <a:rPr lang="en-US" sz="1800" b="1" u="sng" baseline="0" dirty="0" smtClean="0">
                <a:latin typeface="Trebuchet MS" pitchFamily="34" charset="0"/>
              </a:rPr>
              <a:t>PHOTOS: </a:t>
            </a:r>
            <a:r>
              <a:rPr lang="en-US" sz="18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1800" u="sng" baseline="0" dirty="0" smtClean="0">
                <a:latin typeface="Trebuchet MS" pitchFamily="34" charset="0"/>
              </a:rPr>
              <a:t>first</a:t>
            </a:r>
            <a:r>
              <a:rPr lang="en-US" sz="18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3526628">
              <a:lnSpc>
                <a:spcPct val="100000"/>
              </a:lnSpc>
            </a:pPr>
            <a:r>
              <a:rPr lang="en-US" sz="1800" b="1" u="sng" baseline="0" dirty="0" smtClean="0">
                <a:latin typeface="Trebuchet MS" pitchFamily="34" charset="0"/>
              </a:rPr>
              <a:t>TABLES: </a:t>
            </a:r>
            <a:r>
              <a:rPr lang="en-US" sz="1800" baseline="0" dirty="0" smtClean="0">
                <a:latin typeface="Trebuchet MS" pitchFamily="34" charset="0"/>
              </a:rPr>
              <a:t>You can copy and paste a table from an external document onto this poster template. To make the text fit better in the cells of an imported table, </a:t>
            </a:r>
            <a:r>
              <a:rPr lang="en-US" sz="1800" u="sng" baseline="0" dirty="0" smtClean="0">
                <a:latin typeface="Trebuchet MS" pitchFamily="34" charset="0"/>
              </a:rPr>
              <a:t>right-click</a:t>
            </a:r>
            <a:r>
              <a:rPr lang="en-US" sz="18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3526628">
              <a:lnSpc>
                <a:spcPct val="100000"/>
              </a:lnSpc>
            </a:pPr>
            <a:endParaRPr lang="en-US" sz="1800" baseline="0" dirty="0" smtClean="0">
              <a:latin typeface="Trebuchet MS" pitchFamily="34" charset="0"/>
            </a:endParaRPr>
          </a:p>
          <a:p>
            <a:pPr defTabSz="3134780"/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18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3526628">
              <a:lnSpc>
                <a:spcPct val="100000"/>
              </a:lnSpc>
            </a:pPr>
            <a:endParaRPr lang="en-US" sz="1800" baseline="0" dirty="0" smtClean="0">
              <a:latin typeface="Trebuchet MS" pitchFamily="34" charset="0"/>
            </a:endParaRPr>
          </a:p>
          <a:p>
            <a:pPr defTabSz="2821641">
              <a:lnSpc>
                <a:spcPct val="100000"/>
              </a:lnSpc>
            </a:pPr>
            <a:endParaRPr lang="en-US" sz="1200" baseline="0" dirty="0" smtClean="0">
              <a:latin typeface="Trebuchet MS" pitchFamily="34" charset="0"/>
            </a:endParaRPr>
          </a:p>
          <a:p>
            <a:pPr defTabSz="2821641">
              <a:lnSpc>
                <a:spcPct val="100000"/>
              </a:lnSpc>
            </a:pPr>
            <a:endParaRPr lang="en-US" sz="1200" dirty="0" smtClean="0"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endParaRPr lang="en-US" sz="1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2821641">
              <a:lnSpc>
                <a:spcPct val="100000"/>
              </a:lnSpc>
            </a:pPr>
            <a:endParaRPr lang="en-US" sz="1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-8104773" y="11115004"/>
            <a:ext cx="7854724" cy="3932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781" tIns="29390" rIns="58781" bIns="29390" rtlCol="0" anchor="ctr"/>
          <a:lstStyle/>
          <a:p>
            <a:pPr algn="ctr"/>
            <a:endParaRPr lang="en-US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691989" y="7979334"/>
            <a:ext cx="2993138" cy="152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51437" y="6798233"/>
            <a:ext cx="442913" cy="219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44" name="TextBox 43"/>
          <p:cNvSpPr txBox="1"/>
          <p:nvPr/>
        </p:nvSpPr>
        <p:spPr>
          <a:xfrm>
            <a:off x="33223805" y="15269320"/>
            <a:ext cx="6870215" cy="1088867"/>
          </a:xfrm>
          <a:prstGeom prst="rect">
            <a:avLst/>
          </a:prstGeom>
          <a:noFill/>
        </p:spPr>
        <p:txBody>
          <a:bodyPr wrap="square" lIns="58781" tIns="29390" rIns="58781" bIns="29390" rtlCol="0">
            <a:spAutoFit/>
          </a:bodyPr>
          <a:lstStyle/>
          <a:p>
            <a:pPr>
              <a:lnSpc>
                <a:spcPts val="2025"/>
              </a:lnSpc>
            </a:pPr>
            <a:r>
              <a:rPr lang="en-US" sz="2000" dirty="0" smtClean="0">
                <a:solidFill>
                  <a:schemeClr val="bg1"/>
                </a:solidFill>
              </a:rPr>
              <a:t>© 2012 PosterPresentations.com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    </a:t>
            </a:r>
            <a:r>
              <a:rPr lang="en-US" sz="1800" dirty="0" smtClean="0">
                <a:solidFill>
                  <a:schemeClr val="bg1"/>
                </a:solidFill>
              </a:rPr>
              <a:t>2117 Fourth Street ,</a:t>
            </a:r>
            <a:r>
              <a:rPr lang="en-US" sz="1800" baseline="0" dirty="0" smtClean="0">
                <a:solidFill>
                  <a:schemeClr val="bg1"/>
                </a:solidFill>
              </a:rPr>
              <a:t> Unit C</a:t>
            </a:r>
            <a:br>
              <a:rPr lang="en-US" sz="1800" baseline="0" dirty="0" smtClean="0">
                <a:solidFill>
                  <a:schemeClr val="bg1"/>
                </a:solidFill>
              </a:rPr>
            </a:br>
            <a:r>
              <a:rPr lang="en-US" sz="1800" baseline="0" dirty="0" smtClean="0">
                <a:solidFill>
                  <a:schemeClr val="bg1"/>
                </a:solidFill>
              </a:rPr>
              <a:t>    Berkeley  CA  94710</a:t>
            </a:r>
            <a:br>
              <a:rPr lang="en-US" sz="1800" baseline="0" dirty="0" smtClean="0">
                <a:solidFill>
                  <a:schemeClr val="bg1"/>
                </a:solidFill>
              </a:rPr>
            </a:br>
            <a:r>
              <a:rPr lang="en-US" sz="1800" baseline="0" dirty="0" smtClean="0">
                <a:solidFill>
                  <a:schemeClr val="bg1"/>
                </a:solidFill>
              </a:rPr>
              <a:t>    </a:t>
            </a:r>
            <a:r>
              <a:rPr lang="en-US" sz="18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2000" b="1" dirty="0">
              <a:solidFill>
                <a:srgbClr val="FFFF00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-7670881" y="15395655"/>
            <a:ext cx="6925830" cy="651775"/>
            <a:chOff x="44242388" y="28041207"/>
            <a:chExt cx="9771400" cy="1103478"/>
          </a:xfrm>
        </p:grpSpPr>
        <p:sp>
          <p:nvSpPr>
            <p:cNvPr id="28" name="Rounded Rectangle 27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33" name="Picture 32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5" name="TextBox 32"/>
            <p:cNvSpPr txBox="1"/>
            <p:nvPr userDrawn="1"/>
          </p:nvSpPr>
          <p:spPr>
            <a:xfrm>
              <a:off x="45342599" y="28041207"/>
              <a:ext cx="8671189" cy="10942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8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8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18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1" name="Straight Connector 40"/>
          <p:cNvCxnSpPr/>
          <p:nvPr/>
        </p:nvCxnSpPr>
        <p:spPr>
          <a:xfrm>
            <a:off x="33166594" y="15136895"/>
            <a:ext cx="7537847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3161339" y="2781300"/>
            <a:ext cx="7537847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-8133348" y="6115050"/>
            <a:ext cx="7869405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33"/>
          <p:cNvSpPr>
            <a:spLocks noChangeArrowheads="1"/>
          </p:cNvSpPr>
          <p:nvPr userDrawn="1"/>
        </p:nvSpPr>
        <p:spPr bwMode="auto">
          <a:xfrm>
            <a:off x="8496948" y="2686050"/>
            <a:ext cx="7801414" cy="13373100"/>
          </a:xfrm>
          <a:prstGeom prst="roundRect">
            <a:avLst>
              <a:gd name="adj" fmla="val 6045"/>
            </a:avLst>
          </a:prstGeom>
          <a:gradFill flip="none" rotWithShape="1">
            <a:gsLst>
              <a:gs pos="0">
                <a:srgbClr val="CDD2DE"/>
              </a:gs>
              <a:gs pos="0">
                <a:srgbClr val="F3F5FA"/>
              </a:gs>
              <a:gs pos="100000">
                <a:srgbClr val="F3F5FA"/>
              </a:gs>
            </a:gsLst>
            <a:lin ang="16200000" scaled="1"/>
            <a:tileRect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8781" tIns="29390" rIns="58781" bIns="29390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3" name="Rectangle 33"/>
          <p:cNvSpPr>
            <a:spLocks noChangeArrowheads="1"/>
          </p:cNvSpPr>
          <p:nvPr userDrawn="1"/>
        </p:nvSpPr>
        <p:spPr bwMode="auto">
          <a:xfrm>
            <a:off x="16637899" y="2686050"/>
            <a:ext cx="7801414" cy="13373100"/>
          </a:xfrm>
          <a:prstGeom prst="roundRect">
            <a:avLst>
              <a:gd name="adj" fmla="val 6045"/>
            </a:avLst>
          </a:prstGeom>
          <a:gradFill flip="none" rotWithShape="1">
            <a:gsLst>
              <a:gs pos="0">
                <a:srgbClr val="CDD2DE"/>
              </a:gs>
              <a:gs pos="0">
                <a:srgbClr val="F3F5FA"/>
              </a:gs>
              <a:gs pos="100000">
                <a:srgbClr val="F3F5FA"/>
              </a:gs>
            </a:gsLst>
            <a:lin ang="16200000" scaled="1"/>
            <a:tileRect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8781" tIns="29390" rIns="58781" bIns="29390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" name="Rectangle 33"/>
          <p:cNvSpPr>
            <a:spLocks noChangeArrowheads="1"/>
          </p:cNvSpPr>
          <p:nvPr userDrawn="1"/>
        </p:nvSpPr>
        <p:spPr bwMode="auto">
          <a:xfrm>
            <a:off x="24778849" y="2686050"/>
            <a:ext cx="7801414" cy="13373100"/>
          </a:xfrm>
          <a:prstGeom prst="roundRect">
            <a:avLst>
              <a:gd name="adj" fmla="val 6045"/>
            </a:avLst>
          </a:prstGeom>
          <a:gradFill flip="none" rotWithShape="1">
            <a:gsLst>
              <a:gs pos="0">
                <a:srgbClr val="CDD2DE"/>
              </a:gs>
              <a:gs pos="0">
                <a:srgbClr val="F3F5FA"/>
              </a:gs>
              <a:gs pos="100000">
                <a:srgbClr val="F3F5FA"/>
              </a:gs>
            </a:gsLst>
            <a:lin ang="16200000" scaled="1"/>
            <a:tileRect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8781" tIns="29390" rIns="58781" bIns="29390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" name="Rectangle 29"/>
          <p:cNvSpPr/>
          <p:nvPr userDrawn="1"/>
        </p:nvSpPr>
        <p:spPr>
          <a:xfrm>
            <a:off x="-8146336" y="9410901"/>
            <a:ext cx="7854724" cy="3932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781" tIns="29390" rIns="58781" bIns="29390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txStyles>
    <p:titleStyle>
      <a:lvl1pPr algn="ctr" defTabSz="2821436" rtl="0" eaLnBrk="1" latinLnBrk="0" hangingPunct="1">
        <a:spcBef>
          <a:spcPct val="0"/>
        </a:spcBef>
        <a:buNone/>
        <a:defRPr sz="56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058039" indent="-1058039" algn="l" defTabSz="2821436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292417" indent="-881699" algn="l" defTabSz="2821436" rtl="0" eaLnBrk="1" latinLnBrk="0" hangingPunct="1">
        <a:spcBef>
          <a:spcPct val="20000"/>
        </a:spcBef>
        <a:buFont typeface="Arial" pitchFamily="34" charset="0"/>
        <a:buChar char="–"/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3526796" indent="-705359" algn="l" defTabSz="2821436" rtl="0" eaLnBrk="1" latinLnBrk="0" hangingPunct="1">
        <a:spcBef>
          <a:spcPct val="20000"/>
        </a:spcBef>
        <a:buFont typeface="Arial" pitchFamily="34" charset="0"/>
        <a:buChar char="•"/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4937514" indent="-705359" algn="l" defTabSz="2821436" rtl="0" eaLnBrk="1" latinLnBrk="0" hangingPunct="1">
        <a:spcBef>
          <a:spcPct val="20000"/>
        </a:spcBef>
        <a:buFont typeface="Arial" pitchFamily="34" charset="0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348231" indent="-705359" algn="l" defTabSz="2821436" rtl="0" eaLnBrk="1" latinLnBrk="0" hangingPunct="1">
        <a:spcBef>
          <a:spcPct val="20000"/>
        </a:spcBef>
        <a:buFont typeface="Arial" pitchFamily="34" charset="0"/>
        <a:buChar char="»"/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758950" indent="-705359" algn="l" defTabSz="2821436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169667" indent="-705359" algn="l" defTabSz="2821436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580386" indent="-705359" algn="l" defTabSz="2821436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1991103" indent="-705359" algn="l" defTabSz="2821436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21436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410719" algn="l" defTabSz="2821436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821436" algn="l" defTabSz="2821436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232155" algn="l" defTabSz="2821436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4pPr>
      <a:lvl5pPr marL="5642872" algn="l" defTabSz="2821436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5pPr>
      <a:lvl6pPr marL="7053590" algn="l" defTabSz="2821436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6pPr>
      <a:lvl7pPr marL="8464309" algn="l" defTabSz="2821436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7pPr>
      <a:lvl8pPr marL="9875027" algn="l" defTabSz="2821436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8pPr>
      <a:lvl9pPr marL="11285745" algn="l" defTabSz="2821436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32918400" cy="24003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8781" tIns="29390" rIns="58781" bIns="29390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2402681"/>
            <a:ext cx="32918400" cy="762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58781" tIns="29390" rIns="58781" bIns="29390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614365" y="16116300"/>
            <a:ext cx="1885950" cy="223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8669" tIns="29329" rIns="58669" bIns="29329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4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4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4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4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7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30" name="Rectangle 29"/>
          <p:cNvSpPr/>
          <p:nvPr/>
        </p:nvSpPr>
        <p:spPr>
          <a:xfrm>
            <a:off x="-8157411" y="-9798"/>
            <a:ext cx="7893468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560" tIns="235120" rIns="117560" bIns="117560" rtlCol="0" anchor="t" anchorCtr="0"/>
          <a:lstStyle/>
          <a:p>
            <a:pPr algn="ctr"/>
            <a:r>
              <a:rPr lang="en-US" sz="27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27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27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1800" b="1" dirty="0" smtClean="0">
              <a:latin typeface="Trebuchet MS" pitchFamily="34" charset="0"/>
            </a:endParaRPr>
          </a:p>
          <a:p>
            <a:pPr defTabSz="2821641"/>
            <a:r>
              <a:rPr lang="en-US" sz="1800" dirty="0" smtClean="0">
                <a:latin typeface="Trebuchet MS" pitchFamily="34" charset="0"/>
              </a:rPr>
              <a:t>This PowerPoint</a:t>
            </a:r>
            <a:r>
              <a:rPr lang="en-US" sz="1800" baseline="0" dirty="0" smtClean="0">
                <a:latin typeface="Trebuchet MS" pitchFamily="34" charset="0"/>
              </a:rPr>
              <a:t> </a:t>
            </a:r>
            <a:r>
              <a:rPr lang="en-US" sz="1800" dirty="0" smtClean="0">
                <a:latin typeface="Trebuchet MS" pitchFamily="34" charset="0"/>
              </a:rPr>
              <a:t>2007 template produces</a:t>
            </a:r>
            <a:r>
              <a:rPr lang="en-US" sz="1800" baseline="0" dirty="0" smtClean="0">
                <a:latin typeface="Trebuchet MS" pitchFamily="34" charset="0"/>
              </a:rPr>
              <a:t> </a:t>
            </a:r>
            <a:r>
              <a:rPr lang="en-US" sz="1800" dirty="0" smtClean="0">
                <a:latin typeface="Trebuchet MS" pitchFamily="34" charset="0"/>
              </a:rPr>
              <a:t>a 36”x72” professional  poster. It</a:t>
            </a:r>
            <a:r>
              <a:rPr lang="en-US" sz="1800" baseline="0" dirty="0" smtClean="0">
                <a:latin typeface="Trebuchet MS" pitchFamily="34" charset="0"/>
              </a:rPr>
              <a:t> </a:t>
            </a:r>
            <a:r>
              <a:rPr lang="en-US" sz="18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1800" baseline="0" dirty="0" smtClean="0">
                <a:latin typeface="Trebuchet MS" pitchFamily="34" charset="0"/>
              </a:rPr>
              <a:t> text, and graphics</a:t>
            </a:r>
            <a:r>
              <a:rPr lang="en-US" sz="1800" dirty="0" smtClean="0">
                <a:latin typeface="Trebuchet MS" pitchFamily="34" charset="0"/>
              </a:rPr>
              <a:t>. </a:t>
            </a:r>
          </a:p>
          <a:p>
            <a:pPr defTabSz="2821641"/>
            <a:endParaRPr lang="en-US" sz="1800" dirty="0" smtClean="0">
              <a:latin typeface="Trebuchet MS" pitchFamily="34" charset="0"/>
            </a:endParaRPr>
          </a:p>
          <a:p>
            <a:pPr defTabSz="2821641"/>
            <a:r>
              <a:rPr lang="en-US" sz="1800" dirty="0" smtClean="0">
                <a:latin typeface="Trebuchet MS" pitchFamily="34" charset="0"/>
              </a:rPr>
              <a:t>Use it to create your presentation. Then send</a:t>
            </a:r>
            <a:r>
              <a:rPr lang="en-US" sz="1800" baseline="0" dirty="0" smtClean="0">
                <a:latin typeface="Trebuchet MS" pitchFamily="34" charset="0"/>
              </a:rPr>
              <a:t> it </a:t>
            </a:r>
            <a:r>
              <a:rPr lang="en-US" sz="1800" dirty="0" smtClean="0">
                <a:latin typeface="Trebuchet MS" pitchFamily="34" charset="0"/>
              </a:rPr>
              <a:t>to </a:t>
            </a:r>
            <a:r>
              <a:rPr lang="en-US" sz="1800" b="1" dirty="0" smtClean="0">
                <a:latin typeface="Trebuchet MS" pitchFamily="34" charset="0"/>
              </a:rPr>
              <a:t>PosterPresentations.com</a:t>
            </a:r>
            <a:r>
              <a:rPr lang="en-US" sz="18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1800" dirty="0" smtClean="0">
                <a:latin typeface="Trebuchet MS" pitchFamily="34" charset="0"/>
              </a:rPr>
            </a:br>
            <a:endParaRPr lang="en-US" sz="1800" dirty="0" smtClean="0">
              <a:latin typeface="Trebuchet MS" pitchFamily="34" charset="0"/>
            </a:endParaRPr>
          </a:p>
          <a:p>
            <a:pPr defTabSz="2821641"/>
            <a:r>
              <a:rPr lang="en-US" sz="1800" dirty="0" smtClean="0">
                <a:latin typeface="Trebuchet MS" pitchFamily="34" charset="0"/>
              </a:rPr>
              <a:t>We provide a series of </a:t>
            </a:r>
            <a:r>
              <a:rPr lang="en-US" sz="1800" b="1" dirty="0" smtClean="0">
                <a:latin typeface="Trebuchet MS" pitchFamily="34" charset="0"/>
              </a:rPr>
              <a:t>online tutorials</a:t>
            </a:r>
            <a:r>
              <a:rPr lang="en-US" sz="18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2821641"/>
            <a:endParaRPr lang="en-US" sz="1800" dirty="0" smtClean="0">
              <a:latin typeface="Trebuchet MS" pitchFamily="34" charset="0"/>
            </a:endParaRPr>
          </a:p>
          <a:p>
            <a:pPr defTabSz="2821641"/>
            <a:r>
              <a:rPr lang="en-US" sz="1800" dirty="0" smtClean="0">
                <a:latin typeface="Trebuchet MS" pitchFamily="34" charset="0"/>
              </a:rPr>
              <a:t>View our online</a:t>
            </a:r>
            <a:r>
              <a:rPr lang="en-US" sz="1800" baseline="0" dirty="0" smtClean="0">
                <a:latin typeface="Trebuchet MS" pitchFamily="34" charset="0"/>
              </a:rPr>
              <a:t> tutorials at:</a:t>
            </a:r>
            <a:r>
              <a:rPr lang="en-US" sz="1800" dirty="0" smtClean="0">
                <a:latin typeface="Trebuchet MS" pitchFamily="34" charset="0"/>
              </a:rPr>
              <a:t/>
            </a:r>
            <a:br>
              <a:rPr lang="en-US" sz="1800" dirty="0" smtClean="0">
                <a:latin typeface="Trebuchet MS" pitchFamily="34" charset="0"/>
              </a:rPr>
            </a:br>
            <a:r>
              <a:rPr lang="en-US" sz="18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1800" dirty="0" smtClean="0">
                <a:latin typeface="Trebuchet MS" pitchFamily="34" charset="0"/>
              </a:rPr>
              <a:t/>
            </a:r>
            <a:br>
              <a:rPr lang="en-US" sz="1800" dirty="0" smtClean="0">
                <a:latin typeface="Trebuchet MS" pitchFamily="34" charset="0"/>
              </a:rPr>
            </a:br>
            <a:r>
              <a:rPr lang="en-US" sz="1800" dirty="0" smtClean="0">
                <a:latin typeface="Trebuchet MS" pitchFamily="34" charset="0"/>
              </a:rPr>
              <a:t>(copy</a:t>
            </a:r>
            <a:r>
              <a:rPr lang="en-US" sz="18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2821641"/>
            <a:endParaRPr lang="en-US" sz="1800" dirty="0" smtClean="0">
              <a:latin typeface="Trebuchet MS" pitchFamily="34" charset="0"/>
            </a:endParaRPr>
          </a:p>
          <a:p>
            <a:pPr defTabSz="2821641"/>
            <a:r>
              <a:rPr lang="en-US" sz="1800" dirty="0" smtClean="0">
                <a:latin typeface="Trebuchet MS" pitchFamily="34" charset="0"/>
              </a:rPr>
              <a:t>For assistance and to order your printed poster</a:t>
            </a:r>
            <a:r>
              <a:rPr lang="en-US" sz="18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18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1800" dirty="0" smtClean="0">
                <a:latin typeface="Trebuchet MS" pitchFamily="34" charset="0"/>
              </a:rPr>
              <a:t>at </a:t>
            </a: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2821641"/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2821641"/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27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2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2821641"/>
            <a:r>
              <a:rPr lang="en-US" sz="18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1800" baseline="0" dirty="0" smtClean="0">
                <a:latin typeface="Trebuchet MS" pitchFamily="34" charset="0"/>
              </a:rPr>
              <a:t> </a:t>
            </a:r>
            <a:r>
              <a:rPr lang="en-US" sz="1800" dirty="0" smtClean="0">
                <a:latin typeface="Trebuchet MS" pitchFamily="34" charset="0"/>
              </a:rPr>
              <a:t>Drag a placeholder onto the</a:t>
            </a:r>
            <a:r>
              <a:rPr lang="en-US" sz="1800" baseline="0" dirty="0" smtClean="0">
                <a:latin typeface="Trebuchet MS" pitchFamily="34" charset="0"/>
              </a:rPr>
              <a:t> poster area,</a:t>
            </a:r>
            <a:r>
              <a:rPr lang="en-US" sz="1800" dirty="0" smtClean="0">
                <a:latin typeface="Trebuchet MS" pitchFamily="34" charset="0"/>
              </a:rPr>
              <a:t> size it, and click it to edit.</a:t>
            </a:r>
          </a:p>
          <a:p>
            <a:pPr defTabSz="2821641"/>
            <a:endParaRPr lang="en-US" sz="1800" dirty="0" smtClean="0">
              <a:latin typeface="Trebuchet MS" pitchFamily="34" charset="0"/>
            </a:endParaRPr>
          </a:p>
          <a:p>
            <a:pPr defTabSz="2821641"/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2821641"/>
            <a:r>
              <a:rPr lang="en-US" sz="1800" dirty="0" smtClean="0">
                <a:latin typeface="Trebuchet MS" pitchFamily="34" charset="0"/>
              </a:rPr>
              <a:t>Use</a:t>
            </a:r>
            <a:r>
              <a:rPr lang="en-US" sz="1800" baseline="0" dirty="0" smtClean="0">
                <a:latin typeface="Trebuchet MS" pitchFamily="34" charset="0"/>
              </a:rPr>
              <a:t> section headers to separate topics or concepts within your presentation. </a:t>
            </a:r>
          </a:p>
          <a:p>
            <a:pPr defTabSz="2821641"/>
            <a:endParaRPr lang="en-US" sz="1800" baseline="0" dirty="0" smtClean="0">
              <a:latin typeface="Trebuchet MS" pitchFamily="34" charset="0"/>
            </a:endParaRPr>
          </a:p>
          <a:p>
            <a:pPr defTabSz="2821641"/>
            <a:endParaRPr lang="en-US" sz="1800" dirty="0" smtClean="0">
              <a:latin typeface="Trebuchet MS" pitchFamily="34" charset="0"/>
            </a:endParaRPr>
          </a:p>
          <a:p>
            <a:pPr defTabSz="2821641"/>
            <a:endParaRPr lang="en-US" sz="1800" dirty="0" smtClean="0">
              <a:latin typeface="Trebuchet MS" pitchFamily="34" charset="0"/>
            </a:endParaRPr>
          </a:p>
          <a:p>
            <a:pPr defTabSz="2821641"/>
            <a:endParaRPr lang="en-US" sz="1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2821641"/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2821641"/>
            <a:r>
              <a:rPr lang="en-US" sz="18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2821641"/>
            <a:endParaRPr lang="en-US" sz="1800" baseline="0" dirty="0" smtClean="0">
              <a:latin typeface="Trebuchet MS" pitchFamily="34" charset="0"/>
            </a:endParaRPr>
          </a:p>
          <a:p>
            <a:pPr defTabSz="2821641"/>
            <a:endParaRPr lang="en-US" sz="1800" baseline="0" dirty="0" smtClean="0">
              <a:latin typeface="Trebuchet MS" pitchFamily="34" charset="0"/>
            </a:endParaRPr>
          </a:p>
          <a:p>
            <a:pPr defTabSz="2821641"/>
            <a:endParaRPr lang="en-US" sz="1800" baseline="0" dirty="0" smtClean="0">
              <a:latin typeface="Trebuchet MS" pitchFamily="34" charset="0"/>
            </a:endParaRPr>
          </a:p>
          <a:p>
            <a:pPr defTabSz="2821641"/>
            <a:endParaRPr lang="en-US" sz="1800" baseline="0" dirty="0" smtClean="0">
              <a:latin typeface="Trebuchet MS" pitchFamily="34" charset="0"/>
            </a:endParaRPr>
          </a:p>
          <a:p>
            <a:pPr defTabSz="2821641"/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2821641"/>
            <a:r>
              <a:rPr lang="en-US" sz="18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2821641"/>
            <a:endParaRPr lang="en-US" sz="1800" baseline="0" dirty="0" smtClean="0">
              <a:latin typeface="Trebuchet MS" pitchFamily="34" charset="0"/>
            </a:endParaRPr>
          </a:p>
          <a:p>
            <a:pPr defTabSz="2821641"/>
            <a:endParaRPr lang="en-US" sz="1800" baseline="0" dirty="0" smtClean="0">
              <a:latin typeface="Trebuchet MS" pitchFamily="34" charset="0"/>
            </a:endParaRPr>
          </a:p>
          <a:p>
            <a:pPr defTabSz="2821641"/>
            <a:endParaRPr lang="en-US" sz="1800" baseline="0" dirty="0" smtClean="0">
              <a:latin typeface="Trebuchet MS" pitchFamily="34" charset="0"/>
            </a:endParaRPr>
          </a:p>
          <a:p>
            <a:pPr algn="ctr"/>
            <a:endParaRPr lang="en-US" sz="2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2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2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2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2821641"/>
            <a:endParaRPr lang="en-US" sz="1800" dirty="0" smtClean="0"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2821641"/>
            <a:endParaRPr lang="en-US" sz="1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2700" b="1" dirty="0">
              <a:latin typeface="Trebuchet MS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3166594" y="0"/>
            <a:ext cx="7537847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560" tIns="235120" rIns="117560" bIns="117560" rtlCol="0" anchor="t" anchorCtr="0"/>
          <a:lstStyle/>
          <a:p>
            <a:pPr algn="ctr">
              <a:lnSpc>
                <a:spcPct val="1000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24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2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>
              <a:lnSpc>
                <a:spcPct val="100000"/>
              </a:lnSpc>
            </a:pPr>
            <a:endParaRPr lang="en-US" sz="800" b="1" dirty="0" smtClean="0">
              <a:latin typeface="Trebuchet MS" pitchFamily="34" charset="0"/>
            </a:endParaRPr>
          </a:p>
          <a:p>
            <a:pPr defTabSz="3526628">
              <a:lnSpc>
                <a:spcPct val="100000"/>
              </a:lnSpc>
            </a:pPr>
            <a:r>
              <a:rPr lang="en-US" sz="1800" dirty="0" smtClean="0">
                <a:latin typeface="Trebuchet MS" pitchFamily="34" charset="0"/>
              </a:rPr>
              <a:t>This PowerPoint</a:t>
            </a:r>
            <a:r>
              <a:rPr lang="en-US" sz="18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1800" baseline="0" dirty="0" smtClean="0">
                <a:latin typeface="Trebuchet MS" pitchFamily="34" charset="0"/>
              </a:rPr>
            </a:br>
            <a:r>
              <a:rPr lang="en-US" sz="18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526628">
              <a:lnSpc>
                <a:spcPct val="100000"/>
              </a:lnSpc>
            </a:pPr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24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endParaRPr lang="en-US" sz="1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35266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3526628">
              <a:lnSpc>
                <a:spcPct val="100000"/>
              </a:lnSpc>
            </a:pPr>
            <a:r>
              <a:rPr lang="en-US" sz="1800" dirty="0" smtClean="0">
                <a:latin typeface="Trebuchet MS" pitchFamily="34" charset="0"/>
              </a:rPr>
              <a:t>Go to the </a:t>
            </a:r>
            <a:r>
              <a:rPr lang="en-US" sz="1800" baseline="0" dirty="0" smtClean="0">
                <a:latin typeface="Trebuchet MS" pitchFamily="34" charset="0"/>
              </a:rPr>
              <a:t>VIEW menu and click on ZOOM to set your preferred magnification. This template is at 50% the size of the final poster. All text and graphics will be printed at 200% their size. To see what your poster will look like when printed, set the zoom to 200% and evaluate the quality of all your graphics before you submit your poster for printing.</a:t>
            </a:r>
            <a:br>
              <a:rPr lang="en-US" sz="1800" baseline="0" dirty="0" smtClean="0">
                <a:latin typeface="Trebuchet MS" pitchFamily="34" charset="0"/>
              </a:rPr>
            </a:br>
            <a:endParaRPr lang="en-US" sz="1800" baseline="0" dirty="0" smtClean="0">
              <a:latin typeface="Trebuchet MS" pitchFamily="34" charset="0"/>
            </a:endParaRPr>
          </a:p>
          <a:p>
            <a:pPr defTabSz="3526628">
              <a:lnSpc>
                <a:spcPct val="100000"/>
              </a:lnSpc>
            </a:pPr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3526628">
              <a:lnSpc>
                <a:spcPct val="100000"/>
              </a:lnSpc>
            </a:pPr>
            <a:r>
              <a:rPr lang="en-US" sz="18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1800" u="sng" baseline="0" dirty="0" smtClean="0">
                <a:latin typeface="Trebuchet MS" pitchFamily="34" charset="0"/>
              </a:rPr>
              <a:t>once</a:t>
            </a:r>
            <a:r>
              <a:rPr lang="en-US" sz="18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1800" u="sng" baseline="0" dirty="0" smtClean="0">
                <a:latin typeface="Trebuchet MS" pitchFamily="34" charset="0"/>
              </a:rPr>
              <a:t>once</a:t>
            </a:r>
            <a:r>
              <a:rPr lang="en-US" sz="18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3526628">
              <a:lnSpc>
                <a:spcPct val="100000"/>
              </a:lnSpc>
            </a:pPr>
            <a:endParaRPr lang="en-US" sz="18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526628">
              <a:lnSpc>
                <a:spcPct val="100000"/>
              </a:lnSpc>
            </a:pPr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3526628">
              <a:lnSpc>
                <a:spcPct val="100000"/>
              </a:lnSpc>
            </a:pPr>
            <a:r>
              <a:rPr lang="en-US" sz="1800" dirty="0" smtClean="0">
                <a:latin typeface="Trebuchet MS" pitchFamily="34" charset="0"/>
              </a:rPr>
              <a:t>This template has four</a:t>
            </a:r>
            <a:endParaRPr lang="en-US" sz="1800" baseline="0" dirty="0" smtClean="0">
              <a:latin typeface="Trebuchet MS" pitchFamily="34" charset="0"/>
            </a:endParaRPr>
          </a:p>
          <a:p>
            <a:pPr defTabSz="3526628">
              <a:lnSpc>
                <a:spcPct val="100000"/>
              </a:lnSpc>
            </a:pPr>
            <a:r>
              <a:rPr lang="en-US" sz="1800" baseline="0" dirty="0" smtClean="0">
                <a:latin typeface="Trebuchet MS" pitchFamily="34" charset="0"/>
              </a:rPr>
              <a:t>different column layouts. </a:t>
            </a:r>
          </a:p>
          <a:p>
            <a:pPr defTabSz="3526628">
              <a:lnSpc>
                <a:spcPct val="100000"/>
              </a:lnSpc>
            </a:pPr>
            <a:r>
              <a:rPr lang="en-US" sz="1800" u="sng" baseline="0" dirty="0" smtClean="0">
                <a:latin typeface="Trebuchet MS" pitchFamily="34" charset="0"/>
              </a:rPr>
              <a:t>Right-click</a:t>
            </a:r>
            <a:r>
              <a:rPr lang="en-US" sz="1800" baseline="0" dirty="0" smtClean="0">
                <a:latin typeface="Trebuchet MS" pitchFamily="34" charset="0"/>
              </a:rPr>
              <a:t> your mouse</a:t>
            </a:r>
          </a:p>
          <a:p>
            <a:pPr defTabSz="3526628">
              <a:lnSpc>
                <a:spcPct val="100000"/>
              </a:lnSpc>
            </a:pPr>
            <a:r>
              <a:rPr lang="en-US" sz="1800" baseline="0" dirty="0" smtClean="0">
                <a:latin typeface="Trebuchet MS" pitchFamily="34" charset="0"/>
              </a:rPr>
              <a:t>on the background and </a:t>
            </a:r>
          </a:p>
          <a:p>
            <a:pPr defTabSz="3526628">
              <a:lnSpc>
                <a:spcPct val="100000"/>
              </a:lnSpc>
            </a:pPr>
            <a:r>
              <a:rPr lang="en-US" sz="18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3526628">
              <a:lnSpc>
                <a:spcPct val="100000"/>
              </a:lnSpc>
            </a:pPr>
            <a:r>
              <a:rPr lang="en-US" sz="1800" baseline="0" dirty="0" smtClean="0">
                <a:latin typeface="Trebuchet MS" pitchFamily="34" charset="0"/>
              </a:rPr>
              <a:t>the layout options.</a:t>
            </a:r>
            <a:endParaRPr lang="en-US" sz="1800" dirty="0" smtClean="0">
              <a:latin typeface="Trebuchet MS" pitchFamily="34" charset="0"/>
            </a:endParaRPr>
          </a:p>
          <a:p>
            <a:pPr marL="0" marR="0" indent="0" algn="l" defTabSz="35266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aseline="0" dirty="0" smtClean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35266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 smtClean="0">
              <a:latin typeface="Trebuchet MS" pitchFamily="34" charset="0"/>
            </a:endParaRPr>
          </a:p>
          <a:p>
            <a:pPr defTabSz="3526628">
              <a:lnSpc>
                <a:spcPct val="100000"/>
              </a:lnSpc>
            </a:pPr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3526628">
              <a:lnSpc>
                <a:spcPct val="100000"/>
              </a:lnSpc>
            </a:pPr>
            <a:r>
              <a:rPr lang="en-US" sz="1800" b="1" u="sng" baseline="0" dirty="0" smtClean="0">
                <a:latin typeface="Trebuchet MS" pitchFamily="34" charset="0"/>
              </a:rPr>
              <a:t>TEXT: </a:t>
            </a:r>
            <a:r>
              <a:rPr lang="en-US" sz="18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3526628">
              <a:lnSpc>
                <a:spcPct val="100000"/>
              </a:lnSpc>
            </a:pPr>
            <a:r>
              <a:rPr lang="en-US" sz="1800" b="1" u="sng" baseline="0" dirty="0" smtClean="0">
                <a:latin typeface="Trebuchet MS" pitchFamily="34" charset="0"/>
              </a:rPr>
              <a:t>PHOTOS: </a:t>
            </a:r>
            <a:r>
              <a:rPr lang="en-US" sz="18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1800" u="sng" baseline="0" dirty="0" smtClean="0">
                <a:latin typeface="Trebuchet MS" pitchFamily="34" charset="0"/>
              </a:rPr>
              <a:t>first</a:t>
            </a:r>
            <a:r>
              <a:rPr lang="en-US" sz="18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3526628">
              <a:lnSpc>
                <a:spcPct val="100000"/>
              </a:lnSpc>
            </a:pPr>
            <a:r>
              <a:rPr lang="en-US" sz="1800" b="1" u="sng" baseline="0" dirty="0" smtClean="0">
                <a:latin typeface="Trebuchet MS" pitchFamily="34" charset="0"/>
              </a:rPr>
              <a:t>TABLES: </a:t>
            </a:r>
            <a:r>
              <a:rPr lang="en-US" sz="1800" baseline="0" dirty="0" smtClean="0">
                <a:latin typeface="Trebuchet MS" pitchFamily="34" charset="0"/>
              </a:rPr>
              <a:t>You can copy and paste a table from an external document onto this poster template. To make the text fit better in the cells of an imported table, </a:t>
            </a:r>
            <a:r>
              <a:rPr lang="en-US" sz="1800" u="sng" baseline="0" dirty="0" smtClean="0">
                <a:latin typeface="Trebuchet MS" pitchFamily="34" charset="0"/>
              </a:rPr>
              <a:t>right-click</a:t>
            </a:r>
            <a:r>
              <a:rPr lang="en-US" sz="18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3526628">
              <a:lnSpc>
                <a:spcPct val="100000"/>
              </a:lnSpc>
            </a:pPr>
            <a:endParaRPr lang="en-US" sz="1800" baseline="0" dirty="0" smtClean="0">
              <a:latin typeface="Trebuchet MS" pitchFamily="34" charset="0"/>
            </a:endParaRPr>
          </a:p>
          <a:p>
            <a:pPr defTabSz="3134780"/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18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3526628">
              <a:lnSpc>
                <a:spcPct val="100000"/>
              </a:lnSpc>
            </a:pPr>
            <a:endParaRPr lang="en-US" sz="1800" baseline="0" dirty="0" smtClean="0">
              <a:latin typeface="Trebuchet MS" pitchFamily="34" charset="0"/>
            </a:endParaRPr>
          </a:p>
          <a:p>
            <a:pPr defTabSz="2821641">
              <a:lnSpc>
                <a:spcPct val="100000"/>
              </a:lnSpc>
            </a:pPr>
            <a:endParaRPr lang="en-US" sz="1200" baseline="0" dirty="0" smtClean="0">
              <a:latin typeface="Trebuchet MS" pitchFamily="34" charset="0"/>
            </a:endParaRPr>
          </a:p>
          <a:p>
            <a:pPr defTabSz="2821641">
              <a:lnSpc>
                <a:spcPct val="100000"/>
              </a:lnSpc>
            </a:pPr>
            <a:endParaRPr lang="en-US" sz="1200" dirty="0" smtClean="0"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endParaRPr lang="en-US" sz="1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2821641">
              <a:lnSpc>
                <a:spcPct val="100000"/>
              </a:lnSpc>
            </a:pPr>
            <a:endParaRPr lang="en-US" sz="1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-8104773" y="11115004"/>
            <a:ext cx="7854724" cy="3932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781" tIns="29390" rIns="58781" bIns="29390" rtlCol="0" anchor="ctr"/>
          <a:lstStyle/>
          <a:p>
            <a:pPr algn="ctr"/>
            <a:endParaRPr lang="en-US"/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691989" y="7979334"/>
            <a:ext cx="2993138" cy="152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51437" y="6798233"/>
            <a:ext cx="442913" cy="219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45" name="TextBox 44"/>
          <p:cNvSpPr txBox="1"/>
          <p:nvPr/>
        </p:nvSpPr>
        <p:spPr>
          <a:xfrm>
            <a:off x="33223805" y="15269320"/>
            <a:ext cx="6870215" cy="1088867"/>
          </a:xfrm>
          <a:prstGeom prst="rect">
            <a:avLst/>
          </a:prstGeom>
          <a:noFill/>
        </p:spPr>
        <p:txBody>
          <a:bodyPr wrap="square" lIns="58781" tIns="29390" rIns="58781" bIns="29390" rtlCol="0">
            <a:spAutoFit/>
          </a:bodyPr>
          <a:lstStyle/>
          <a:p>
            <a:pPr>
              <a:lnSpc>
                <a:spcPts val="2025"/>
              </a:lnSpc>
            </a:pPr>
            <a:r>
              <a:rPr lang="en-US" sz="2000" dirty="0" smtClean="0">
                <a:solidFill>
                  <a:schemeClr val="bg1"/>
                </a:solidFill>
              </a:rPr>
              <a:t>© 2012 PosterPresentations.com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    </a:t>
            </a:r>
            <a:r>
              <a:rPr lang="en-US" sz="1800" dirty="0" smtClean="0">
                <a:solidFill>
                  <a:schemeClr val="bg1"/>
                </a:solidFill>
              </a:rPr>
              <a:t>2117 Fourth Street ,</a:t>
            </a:r>
            <a:r>
              <a:rPr lang="en-US" sz="1800" baseline="0" dirty="0" smtClean="0">
                <a:solidFill>
                  <a:schemeClr val="bg1"/>
                </a:solidFill>
              </a:rPr>
              <a:t> Unit C</a:t>
            </a:r>
            <a:br>
              <a:rPr lang="en-US" sz="1800" baseline="0" dirty="0" smtClean="0">
                <a:solidFill>
                  <a:schemeClr val="bg1"/>
                </a:solidFill>
              </a:rPr>
            </a:br>
            <a:r>
              <a:rPr lang="en-US" sz="1800" baseline="0" dirty="0" smtClean="0">
                <a:solidFill>
                  <a:schemeClr val="bg1"/>
                </a:solidFill>
              </a:rPr>
              <a:t>    Berkeley  CA  94710</a:t>
            </a:r>
            <a:br>
              <a:rPr lang="en-US" sz="1800" baseline="0" dirty="0" smtClean="0">
                <a:solidFill>
                  <a:schemeClr val="bg1"/>
                </a:solidFill>
              </a:rPr>
            </a:br>
            <a:r>
              <a:rPr lang="en-US" sz="1800" baseline="0" dirty="0" smtClean="0">
                <a:solidFill>
                  <a:schemeClr val="bg1"/>
                </a:solidFill>
              </a:rPr>
              <a:t>    </a:t>
            </a:r>
            <a:r>
              <a:rPr lang="en-US" sz="18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2000" b="1" dirty="0">
              <a:solidFill>
                <a:srgbClr val="FFFF00"/>
              </a:solidFill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-7670881" y="15395655"/>
            <a:ext cx="6925830" cy="651775"/>
            <a:chOff x="44242388" y="28041207"/>
            <a:chExt cx="9771400" cy="1103478"/>
          </a:xfrm>
        </p:grpSpPr>
        <p:sp>
          <p:nvSpPr>
            <p:cNvPr id="47" name="Rounded Rectangle 46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48" name="Picture 47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49" name="TextBox 32"/>
            <p:cNvSpPr txBox="1"/>
            <p:nvPr userDrawn="1"/>
          </p:nvSpPr>
          <p:spPr>
            <a:xfrm>
              <a:off x="45342599" y="28041207"/>
              <a:ext cx="8671189" cy="10942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8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8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18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50" name="Straight Connector 49"/>
          <p:cNvCxnSpPr/>
          <p:nvPr/>
        </p:nvCxnSpPr>
        <p:spPr>
          <a:xfrm>
            <a:off x="33166594" y="15136895"/>
            <a:ext cx="7537847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3161339" y="2781300"/>
            <a:ext cx="7537847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-8133348" y="6115050"/>
            <a:ext cx="7869405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347067" y="2628900"/>
            <a:ext cx="6209109" cy="13373100"/>
          </a:xfrm>
          <a:prstGeom prst="roundRect">
            <a:avLst>
              <a:gd name="adj" fmla="val 6082"/>
            </a:avLst>
          </a:prstGeom>
          <a:gradFill>
            <a:gsLst>
              <a:gs pos="0">
                <a:srgbClr val="CDD2DE"/>
              </a:gs>
              <a:gs pos="0">
                <a:srgbClr val="F3F5FA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8781" tIns="29390" rIns="58781" bIns="29390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3" name="Rectangle 33"/>
          <p:cNvSpPr>
            <a:spLocks noChangeArrowheads="1"/>
          </p:cNvSpPr>
          <p:nvPr userDrawn="1"/>
        </p:nvSpPr>
        <p:spPr bwMode="auto">
          <a:xfrm>
            <a:off x="6850856" y="2628900"/>
            <a:ext cx="6209109" cy="13373100"/>
          </a:xfrm>
          <a:prstGeom prst="roundRect">
            <a:avLst>
              <a:gd name="adj" fmla="val 6082"/>
            </a:avLst>
          </a:prstGeom>
          <a:gradFill>
            <a:gsLst>
              <a:gs pos="0">
                <a:srgbClr val="CDD2DE"/>
              </a:gs>
              <a:gs pos="0">
                <a:srgbClr val="F3F5FA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8781" tIns="29390" rIns="58781" bIns="29390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" name="Rectangle 33"/>
          <p:cNvSpPr>
            <a:spLocks noChangeArrowheads="1"/>
          </p:cNvSpPr>
          <p:nvPr userDrawn="1"/>
        </p:nvSpPr>
        <p:spPr bwMode="auto">
          <a:xfrm>
            <a:off x="13354645" y="2628900"/>
            <a:ext cx="6209109" cy="13373100"/>
          </a:xfrm>
          <a:prstGeom prst="roundRect">
            <a:avLst>
              <a:gd name="adj" fmla="val 6082"/>
            </a:avLst>
          </a:prstGeom>
          <a:gradFill>
            <a:gsLst>
              <a:gs pos="0">
                <a:srgbClr val="CDD2DE"/>
              </a:gs>
              <a:gs pos="0">
                <a:srgbClr val="F3F5FA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8781" tIns="29390" rIns="58781" bIns="29390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6" name="Rectangle 33"/>
          <p:cNvSpPr>
            <a:spLocks noChangeArrowheads="1"/>
          </p:cNvSpPr>
          <p:nvPr userDrawn="1"/>
        </p:nvSpPr>
        <p:spPr bwMode="auto">
          <a:xfrm>
            <a:off x="19858434" y="2628900"/>
            <a:ext cx="6209109" cy="13373100"/>
          </a:xfrm>
          <a:prstGeom prst="roundRect">
            <a:avLst>
              <a:gd name="adj" fmla="val 6082"/>
            </a:avLst>
          </a:prstGeom>
          <a:gradFill>
            <a:gsLst>
              <a:gs pos="0">
                <a:srgbClr val="CDD2DE"/>
              </a:gs>
              <a:gs pos="0">
                <a:srgbClr val="F3F5FA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8781" tIns="29390" rIns="58781" bIns="29390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7" name="Rectangle 33"/>
          <p:cNvSpPr>
            <a:spLocks noChangeArrowheads="1"/>
          </p:cNvSpPr>
          <p:nvPr userDrawn="1"/>
        </p:nvSpPr>
        <p:spPr bwMode="auto">
          <a:xfrm>
            <a:off x="26362224" y="2628900"/>
            <a:ext cx="6209109" cy="13373100"/>
          </a:xfrm>
          <a:prstGeom prst="roundRect">
            <a:avLst>
              <a:gd name="adj" fmla="val 6082"/>
            </a:avLst>
          </a:prstGeom>
          <a:gradFill>
            <a:gsLst>
              <a:gs pos="0">
                <a:srgbClr val="CDD2DE"/>
              </a:gs>
              <a:gs pos="0">
                <a:srgbClr val="F3F5FA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8781" tIns="29390" rIns="58781" bIns="29390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8" name="Rectangle 27"/>
          <p:cNvSpPr/>
          <p:nvPr userDrawn="1"/>
        </p:nvSpPr>
        <p:spPr>
          <a:xfrm>
            <a:off x="-8118627" y="9300065"/>
            <a:ext cx="7854724" cy="3932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781" tIns="29390" rIns="58781" bIns="29390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txStyles>
    <p:titleStyle>
      <a:lvl1pPr algn="ctr" defTabSz="2821436" rtl="0" eaLnBrk="1" latinLnBrk="0" hangingPunct="1">
        <a:spcBef>
          <a:spcPct val="0"/>
        </a:spcBef>
        <a:buNone/>
        <a:defRPr sz="56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058039" indent="-1058039" algn="l" defTabSz="2821436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292417" indent="-881699" algn="l" defTabSz="2821436" rtl="0" eaLnBrk="1" latinLnBrk="0" hangingPunct="1">
        <a:spcBef>
          <a:spcPct val="20000"/>
        </a:spcBef>
        <a:buFont typeface="Arial" pitchFamily="34" charset="0"/>
        <a:buChar char="–"/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3526796" indent="-705359" algn="l" defTabSz="2821436" rtl="0" eaLnBrk="1" latinLnBrk="0" hangingPunct="1">
        <a:spcBef>
          <a:spcPct val="20000"/>
        </a:spcBef>
        <a:buFont typeface="Arial" pitchFamily="34" charset="0"/>
        <a:buChar char="•"/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4937514" indent="-705359" algn="l" defTabSz="2821436" rtl="0" eaLnBrk="1" latinLnBrk="0" hangingPunct="1">
        <a:spcBef>
          <a:spcPct val="20000"/>
        </a:spcBef>
        <a:buFont typeface="Arial" pitchFamily="34" charset="0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348231" indent="-705359" algn="l" defTabSz="2821436" rtl="0" eaLnBrk="1" latinLnBrk="0" hangingPunct="1">
        <a:spcBef>
          <a:spcPct val="20000"/>
        </a:spcBef>
        <a:buFont typeface="Arial" pitchFamily="34" charset="0"/>
        <a:buChar char="»"/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758950" indent="-705359" algn="l" defTabSz="2821436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169667" indent="-705359" algn="l" defTabSz="2821436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580386" indent="-705359" algn="l" defTabSz="2821436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1991103" indent="-705359" algn="l" defTabSz="2821436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21436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410719" algn="l" defTabSz="2821436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821436" algn="l" defTabSz="2821436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232155" algn="l" defTabSz="2821436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4pPr>
      <a:lvl5pPr marL="5642872" algn="l" defTabSz="2821436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5pPr>
      <a:lvl6pPr marL="7053590" algn="l" defTabSz="2821436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6pPr>
      <a:lvl7pPr marL="8464309" algn="l" defTabSz="2821436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7pPr>
      <a:lvl8pPr marL="9875027" algn="l" defTabSz="2821436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8pPr>
      <a:lvl9pPr marL="11285745" algn="l" defTabSz="2821436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32918400" cy="24003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8781" tIns="29390" rIns="58781" bIns="29390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2402681"/>
            <a:ext cx="32918400" cy="762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58781" tIns="29390" rIns="58781" bIns="29390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614365" y="16116300"/>
            <a:ext cx="1885950" cy="223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8669" tIns="29329" rIns="58669" bIns="29329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4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4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4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4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7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7" name="Rectangle 33"/>
          <p:cNvSpPr>
            <a:spLocks noChangeArrowheads="1"/>
          </p:cNvSpPr>
          <p:nvPr/>
        </p:nvSpPr>
        <p:spPr bwMode="auto">
          <a:xfrm>
            <a:off x="355997" y="2657475"/>
            <a:ext cx="6209109" cy="13373100"/>
          </a:xfrm>
          <a:prstGeom prst="roundRect">
            <a:avLst>
              <a:gd name="adj" fmla="val 8383"/>
            </a:avLst>
          </a:prstGeom>
          <a:gradFill>
            <a:gsLst>
              <a:gs pos="0">
                <a:srgbClr val="CDD2DE"/>
              </a:gs>
              <a:gs pos="0">
                <a:srgbClr val="F3F5FA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8781" tIns="29390" rIns="58781" bIns="29390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-8157411" y="-9798"/>
            <a:ext cx="7893468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560" tIns="235120" rIns="117560" bIns="117560" rtlCol="0" anchor="t" anchorCtr="0"/>
          <a:lstStyle/>
          <a:p>
            <a:pPr algn="ctr"/>
            <a:r>
              <a:rPr lang="en-US" sz="27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27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27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1800" b="1" dirty="0" smtClean="0">
              <a:latin typeface="Trebuchet MS" pitchFamily="34" charset="0"/>
            </a:endParaRPr>
          </a:p>
          <a:p>
            <a:pPr defTabSz="2821641"/>
            <a:r>
              <a:rPr lang="en-US" sz="1800" dirty="0" smtClean="0">
                <a:latin typeface="Trebuchet MS" pitchFamily="34" charset="0"/>
              </a:rPr>
              <a:t>This PowerPoint</a:t>
            </a:r>
            <a:r>
              <a:rPr lang="en-US" sz="1800" baseline="0" dirty="0" smtClean="0">
                <a:latin typeface="Trebuchet MS" pitchFamily="34" charset="0"/>
              </a:rPr>
              <a:t> </a:t>
            </a:r>
            <a:r>
              <a:rPr lang="en-US" sz="1800" dirty="0" smtClean="0">
                <a:latin typeface="Trebuchet MS" pitchFamily="34" charset="0"/>
              </a:rPr>
              <a:t>2007 template produces</a:t>
            </a:r>
            <a:r>
              <a:rPr lang="en-US" sz="1800" baseline="0" dirty="0" smtClean="0">
                <a:latin typeface="Trebuchet MS" pitchFamily="34" charset="0"/>
              </a:rPr>
              <a:t> </a:t>
            </a:r>
            <a:r>
              <a:rPr lang="en-US" sz="1800" dirty="0" smtClean="0">
                <a:latin typeface="Trebuchet MS" pitchFamily="34" charset="0"/>
              </a:rPr>
              <a:t>a 36”x72” professional  poster. It</a:t>
            </a:r>
            <a:r>
              <a:rPr lang="en-US" sz="1800" baseline="0" dirty="0" smtClean="0">
                <a:latin typeface="Trebuchet MS" pitchFamily="34" charset="0"/>
              </a:rPr>
              <a:t> </a:t>
            </a:r>
            <a:r>
              <a:rPr lang="en-US" sz="18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1800" baseline="0" dirty="0" smtClean="0">
                <a:latin typeface="Trebuchet MS" pitchFamily="34" charset="0"/>
              </a:rPr>
              <a:t> text, and graphics</a:t>
            </a:r>
            <a:r>
              <a:rPr lang="en-US" sz="1800" dirty="0" smtClean="0">
                <a:latin typeface="Trebuchet MS" pitchFamily="34" charset="0"/>
              </a:rPr>
              <a:t>. </a:t>
            </a:r>
          </a:p>
          <a:p>
            <a:pPr defTabSz="2821641"/>
            <a:endParaRPr lang="en-US" sz="1800" dirty="0" smtClean="0">
              <a:latin typeface="Trebuchet MS" pitchFamily="34" charset="0"/>
            </a:endParaRPr>
          </a:p>
          <a:p>
            <a:pPr defTabSz="2821641"/>
            <a:r>
              <a:rPr lang="en-US" sz="1800" dirty="0" smtClean="0">
                <a:latin typeface="Trebuchet MS" pitchFamily="34" charset="0"/>
              </a:rPr>
              <a:t>Use it to create your presentation. Then send</a:t>
            </a:r>
            <a:r>
              <a:rPr lang="en-US" sz="1800" baseline="0" dirty="0" smtClean="0">
                <a:latin typeface="Trebuchet MS" pitchFamily="34" charset="0"/>
              </a:rPr>
              <a:t> it </a:t>
            </a:r>
            <a:r>
              <a:rPr lang="en-US" sz="1800" dirty="0" smtClean="0">
                <a:latin typeface="Trebuchet MS" pitchFamily="34" charset="0"/>
              </a:rPr>
              <a:t>to </a:t>
            </a:r>
            <a:r>
              <a:rPr lang="en-US" sz="1800" b="1" dirty="0" smtClean="0">
                <a:latin typeface="Trebuchet MS" pitchFamily="34" charset="0"/>
              </a:rPr>
              <a:t>PosterPresentations.com</a:t>
            </a:r>
            <a:r>
              <a:rPr lang="en-US" sz="18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1800" dirty="0" smtClean="0">
                <a:latin typeface="Trebuchet MS" pitchFamily="34" charset="0"/>
              </a:rPr>
            </a:br>
            <a:endParaRPr lang="en-US" sz="1800" dirty="0" smtClean="0">
              <a:latin typeface="Trebuchet MS" pitchFamily="34" charset="0"/>
            </a:endParaRPr>
          </a:p>
          <a:p>
            <a:pPr defTabSz="2821641"/>
            <a:r>
              <a:rPr lang="en-US" sz="1800" dirty="0" smtClean="0">
                <a:latin typeface="Trebuchet MS" pitchFamily="34" charset="0"/>
              </a:rPr>
              <a:t>We provide a series of </a:t>
            </a:r>
            <a:r>
              <a:rPr lang="en-US" sz="1800" b="1" dirty="0" smtClean="0">
                <a:latin typeface="Trebuchet MS" pitchFamily="34" charset="0"/>
              </a:rPr>
              <a:t>online tutorials</a:t>
            </a:r>
            <a:r>
              <a:rPr lang="en-US" sz="18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2821641"/>
            <a:endParaRPr lang="en-US" sz="1800" dirty="0" smtClean="0">
              <a:latin typeface="Trebuchet MS" pitchFamily="34" charset="0"/>
            </a:endParaRPr>
          </a:p>
          <a:p>
            <a:pPr defTabSz="2821641"/>
            <a:r>
              <a:rPr lang="en-US" sz="1800" dirty="0" smtClean="0">
                <a:latin typeface="Trebuchet MS" pitchFamily="34" charset="0"/>
              </a:rPr>
              <a:t>View our online</a:t>
            </a:r>
            <a:r>
              <a:rPr lang="en-US" sz="1800" baseline="0" dirty="0" smtClean="0">
                <a:latin typeface="Trebuchet MS" pitchFamily="34" charset="0"/>
              </a:rPr>
              <a:t> tutorials at:</a:t>
            </a:r>
            <a:r>
              <a:rPr lang="en-US" sz="1800" dirty="0" smtClean="0">
                <a:latin typeface="Trebuchet MS" pitchFamily="34" charset="0"/>
              </a:rPr>
              <a:t/>
            </a:r>
            <a:br>
              <a:rPr lang="en-US" sz="1800" dirty="0" smtClean="0">
                <a:latin typeface="Trebuchet MS" pitchFamily="34" charset="0"/>
              </a:rPr>
            </a:br>
            <a:r>
              <a:rPr lang="en-US" sz="18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1800" dirty="0" smtClean="0">
                <a:latin typeface="Trebuchet MS" pitchFamily="34" charset="0"/>
              </a:rPr>
              <a:t/>
            </a:r>
            <a:br>
              <a:rPr lang="en-US" sz="1800" dirty="0" smtClean="0">
                <a:latin typeface="Trebuchet MS" pitchFamily="34" charset="0"/>
              </a:rPr>
            </a:br>
            <a:r>
              <a:rPr lang="en-US" sz="1800" dirty="0" smtClean="0">
                <a:latin typeface="Trebuchet MS" pitchFamily="34" charset="0"/>
              </a:rPr>
              <a:t>(copy</a:t>
            </a:r>
            <a:r>
              <a:rPr lang="en-US" sz="18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2821641"/>
            <a:endParaRPr lang="en-US" sz="1800" dirty="0" smtClean="0">
              <a:latin typeface="Trebuchet MS" pitchFamily="34" charset="0"/>
            </a:endParaRPr>
          </a:p>
          <a:p>
            <a:pPr defTabSz="2821641"/>
            <a:r>
              <a:rPr lang="en-US" sz="1800" dirty="0" smtClean="0">
                <a:latin typeface="Trebuchet MS" pitchFamily="34" charset="0"/>
              </a:rPr>
              <a:t>For assistance and to order your printed poster</a:t>
            </a:r>
            <a:r>
              <a:rPr lang="en-US" sz="18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18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1800" dirty="0" smtClean="0">
                <a:latin typeface="Trebuchet MS" pitchFamily="34" charset="0"/>
              </a:rPr>
              <a:t>at </a:t>
            </a: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2821641"/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2821641"/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27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2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2821641"/>
            <a:r>
              <a:rPr lang="en-US" sz="18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1800" baseline="0" dirty="0" smtClean="0">
                <a:latin typeface="Trebuchet MS" pitchFamily="34" charset="0"/>
              </a:rPr>
              <a:t> </a:t>
            </a:r>
            <a:r>
              <a:rPr lang="en-US" sz="1800" dirty="0" smtClean="0">
                <a:latin typeface="Trebuchet MS" pitchFamily="34" charset="0"/>
              </a:rPr>
              <a:t>Drag a placeholder onto the</a:t>
            </a:r>
            <a:r>
              <a:rPr lang="en-US" sz="1800" baseline="0" dirty="0" smtClean="0">
                <a:latin typeface="Trebuchet MS" pitchFamily="34" charset="0"/>
              </a:rPr>
              <a:t> poster area,</a:t>
            </a:r>
            <a:r>
              <a:rPr lang="en-US" sz="1800" dirty="0" smtClean="0">
                <a:latin typeface="Trebuchet MS" pitchFamily="34" charset="0"/>
              </a:rPr>
              <a:t> size it, and click it to edit.</a:t>
            </a:r>
          </a:p>
          <a:p>
            <a:pPr defTabSz="2821641"/>
            <a:endParaRPr lang="en-US" sz="1800" dirty="0" smtClean="0">
              <a:latin typeface="Trebuchet MS" pitchFamily="34" charset="0"/>
            </a:endParaRPr>
          </a:p>
          <a:p>
            <a:pPr defTabSz="2821641"/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2821641"/>
            <a:r>
              <a:rPr lang="en-US" sz="1800" dirty="0" smtClean="0">
                <a:latin typeface="Trebuchet MS" pitchFamily="34" charset="0"/>
              </a:rPr>
              <a:t>Use</a:t>
            </a:r>
            <a:r>
              <a:rPr lang="en-US" sz="1800" baseline="0" dirty="0" smtClean="0">
                <a:latin typeface="Trebuchet MS" pitchFamily="34" charset="0"/>
              </a:rPr>
              <a:t> section headers to separate topics or concepts within your presentation. </a:t>
            </a:r>
          </a:p>
          <a:p>
            <a:pPr defTabSz="2821641"/>
            <a:endParaRPr lang="en-US" sz="1800" baseline="0" dirty="0" smtClean="0">
              <a:latin typeface="Trebuchet MS" pitchFamily="34" charset="0"/>
            </a:endParaRPr>
          </a:p>
          <a:p>
            <a:pPr defTabSz="2821641"/>
            <a:endParaRPr lang="en-US" sz="1800" dirty="0" smtClean="0">
              <a:latin typeface="Trebuchet MS" pitchFamily="34" charset="0"/>
            </a:endParaRPr>
          </a:p>
          <a:p>
            <a:pPr defTabSz="2821641"/>
            <a:endParaRPr lang="en-US" sz="1800" dirty="0" smtClean="0">
              <a:latin typeface="Trebuchet MS" pitchFamily="34" charset="0"/>
            </a:endParaRPr>
          </a:p>
          <a:p>
            <a:pPr defTabSz="2821641"/>
            <a:endParaRPr lang="en-US" sz="1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2821641"/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2821641"/>
            <a:r>
              <a:rPr lang="en-US" sz="18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2821641"/>
            <a:endParaRPr lang="en-US" sz="1800" baseline="0" dirty="0" smtClean="0">
              <a:latin typeface="Trebuchet MS" pitchFamily="34" charset="0"/>
            </a:endParaRPr>
          </a:p>
          <a:p>
            <a:pPr defTabSz="2821641"/>
            <a:endParaRPr lang="en-US" sz="1800" baseline="0" dirty="0" smtClean="0">
              <a:latin typeface="Trebuchet MS" pitchFamily="34" charset="0"/>
            </a:endParaRPr>
          </a:p>
          <a:p>
            <a:pPr defTabSz="2821641"/>
            <a:endParaRPr lang="en-US" sz="1800" baseline="0" dirty="0" smtClean="0">
              <a:latin typeface="Trebuchet MS" pitchFamily="34" charset="0"/>
            </a:endParaRPr>
          </a:p>
          <a:p>
            <a:pPr defTabSz="2821641"/>
            <a:endParaRPr lang="en-US" sz="1800" baseline="0" dirty="0" smtClean="0">
              <a:latin typeface="Trebuchet MS" pitchFamily="34" charset="0"/>
            </a:endParaRPr>
          </a:p>
          <a:p>
            <a:pPr defTabSz="2821641"/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2821641"/>
            <a:r>
              <a:rPr lang="en-US" sz="18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2821641"/>
            <a:endParaRPr lang="en-US" sz="1800" baseline="0" dirty="0" smtClean="0">
              <a:latin typeface="Trebuchet MS" pitchFamily="34" charset="0"/>
            </a:endParaRPr>
          </a:p>
          <a:p>
            <a:pPr defTabSz="2821641"/>
            <a:endParaRPr lang="en-US" sz="1800" baseline="0" dirty="0" smtClean="0">
              <a:latin typeface="Trebuchet MS" pitchFamily="34" charset="0"/>
            </a:endParaRPr>
          </a:p>
          <a:p>
            <a:pPr defTabSz="2821641"/>
            <a:endParaRPr lang="en-US" sz="1800" baseline="0" dirty="0" smtClean="0">
              <a:latin typeface="Trebuchet MS" pitchFamily="34" charset="0"/>
            </a:endParaRPr>
          </a:p>
          <a:p>
            <a:pPr algn="ctr"/>
            <a:endParaRPr lang="en-US" sz="2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2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2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2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2821641"/>
            <a:endParaRPr lang="en-US" sz="1800" dirty="0" smtClean="0"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2821641"/>
            <a:endParaRPr lang="en-US" sz="1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2700" b="1" dirty="0">
              <a:latin typeface="Trebuchet MS" pitchFamily="3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3166594" y="0"/>
            <a:ext cx="7537847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560" tIns="235120" rIns="117560" bIns="117560" rtlCol="0" anchor="t" anchorCtr="0"/>
          <a:lstStyle/>
          <a:p>
            <a:pPr algn="ctr">
              <a:lnSpc>
                <a:spcPct val="1000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24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2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>
              <a:lnSpc>
                <a:spcPct val="100000"/>
              </a:lnSpc>
            </a:pPr>
            <a:endParaRPr lang="en-US" sz="800" b="1" dirty="0" smtClean="0">
              <a:latin typeface="Trebuchet MS" pitchFamily="34" charset="0"/>
            </a:endParaRPr>
          </a:p>
          <a:p>
            <a:pPr defTabSz="3526628">
              <a:lnSpc>
                <a:spcPct val="100000"/>
              </a:lnSpc>
            </a:pPr>
            <a:r>
              <a:rPr lang="en-US" sz="1800" dirty="0" smtClean="0">
                <a:latin typeface="Trebuchet MS" pitchFamily="34" charset="0"/>
              </a:rPr>
              <a:t>This PowerPoint</a:t>
            </a:r>
            <a:r>
              <a:rPr lang="en-US" sz="18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1800" baseline="0" dirty="0" smtClean="0">
                <a:latin typeface="Trebuchet MS" pitchFamily="34" charset="0"/>
              </a:rPr>
            </a:br>
            <a:r>
              <a:rPr lang="en-US" sz="18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526628">
              <a:lnSpc>
                <a:spcPct val="100000"/>
              </a:lnSpc>
            </a:pPr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24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endParaRPr lang="en-US" sz="1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35266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3526628">
              <a:lnSpc>
                <a:spcPct val="100000"/>
              </a:lnSpc>
            </a:pPr>
            <a:r>
              <a:rPr lang="en-US" sz="1800" dirty="0" smtClean="0">
                <a:latin typeface="Trebuchet MS" pitchFamily="34" charset="0"/>
              </a:rPr>
              <a:t>Go to the </a:t>
            </a:r>
            <a:r>
              <a:rPr lang="en-US" sz="1800" baseline="0" dirty="0" smtClean="0">
                <a:latin typeface="Trebuchet MS" pitchFamily="34" charset="0"/>
              </a:rPr>
              <a:t>VIEW menu and click on ZOOM to set your preferred magnification. This template is at 50% the size of the final poster. All text and graphics will be printed at 200% their size. To see what your poster will look like when printed, set the zoom to 200% and evaluate the quality of all your graphics before you submit your poster for printing.</a:t>
            </a:r>
            <a:br>
              <a:rPr lang="en-US" sz="1800" baseline="0" dirty="0" smtClean="0">
                <a:latin typeface="Trebuchet MS" pitchFamily="34" charset="0"/>
              </a:rPr>
            </a:br>
            <a:endParaRPr lang="en-US" sz="1800" baseline="0" dirty="0" smtClean="0">
              <a:latin typeface="Trebuchet MS" pitchFamily="34" charset="0"/>
            </a:endParaRPr>
          </a:p>
          <a:p>
            <a:pPr defTabSz="3526628">
              <a:lnSpc>
                <a:spcPct val="100000"/>
              </a:lnSpc>
            </a:pPr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3526628">
              <a:lnSpc>
                <a:spcPct val="100000"/>
              </a:lnSpc>
            </a:pPr>
            <a:r>
              <a:rPr lang="en-US" sz="18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1800" u="sng" baseline="0" dirty="0" smtClean="0">
                <a:latin typeface="Trebuchet MS" pitchFamily="34" charset="0"/>
              </a:rPr>
              <a:t>once</a:t>
            </a:r>
            <a:r>
              <a:rPr lang="en-US" sz="18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1800" u="sng" baseline="0" dirty="0" smtClean="0">
                <a:latin typeface="Trebuchet MS" pitchFamily="34" charset="0"/>
              </a:rPr>
              <a:t>once</a:t>
            </a:r>
            <a:r>
              <a:rPr lang="en-US" sz="18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3526628">
              <a:lnSpc>
                <a:spcPct val="100000"/>
              </a:lnSpc>
            </a:pPr>
            <a:endParaRPr lang="en-US" sz="18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526628">
              <a:lnSpc>
                <a:spcPct val="100000"/>
              </a:lnSpc>
            </a:pPr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3526628">
              <a:lnSpc>
                <a:spcPct val="100000"/>
              </a:lnSpc>
            </a:pPr>
            <a:r>
              <a:rPr lang="en-US" sz="1800" dirty="0" smtClean="0">
                <a:latin typeface="Trebuchet MS" pitchFamily="34" charset="0"/>
              </a:rPr>
              <a:t>This template has four</a:t>
            </a:r>
            <a:endParaRPr lang="en-US" sz="1800" baseline="0" dirty="0" smtClean="0">
              <a:latin typeface="Trebuchet MS" pitchFamily="34" charset="0"/>
            </a:endParaRPr>
          </a:p>
          <a:p>
            <a:pPr defTabSz="3526628">
              <a:lnSpc>
                <a:spcPct val="100000"/>
              </a:lnSpc>
            </a:pPr>
            <a:r>
              <a:rPr lang="en-US" sz="1800" baseline="0" dirty="0" smtClean="0">
                <a:latin typeface="Trebuchet MS" pitchFamily="34" charset="0"/>
              </a:rPr>
              <a:t>different column layouts. </a:t>
            </a:r>
          </a:p>
          <a:p>
            <a:pPr defTabSz="3526628">
              <a:lnSpc>
                <a:spcPct val="100000"/>
              </a:lnSpc>
            </a:pPr>
            <a:r>
              <a:rPr lang="en-US" sz="1800" u="sng" baseline="0" dirty="0" smtClean="0">
                <a:latin typeface="Trebuchet MS" pitchFamily="34" charset="0"/>
              </a:rPr>
              <a:t>Right-click</a:t>
            </a:r>
            <a:r>
              <a:rPr lang="en-US" sz="1800" baseline="0" dirty="0" smtClean="0">
                <a:latin typeface="Trebuchet MS" pitchFamily="34" charset="0"/>
              </a:rPr>
              <a:t> your mouse</a:t>
            </a:r>
          </a:p>
          <a:p>
            <a:pPr defTabSz="3526628">
              <a:lnSpc>
                <a:spcPct val="100000"/>
              </a:lnSpc>
            </a:pPr>
            <a:r>
              <a:rPr lang="en-US" sz="1800" baseline="0" dirty="0" smtClean="0">
                <a:latin typeface="Trebuchet MS" pitchFamily="34" charset="0"/>
              </a:rPr>
              <a:t>on the background and </a:t>
            </a:r>
          </a:p>
          <a:p>
            <a:pPr defTabSz="3526628">
              <a:lnSpc>
                <a:spcPct val="100000"/>
              </a:lnSpc>
            </a:pPr>
            <a:r>
              <a:rPr lang="en-US" sz="18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3526628">
              <a:lnSpc>
                <a:spcPct val="100000"/>
              </a:lnSpc>
            </a:pPr>
            <a:r>
              <a:rPr lang="en-US" sz="1800" baseline="0" dirty="0" smtClean="0">
                <a:latin typeface="Trebuchet MS" pitchFamily="34" charset="0"/>
              </a:rPr>
              <a:t>the layout options.</a:t>
            </a:r>
            <a:endParaRPr lang="en-US" sz="1800" dirty="0" smtClean="0">
              <a:latin typeface="Trebuchet MS" pitchFamily="34" charset="0"/>
            </a:endParaRPr>
          </a:p>
          <a:p>
            <a:pPr marL="0" marR="0" indent="0" algn="l" defTabSz="35266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aseline="0" dirty="0" smtClean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35266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 smtClean="0">
              <a:latin typeface="Trebuchet MS" pitchFamily="34" charset="0"/>
            </a:endParaRPr>
          </a:p>
          <a:p>
            <a:pPr defTabSz="3526628">
              <a:lnSpc>
                <a:spcPct val="100000"/>
              </a:lnSpc>
            </a:pPr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3526628">
              <a:lnSpc>
                <a:spcPct val="100000"/>
              </a:lnSpc>
            </a:pPr>
            <a:r>
              <a:rPr lang="en-US" sz="1800" b="1" u="sng" baseline="0" dirty="0" smtClean="0">
                <a:latin typeface="Trebuchet MS" pitchFamily="34" charset="0"/>
              </a:rPr>
              <a:t>TEXT: </a:t>
            </a:r>
            <a:r>
              <a:rPr lang="en-US" sz="18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3526628">
              <a:lnSpc>
                <a:spcPct val="100000"/>
              </a:lnSpc>
            </a:pPr>
            <a:r>
              <a:rPr lang="en-US" sz="1800" b="1" u="sng" baseline="0" dirty="0" smtClean="0">
                <a:latin typeface="Trebuchet MS" pitchFamily="34" charset="0"/>
              </a:rPr>
              <a:t>PHOTOS: </a:t>
            </a:r>
            <a:r>
              <a:rPr lang="en-US" sz="18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1800" u="sng" baseline="0" dirty="0" smtClean="0">
                <a:latin typeface="Trebuchet MS" pitchFamily="34" charset="0"/>
              </a:rPr>
              <a:t>first</a:t>
            </a:r>
            <a:r>
              <a:rPr lang="en-US" sz="18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3526628">
              <a:lnSpc>
                <a:spcPct val="100000"/>
              </a:lnSpc>
            </a:pPr>
            <a:r>
              <a:rPr lang="en-US" sz="1800" b="1" u="sng" baseline="0" dirty="0" smtClean="0">
                <a:latin typeface="Trebuchet MS" pitchFamily="34" charset="0"/>
              </a:rPr>
              <a:t>TABLES: </a:t>
            </a:r>
            <a:r>
              <a:rPr lang="en-US" sz="1800" baseline="0" dirty="0" smtClean="0">
                <a:latin typeface="Trebuchet MS" pitchFamily="34" charset="0"/>
              </a:rPr>
              <a:t>You can copy and paste a table from an external document onto this poster template. To make the text fit better in the cells of an imported table, </a:t>
            </a:r>
            <a:r>
              <a:rPr lang="en-US" sz="1800" u="sng" baseline="0" dirty="0" smtClean="0">
                <a:latin typeface="Trebuchet MS" pitchFamily="34" charset="0"/>
              </a:rPr>
              <a:t>right-click</a:t>
            </a:r>
            <a:r>
              <a:rPr lang="en-US" sz="18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3526628">
              <a:lnSpc>
                <a:spcPct val="100000"/>
              </a:lnSpc>
            </a:pPr>
            <a:endParaRPr lang="en-US" sz="1800" baseline="0" dirty="0" smtClean="0">
              <a:latin typeface="Trebuchet MS" pitchFamily="34" charset="0"/>
            </a:endParaRPr>
          </a:p>
          <a:p>
            <a:pPr defTabSz="3134780"/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18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3526628">
              <a:lnSpc>
                <a:spcPct val="100000"/>
              </a:lnSpc>
            </a:pPr>
            <a:endParaRPr lang="en-US" sz="1800" baseline="0" dirty="0" smtClean="0">
              <a:latin typeface="Trebuchet MS" pitchFamily="34" charset="0"/>
            </a:endParaRPr>
          </a:p>
          <a:p>
            <a:pPr defTabSz="2821641">
              <a:lnSpc>
                <a:spcPct val="100000"/>
              </a:lnSpc>
            </a:pPr>
            <a:endParaRPr lang="en-US" sz="1200" baseline="0" dirty="0" smtClean="0">
              <a:latin typeface="Trebuchet MS" pitchFamily="34" charset="0"/>
            </a:endParaRPr>
          </a:p>
          <a:p>
            <a:pPr defTabSz="2821641">
              <a:lnSpc>
                <a:spcPct val="100000"/>
              </a:lnSpc>
            </a:pPr>
            <a:endParaRPr lang="en-US" sz="1200" dirty="0" smtClean="0"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endParaRPr lang="en-US" sz="1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2821641">
              <a:lnSpc>
                <a:spcPct val="100000"/>
              </a:lnSpc>
            </a:pPr>
            <a:endParaRPr lang="en-US" sz="1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-8104773" y="11115004"/>
            <a:ext cx="7854724" cy="3932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781" tIns="29390" rIns="58781" bIns="29390" rtlCol="0" anchor="ctr"/>
          <a:lstStyle/>
          <a:p>
            <a:pPr algn="ctr"/>
            <a:endParaRPr lang="en-US"/>
          </a:p>
        </p:txBody>
      </p:sp>
      <p:pic>
        <p:nvPicPr>
          <p:cNvPr id="6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691989" y="7979334"/>
            <a:ext cx="2993138" cy="152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51437" y="6798233"/>
            <a:ext cx="442913" cy="219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66" name="TextBox 65"/>
          <p:cNvSpPr txBox="1"/>
          <p:nvPr/>
        </p:nvSpPr>
        <p:spPr>
          <a:xfrm>
            <a:off x="33223805" y="15269320"/>
            <a:ext cx="6870215" cy="1088867"/>
          </a:xfrm>
          <a:prstGeom prst="rect">
            <a:avLst/>
          </a:prstGeom>
          <a:noFill/>
        </p:spPr>
        <p:txBody>
          <a:bodyPr wrap="square" lIns="58781" tIns="29390" rIns="58781" bIns="29390" rtlCol="0">
            <a:spAutoFit/>
          </a:bodyPr>
          <a:lstStyle/>
          <a:p>
            <a:pPr>
              <a:lnSpc>
                <a:spcPts val="2025"/>
              </a:lnSpc>
            </a:pPr>
            <a:r>
              <a:rPr lang="en-US" sz="2000" dirty="0" smtClean="0">
                <a:solidFill>
                  <a:schemeClr val="bg1"/>
                </a:solidFill>
              </a:rPr>
              <a:t>© 2012 PosterPresentations.com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    </a:t>
            </a:r>
            <a:r>
              <a:rPr lang="en-US" sz="1800" dirty="0" smtClean="0">
                <a:solidFill>
                  <a:schemeClr val="bg1"/>
                </a:solidFill>
              </a:rPr>
              <a:t>2117 Fourth Street ,</a:t>
            </a:r>
            <a:r>
              <a:rPr lang="en-US" sz="1800" baseline="0" dirty="0" smtClean="0">
                <a:solidFill>
                  <a:schemeClr val="bg1"/>
                </a:solidFill>
              </a:rPr>
              <a:t> Unit C</a:t>
            </a:r>
            <a:br>
              <a:rPr lang="en-US" sz="1800" baseline="0" dirty="0" smtClean="0">
                <a:solidFill>
                  <a:schemeClr val="bg1"/>
                </a:solidFill>
              </a:rPr>
            </a:br>
            <a:r>
              <a:rPr lang="en-US" sz="1800" baseline="0" dirty="0" smtClean="0">
                <a:solidFill>
                  <a:schemeClr val="bg1"/>
                </a:solidFill>
              </a:rPr>
              <a:t>    Berkeley  CA  94710</a:t>
            </a:r>
            <a:br>
              <a:rPr lang="en-US" sz="1800" baseline="0" dirty="0" smtClean="0">
                <a:solidFill>
                  <a:schemeClr val="bg1"/>
                </a:solidFill>
              </a:rPr>
            </a:br>
            <a:r>
              <a:rPr lang="en-US" sz="1800" baseline="0" dirty="0" smtClean="0">
                <a:solidFill>
                  <a:schemeClr val="bg1"/>
                </a:solidFill>
              </a:rPr>
              <a:t>    </a:t>
            </a:r>
            <a:r>
              <a:rPr lang="en-US" sz="18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2000" b="1" dirty="0">
              <a:solidFill>
                <a:srgbClr val="FFFF00"/>
              </a:solidFill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-7670881" y="15395655"/>
            <a:ext cx="6925830" cy="651775"/>
            <a:chOff x="44242388" y="28041207"/>
            <a:chExt cx="9771400" cy="1103478"/>
          </a:xfrm>
        </p:grpSpPr>
        <p:sp>
          <p:nvSpPr>
            <p:cNvPr id="68" name="Rounded Rectangle 67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69" name="Picture 68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70" name="TextBox 32"/>
            <p:cNvSpPr txBox="1"/>
            <p:nvPr userDrawn="1"/>
          </p:nvSpPr>
          <p:spPr>
            <a:xfrm>
              <a:off x="45342599" y="28041207"/>
              <a:ext cx="8671189" cy="10942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8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8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18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103" name="Straight Connector 102"/>
          <p:cNvCxnSpPr/>
          <p:nvPr/>
        </p:nvCxnSpPr>
        <p:spPr>
          <a:xfrm>
            <a:off x="33166594" y="15136895"/>
            <a:ext cx="7537847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3161339" y="2781300"/>
            <a:ext cx="7537847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-8133348" y="6115050"/>
            <a:ext cx="7869405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33"/>
          <p:cNvSpPr>
            <a:spLocks noChangeArrowheads="1"/>
          </p:cNvSpPr>
          <p:nvPr userDrawn="1"/>
        </p:nvSpPr>
        <p:spPr bwMode="auto">
          <a:xfrm>
            <a:off x="26371154" y="2657475"/>
            <a:ext cx="6209109" cy="13373100"/>
          </a:xfrm>
          <a:prstGeom prst="roundRect">
            <a:avLst>
              <a:gd name="adj" fmla="val 8383"/>
            </a:avLst>
          </a:prstGeom>
          <a:gradFill>
            <a:gsLst>
              <a:gs pos="0">
                <a:srgbClr val="CDD2DE"/>
              </a:gs>
              <a:gs pos="0">
                <a:srgbClr val="F3F5FA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8781" tIns="29390" rIns="58781" bIns="29390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2" name="Rectangle 33"/>
          <p:cNvSpPr>
            <a:spLocks noChangeArrowheads="1"/>
          </p:cNvSpPr>
          <p:nvPr userDrawn="1"/>
        </p:nvSpPr>
        <p:spPr bwMode="auto">
          <a:xfrm>
            <a:off x="6863656" y="2657475"/>
            <a:ext cx="19208948" cy="13373100"/>
          </a:xfrm>
          <a:prstGeom prst="roundRect">
            <a:avLst>
              <a:gd name="adj" fmla="val 3682"/>
            </a:avLst>
          </a:prstGeom>
          <a:gradFill>
            <a:gsLst>
              <a:gs pos="0">
                <a:srgbClr val="CDD2DE"/>
              </a:gs>
              <a:gs pos="0">
                <a:srgbClr val="F3F5FA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8781" tIns="29390" rIns="58781" bIns="29390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3" name="Rectangle 22"/>
          <p:cNvSpPr/>
          <p:nvPr userDrawn="1"/>
        </p:nvSpPr>
        <p:spPr>
          <a:xfrm>
            <a:off x="-8118667" y="9308759"/>
            <a:ext cx="7854724" cy="3932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781" tIns="29390" rIns="58781" bIns="29390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id="1" dur="indefinite" restart="never" nodeType="tmRoot"/>
      </p:par>
    </p:tnLst>
  </p:timing>
  <p:txStyles>
    <p:titleStyle>
      <a:lvl1pPr algn="ctr" defTabSz="2821436" rtl="0" eaLnBrk="1" latinLnBrk="0" hangingPunct="1">
        <a:spcBef>
          <a:spcPct val="0"/>
        </a:spcBef>
        <a:buNone/>
        <a:defRPr sz="56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058039" indent="-1058039" algn="l" defTabSz="2821436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292417" indent="-881699" algn="l" defTabSz="2821436" rtl="0" eaLnBrk="1" latinLnBrk="0" hangingPunct="1">
        <a:spcBef>
          <a:spcPct val="20000"/>
        </a:spcBef>
        <a:buFont typeface="Arial" pitchFamily="34" charset="0"/>
        <a:buChar char="–"/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3526796" indent="-705359" algn="l" defTabSz="2821436" rtl="0" eaLnBrk="1" latinLnBrk="0" hangingPunct="1">
        <a:spcBef>
          <a:spcPct val="20000"/>
        </a:spcBef>
        <a:buFont typeface="Arial" pitchFamily="34" charset="0"/>
        <a:buChar char="•"/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4937514" indent="-705359" algn="l" defTabSz="2821436" rtl="0" eaLnBrk="1" latinLnBrk="0" hangingPunct="1">
        <a:spcBef>
          <a:spcPct val="20000"/>
        </a:spcBef>
        <a:buFont typeface="Arial" pitchFamily="34" charset="0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348231" indent="-705359" algn="l" defTabSz="2821436" rtl="0" eaLnBrk="1" latinLnBrk="0" hangingPunct="1">
        <a:spcBef>
          <a:spcPct val="20000"/>
        </a:spcBef>
        <a:buFont typeface="Arial" pitchFamily="34" charset="0"/>
        <a:buChar char="»"/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758950" indent="-705359" algn="l" defTabSz="2821436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169667" indent="-705359" algn="l" defTabSz="2821436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580386" indent="-705359" algn="l" defTabSz="2821436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1991103" indent="-705359" algn="l" defTabSz="2821436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21436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410719" algn="l" defTabSz="2821436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821436" algn="l" defTabSz="2821436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232155" algn="l" defTabSz="2821436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4pPr>
      <a:lvl5pPr marL="5642872" algn="l" defTabSz="2821436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5pPr>
      <a:lvl6pPr marL="7053590" algn="l" defTabSz="2821436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6pPr>
      <a:lvl7pPr marL="8464309" algn="l" defTabSz="2821436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7pPr>
      <a:lvl8pPr marL="9875027" algn="l" defTabSz="2821436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8pPr>
      <a:lvl9pPr marL="11285745" algn="l" defTabSz="2821436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35"/>
          </p:nvPr>
        </p:nvSpPr>
        <p:spPr/>
      </p:sp>
      <p:sp>
        <p:nvSpPr>
          <p:cNvPr id="17" name="Text Placeholder 16"/>
          <p:cNvSpPr>
            <a:spLocks noGrp="1"/>
          </p:cNvSpPr>
          <p:nvPr>
            <p:ph type="body" sz="quarter" idx="1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6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6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6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6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6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6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6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6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7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7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7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7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7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7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7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7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7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7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8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8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8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Picture Placeholder 42"/>
          <p:cNvSpPr>
            <a:spLocks noGrp="1"/>
          </p:cNvSpPr>
          <p:nvPr>
            <p:ph type="pic" sz="quarter" idx="183"/>
          </p:nvPr>
        </p:nvSpPr>
        <p:spPr/>
      </p:sp>
      <p:sp>
        <p:nvSpPr>
          <p:cNvPr id="44" name="Picture Placeholder 43"/>
          <p:cNvSpPr>
            <a:spLocks noGrp="1"/>
          </p:cNvSpPr>
          <p:nvPr>
            <p:ph type="pic" sz="quarter" idx="184"/>
          </p:nvPr>
        </p:nvSpPr>
        <p:spPr/>
      </p:sp>
      <p:sp>
        <p:nvSpPr>
          <p:cNvPr id="45" name="Picture Placeholder 44"/>
          <p:cNvSpPr>
            <a:spLocks noGrp="1"/>
          </p:cNvSpPr>
          <p:nvPr>
            <p:ph type="pic" sz="quarter" idx="185"/>
          </p:nvPr>
        </p:nvSpPr>
        <p:spPr/>
      </p:sp>
      <p:sp>
        <p:nvSpPr>
          <p:cNvPr id="46" name="Picture Placeholder 45"/>
          <p:cNvSpPr>
            <a:spLocks noGrp="1"/>
          </p:cNvSpPr>
          <p:nvPr>
            <p:ph type="pic" sz="quarter" idx="186"/>
          </p:nvPr>
        </p:nvSpPr>
        <p:spPr/>
      </p:sp>
      <p:sp>
        <p:nvSpPr>
          <p:cNvPr id="47" name="Picture Placeholder 46"/>
          <p:cNvSpPr>
            <a:spLocks noGrp="1"/>
          </p:cNvSpPr>
          <p:nvPr>
            <p:ph type="pic" sz="quarter" idx="187"/>
          </p:nvPr>
        </p:nvSpPr>
        <p:spPr/>
      </p:sp>
      <p:sp>
        <p:nvSpPr>
          <p:cNvPr id="48" name="Picture Placeholder 47"/>
          <p:cNvSpPr>
            <a:spLocks noGrp="1"/>
          </p:cNvSpPr>
          <p:nvPr>
            <p:ph type="pic" sz="quarter" idx="188"/>
          </p:nvPr>
        </p:nvSpPr>
        <p:spPr/>
      </p:sp>
      <p:sp>
        <p:nvSpPr>
          <p:cNvPr id="49" name="Picture Placeholder 48"/>
          <p:cNvSpPr>
            <a:spLocks noGrp="1"/>
          </p:cNvSpPr>
          <p:nvPr>
            <p:ph type="pic" sz="quarter" idx="189"/>
          </p:nvPr>
        </p:nvSpPr>
        <p:spPr/>
      </p:sp>
      <p:sp>
        <p:nvSpPr>
          <p:cNvPr id="50" name="Picture Placeholder 49"/>
          <p:cNvSpPr>
            <a:spLocks noGrp="1"/>
          </p:cNvSpPr>
          <p:nvPr>
            <p:ph type="pic" sz="quarter" idx="190"/>
          </p:nvPr>
        </p:nvSpPr>
        <p:spPr/>
      </p:sp>
      <p:sp>
        <p:nvSpPr>
          <p:cNvPr id="51" name="Picture Placeholder 50"/>
          <p:cNvSpPr>
            <a:spLocks noGrp="1"/>
          </p:cNvSpPr>
          <p:nvPr>
            <p:ph type="pic" sz="quarter" idx="191"/>
          </p:nvPr>
        </p:nvSpPr>
        <p:spPr/>
      </p:sp>
      <p:sp>
        <p:nvSpPr>
          <p:cNvPr id="52" name="Picture Placeholder 51"/>
          <p:cNvSpPr>
            <a:spLocks noGrp="1"/>
          </p:cNvSpPr>
          <p:nvPr>
            <p:ph type="pic" sz="quarter" idx="192"/>
          </p:nvPr>
        </p:nvSpPr>
        <p:spPr/>
      </p:sp>
      <p:sp>
        <p:nvSpPr>
          <p:cNvPr id="53" name="Picture Placeholder 52"/>
          <p:cNvSpPr>
            <a:spLocks noGrp="1"/>
          </p:cNvSpPr>
          <p:nvPr>
            <p:ph type="pic" sz="quarter" idx="193"/>
          </p:nvPr>
        </p:nvSpPr>
        <p:spPr/>
      </p:sp>
      <p:sp>
        <p:nvSpPr>
          <p:cNvPr id="54" name="Picture Placeholder 53"/>
          <p:cNvSpPr>
            <a:spLocks noGrp="1"/>
          </p:cNvSpPr>
          <p:nvPr>
            <p:ph type="pic" sz="quarter" idx="194"/>
          </p:nvPr>
        </p:nvSpPr>
        <p:spPr/>
      </p:sp>
      <p:sp>
        <p:nvSpPr>
          <p:cNvPr id="55" name="Text Placeholder 54"/>
          <p:cNvSpPr>
            <a:spLocks noGrp="1"/>
          </p:cNvSpPr>
          <p:nvPr>
            <p:ph type="body" sz="quarter" idx="150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1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196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1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Presentations.com-36x72-Template-V2b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osterPresentations.com-48x96-Template-V2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lassic 3 Columns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PosterPresentations.com-36x72-Template-V2b</Template>
  <TotalTime>41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PosterPresentations.com-36x72-Template-V2b</vt:lpstr>
      <vt:lpstr>1_PosterPresentations.com-48x96-Template-V2</vt:lpstr>
      <vt:lpstr>1_Classic 3 Columns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PosterPresentations.com - 510.649.3001</dc:creator>
  <cp:lastModifiedBy>CanterburyMedia</cp:lastModifiedBy>
  <cp:revision>12</cp:revision>
  <dcterms:created xsi:type="dcterms:W3CDTF">2011-04-21T17:12:27Z</dcterms:created>
  <dcterms:modified xsi:type="dcterms:W3CDTF">2012-02-17T22:59:10Z</dcterms:modified>
</cp:coreProperties>
</file>