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9" r:id="rId2"/>
    <p:sldMasterId id="2147483657" r:id="rId3"/>
  </p:sldMasterIdLst>
  <p:notesMasterIdLst>
    <p:notesMasterId r:id="rId5"/>
  </p:notesMasterIdLst>
  <p:sldIdLst>
    <p:sldId id="256" r:id="rId4"/>
  </p:sldIdLst>
  <p:sldSz cx="32918400" cy="16459200"/>
  <p:notesSz cx="6858000" cy="9144000"/>
  <p:defaultTextStyle>
    <a:defPPr>
      <a:defRPr lang="en-US"/>
    </a:defPPr>
    <a:lvl1pPr marL="0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19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436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155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2872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590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309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027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5745" algn="l" defTabSz="282143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799" autoAdjust="0"/>
    <p:restoredTop sz="94707" autoAdjust="0"/>
  </p:normalViewPr>
  <p:slideViewPr>
    <p:cSldViewPr snapToGrid="0" snapToObjects="1" showGuides="1">
      <p:cViewPr>
        <p:scale>
          <a:sx n="36" d="100"/>
          <a:sy n="36" d="100"/>
        </p:scale>
        <p:origin x="-1950" y="-588"/>
      </p:cViewPr>
      <p:guideLst>
        <p:guide orient="horz" pos="10367"/>
        <p:guide orient="horz" pos="30"/>
        <p:guide pos="20523"/>
        <p:guide pos="2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9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10719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821436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232155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642872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053590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464309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9875027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285745" algn="l" defTabSz="282143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5998" y="8351507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55998" y="2712489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55998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9250086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458453" y="2712489"/>
            <a:ext cx="7856368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55998" y="316046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55998" y="791732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785054" y="2712489"/>
            <a:ext cx="7779732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785056" y="3160469"/>
            <a:ext cx="7779730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785055" y="7229787"/>
            <a:ext cx="7779729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785055" y="7663968"/>
            <a:ext cx="7779729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785053" y="12550599"/>
            <a:ext cx="7779731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785053" y="12984781"/>
            <a:ext cx="7779731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8458453" y="3160469"/>
            <a:ext cx="7808242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6" hasCustomPrompt="1"/>
          </p:nvPr>
        </p:nvSpPr>
        <p:spPr>
          <a:xfrm>
            <a:off x="16593461" y="3160469"/>
            <a:ext cx="7815040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16626110" y="2712489"/>
            <a:ext cx="7815040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161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62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63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4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165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166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68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69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70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71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-8114234" y="94058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none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176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177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78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79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80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81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82" hasCustomPrompt="1"/>
          </p:nvPr>
        </p:nvSpPr>
        <p:spPr>
          <a:xfrm>
            <a:off x="-8138297" y="11088604"/>
            <a:ext cx="7825476" cy="353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58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3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4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5" name="Picture Placeholder 13"/>
          <p:cNvSpPr>
            <a:spLocks noGrp="1"/>
          </p:cNvSpPr>
          <p:nvPr>
            <p:ph type="pic" sz="quarter" idx="191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6" name="Picture Placeholder 13"/>
          <p:cNvSpPr>
            <a:spLocks noGrp="1"/>
          </p:cNvSpPr>
          <p:nvPr>
            <p:ph type="pic" sz="quarter" idx="192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7" name="Picture Placeholder 13"/>
          <p:cNvSpPr>
            <a:spLocks noGrp="1"/>
          </p:cNvSpPr>
          <p:nvPr>
            <p:ph type="pic" sz="quarter" idx="19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19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75611" y="1025918"/>
            <a:ext cx="24767178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4075611" y="1624147"/>
            <a:ext cx="2476717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4075611" y="180134"/>
            <a:ext cx="24767178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54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5998" y="8217656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55998" y="2651137"/>
            <a:ext cx="6218224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INTRODUCTION/ABSTRACT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863954" y="2651137"/>
            <a:ext cx="6201965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55998" y="3094343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55998" y="7774451"/>
            <a:ext cx="6218224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353393" y="3094343"/>
            <a:ext cx="6206195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353393" y="2651137"/>
            <a:ext cx="6206195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360438" y="2651137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360438" y="3094343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360438" y="7086912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360438" y="7530117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360438" y="12407723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REFERENCES/CONTACT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360438" y="12850930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6850340" y="3094343"/>
            <a:ext cx="6203509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6" hasCustomPrompt="1"/>
          </p:nvPr>
        </p:nvSpPr>
        <p:spPr>
          <a:xfrm>
            <a:off x="19846814" y="3094343"/>
            <a:ext cx="6206195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19846814" y="2651137"/>
            <a:ext cx="6206195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5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5"/>
          <p:cNvSpPr>
            <a:spLocks noGrp="1"/>
          </p:cNvSpPr>
          <p:nvPr>
            <p:ph type="body" sz="quarter" idx="161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62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63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64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65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66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68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69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70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71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-8114234" y="9320136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76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177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78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4" name="Text Placeholder 3"/>
          <p:cNvSpPr>
            <a:spLocks noGrp="1"/>
          </p:cNvSpPr>
          <p:nvPr>
            <p:ph type="body" sz="quarter" idx="179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5" name="Text Placeholder 3"/>
          <p:cNvSpPr>
            <a:spLocks noGrp="1"/>
          </p:cNvSpPr>
          <p:nvPr>
            <p:ph type="body" sz="quarter" idx="180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6" name="Text Placeholder 3"/>
          <p:cNvSpPr>
            <a:spLocks noGrp="1"/>
          </p:cNvSpPr>
          <p:nvPr>
            <p:ph type="body" sz="quarter" idx="181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182" hasCustomPrompt="1"/>
          </p:nvPr>
        </p:nvSpPr>
        <p:spPr>
          <a:xfrm>
            <a:off x="-8138297" y="11117179"/>
            <a:ext cx="7825476" cy="353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8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9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0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2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3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4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5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6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7" name="Picture Placeholder 13"/>
          <p:cNvSpPr>
            <a:spLocks noGrp="1"/>
          </p:cNvSpPr>
          <p:nvPr>
            <p:ph type="pic" sz="quarter" idx="191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8" name="Picture Placeholder 13"/>
          <p:cNvSpPr>
            <a:spLocks noGrp="1"/>
          </p:cNvSpPr>
          <p:nvPr>
            <p:ph type="pic" sz="quarter" idx="192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9" name="Picture Placeholder 13"/>
          <p:cNvSpPr>
            <a:spLocks noGrp="1"/>
          </p:cNvSpPr>
          <p:nvPr>
            <p:ph type="pic" sz="quarter" idx="19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30" name="Picture Placeholder 13"/>
          <p:cNvSpPr>
            <a:spLocks noGrp="1"/>
          </p:cNvSpPr>
          <p:nvPr>
            <p:ph type="pic" sz="quarter" idx="19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55998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9250086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75611" y="1025918"/>
            <a:ext cx="24767178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95" hasCustomPrompt="1"/>
          </p:nvPr>
        </p:nvSpPr>
        <p:spPr>
          <a:xfrm>
            <a:off x="4075611" y="1624147"/>
            <a:ext cx="2476717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96" hasCustomPrompt="1"/>
          </p:nvPr>
        </p:nvSpPr>
        <p:spPr>
          <a:xfrm>
            <a:off x="4075611" y="180134"/>
            <a:ext cx="24767178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54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5998" y="8246164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55998" y="2679712"/>
            <a:ext cx="6218224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INTRODUCTION/ABSTRACT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72256" y="12431445"/>
            <a:ext cx="6201965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69301" y="3106199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55998" y="7803026"/>
            <a:ext cx="6218224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863419" y="2679712"/>
            <a:ext cx="19196981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360438" y="2679712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360437" y="3106199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360437" y="7115487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360437" y="7558625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360437" y="12436298"/>
            <a:ext cx="6204347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 REFERENCES/CONTACT</a:t>
            </a:r>
            <a:endParaRPr lang="en-US" dirty="0"/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360437" y="12879438"/>
            <a:ext cx="6204347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358642" y="12879438"/>
            <a:ext cx="6203509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16" name="Text Placeholder 3"/>
          <p:cNvSpPr>
            <a:spLocks noGrp="1"/>
          </p:cNvSpPr>
          <p:nvPr>
            <p:ph type="body" sz="quarter" idx="160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61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62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1" name="Text Placeholder 5"/>
          <p:cNvSpPr>
            <a:spLocks noGrp="1"/>
          </p:cNvSpPr>
          <p:nvPr>
            <p:ph type="body" sz="quarter" idx="163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64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3" name="Text Placeholder 5"/>
          <p:cNvSpPr>
            <a:spLocks noGrp="1"/>
          </p:cNvSpPr>
          <p:nvPr>
            <p:ph type="body" sz="quarter" idx="165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4" name="Text Placeholder 5"/>
          <p:cNvSpPr>
            <a:spLocks noGrp="1"/>
          </p:cNvSpPr>
          <p:nvPr>
            <p:ph type="body" sz="quarter" idx="166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5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68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69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70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71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-8114234" y="9291561"/>
            <a:ext cx="7825476" cy="426487"/>
          </a:xfrm>
          <a:prstGeom prst="rect">
            <a:avLst/>
          </a:prstGeom>
          <a:noFill/>
        </p:spPr>
        <p:txBody>
          <a:bodyPr wrap="square" lIns="58781" tIns="58781" rIns="58781" bIns="58781" anchor="ctr" anchorCtr="0">
            <a:spAutoFit/>
          </a:bodyPr>
          <a:lstStyle>
            <a:lvl1pPr algn="ctr">
              <a:buNone/>
              <a:defRPr sz="2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31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2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3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4" name="Text Placeholder 3"/>
          <p:cNvSpPr>
            <a:spLocks noGrp="1"/>
          </p:cNvSpPr>
          <p:nvPr>
            <p:ph type="body" sz="quarter" idx="176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5" name="Text Placeholder 3"/>
          <p:cNvSpPr>
            <a:spLocks noGrp="1"/>
          </p:cNvSpPr>
          <p:nvPr>
            <p:ph type="body" sz="quarter" idx="177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6" name="Text Placeholder 3"/>
          <p:cNvSpPr>
            <a:spLocks noGrp="1"/>
          </p:cNvSpPr>
          <p:nvPr>
            <p:ph type="body" sz="quarter" idx="178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7" name="Text Placeholder 3"/>
          <p:cNvSpPr>
            <a:spLocks noGrp="1"/>
          </p:cNvSpPr>
          <p:nvPr>
            <p:ph type="body" sz="quarter" idx="179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8" name="Text Placeholder 3"/>
          <p:cNvSpPr>
            <a:spLocks noGrp="1"/>
          </p:cNvSpPr>
          <p:nvPr>
            <p:ph type="body" sz="quarter" idx="180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39" name="Text Placeholder 3"/>
          <p:cNvSpPr>
            <a:spLocks noGrp="1"/>
          </p:cNvSpPr>
          <p:nvPr>
            <p:ph type="body" sz="quarter" idx="181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0" name="Text Placeholder 3"/>
          <p:cNvSpPr>
            <a:spLocks noGrp="1"/>
          </p:cNvSpPr>
          <p:nvPr>
            <p:ph type="body" sz="quarter" idx="182" hasCustomPrompt="1"/>
          </p:nvPr>
        </p:nvSpPr>
        <p:spPr>
          <a:xfrm>
            <a:off x="-8138297" y="11174329"/>
            <a:ext cx="7825476" cy="3539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141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2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3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4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5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6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7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8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49" name="Picture Placeholder 13"/>
          <p:cNvSpPr>
            <a:spLocks noGrp="1"/>
          </p:cNvSpPr>
          <p:nvPr>
            <p:ph type="pic" sz="quarter" idx="191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0" name="Picture Placeholder 13"/>
          <p:cNvSpPr>
            <a:spLocks noGrp="1"/>
          </p:cNvSpPr>
          <p:nvPr>
            <p:ph type="pic" sz="quarter" idx="192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1" name="Picture Placeholder 13"/>
          <p:cNvSpPr>
            <a:spLocks noGrp="1"/>
          </p:cNvSpPr>
          <p:nvPr>
            <p:ph type="pic" sz="quarter" idx="193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52" name="Picture Placeholder 13"/>
          <p:cNvSpPr>
            <a:spLocks noGrp="1"/>
          </p:cNvSpPr>
          <p:nvPr>
            <p:ph type="pic" sz="quarter" idx="194" hasCustomPrompt="1"/>
          </p:nvPr>
        </p:nvSpPr>
        <p:spPr>
          <a:xfrm>
            <a:off x="-6044862" y="12982638"/>
            <a:ext cx="3358812" cy="225649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8781" tIns="29390" rIns="58781" bIns="29390" anchor="ctr"/>
          <a:lstStyle>
            <a:lvl1pPr marL="0" indent="0" algn="ctr">
              <a:buNone/>
              <a:defRPr sz="26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95" hasCustomPrompt="1"/>
          </p:nvPr>
        </p:nvSpPr>
        <p:spPr>
          <a:xfrm>
            <a:off x="13366346" y="3106199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96" hasCustomPrompt="1"/>
          </p:nvPr>
        </p:nvSpPr>
        <p:spPr>
          <a:xfrm>
            <a:off x="19863391" y="3106199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97" hasCustomPrompt="1"/>
          </p:nvPr>
        </p:nvSpPr>
        <p:spPr>
          <a:xfrm>
            <a:off x="372256" y="3106199"/>
            <a:ext cx="6218224" cy="353943"/>
          </a:xfrm>
          <a:prstGeom prst="rect">
            <a:avLst/>
          </a:prstGeom>
        </p:spPr>
        <p:txBody>
          <a:bodyPr wrap="square" lIns="68580" tIns="68580" rIns="68580" bIns="68580">
            <a:spAutoFit/>
          </a:bodyPr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955174" indent="-367375">
              <a:defRPr sz="1600">
                <a:latin typeface="Trebuchet MS" pitchFamily="34" charset="0"/>
              </a:defRPr>
            </a:lvl2pPr>
            <a:lvl3pPr marL="1322548" indent="-367375">
              <a:defRPr sz="1600">
                <a:latin typeface="Trebuchet MS" pitchFamily="34" charset="0"/>
              </a:defRPr>
            </a:lvl3pPr>
            <a:lvl4pPr marL="1726661" indent="-404113">
              <a:defRPr sz="1600">
                <a:latin typeface="Trebuchet MS" pitchFamily="34" charset="0"/>
              </a:defRPr>
            </a:lvl4pPr>
            <a:lvl5pPr marL="2020560" indent="-293900"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6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55998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9250086" y="571500"/>
            <a:ext cx="3314700" cy="1257300"/>
          </a:xfrm>
          <a:prstGeom prst="rect">
            <a:avLst/>
          </a:prstGeom>
        </p:spPr>
        <p:txBody>
          <a:bodyPr lIns="58781" tIns="29390" rIns="58781" bIns="29390" anchor="ctr"/>
          <a:lstStyle>
            <a:lvl1pPr algn="ctr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75611" y="1025918"/>
            <a:ext cx="24767178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0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98" hasCustomPrompt="1"/>
          </p:nvPr>
        </p:nvSpPr>
        <p:spPr>
          <a:xfrm>
            <a:off x="4075611" y="1624147"/>
            <a:ext cx="24767178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7" name="Text Placeholder 76"/>
          <p:cNvSpPr>
            <a:spLocks noGrp="1"/>
          </p:cNvSpPr>
          <p:nvPr>
            <p:ph type="body" sz="quarter" idx="199" hasCustomPrompt="1"/>
          </p:nvPr>
        </p:nvSpPr>
        <p:spPr>
          <a:xfrm>
            <a:off x="4075611" y="180134"/>
            <a:ext cx="24767178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5400" b="1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8157411" y="-9798"/>
            <a:ext cx="7893468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36”x72” professional  poster. It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1800" baseline="0" dirty="0" smtClean="0">
                <a:latin typeface="Trebuchet MS" pitchFamily="34" charset="0"/>
              </a:rPr>
              <a:t> text, and graphics</a:t>
            </a:r>
            <a:r>
              <a:rPr lang="en-US" sz="1800" dirty="0" smtClean="0">
                <a:latin typeface="Trebuchet MS" pitchFamily="34" charset="0"/>
              </a:rPr>
              <a:t>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it to create your presentation. Then send</a:t>
            </a:r>
            <a:r>
              <a:rPr lang="en-US" sz="1800" baseline="0" dirty="0" smtClean="0">
                <a:latin typeface="Trebuchet MS" pitchFamily="34" charset="0"/>
              </a:rPr>
              <a:t> it </a:t>
            </a:r>
            <a:r>
              <a:rPr lang="en-US" sz="1800" dirty="0" smtClean="0">
                <a:latin typeface="Trebuchet MS" pitchFamily="34" charset="0"/>
              </a:rPr>
              <a:t>to </a:t>
            </a:r>
            <a:r>
              <a:rPr lang="en-US" sz="1800" b="1" dirty="0" smtClean="0">
                <a:latin typeface="Trebuchet MS" pitchFamily="34" charset="0"/>
              </a:rPr>
              <a:t>PosterPresentations.com</a:t>
            </a:r>
            <a:r>
              <a:rPr lang="en-US" sz="18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We provide a series of </a:t>
            </a:r>
            <a:r>
              <a:rPr lang="en-US" sz="1800" b="1" dirty="0" smtClean="0">
                <a:latin typeface="Trebuchet MS" pitchFamily="34" charset="0"/>
              </a:rPr>
              <a:t>online tutorials</a:t>
            </a:r>
            <a:r>
              <a:rPr lang="en-US" sz="18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View our online</a:t>
            </a:r>
            <a:r>
              <a:rPr lang="en-US" sz="1800" baseline="0" dirty="0" smtClean="0">
                <a:latin typeface="Trebuchet MS" pitchFamily="34" charset="0"/>
              </a:rPr>
              <a:t> tutorials at: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latin typeface="Trebuchet MS" pitchFamily="34" charset="0"/>
              </a:rPr>
              <a:t>(copy</a:t>
            </a:r>
            <a:r>
              <a:rPr lang="en-US" sz="18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For assistance and to order your printed poster</a:t>
            </a:r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Drag a placeholder onto the</a:t>
            </a:r>
            <a:r>
              <a:rPr lang="en-US" sz="1800" baseline="0" dirty="0" smtClean="0">
                <a:latin typeface="Trebuchet MS" pitchFamily="34" charset="0"/>
              </a:rPr>
              <a:t> poster area,</a:t>
            </a:r>
            <a:r>
              <a:rPr lang="en-US" sz="1800" dirty="0" smtClean="0">
                <a:latin typeface="Trebuchet MS" pitchFamily="34" charset="0"/>
              </a:rPr>
              <a:t> size it, and click it to edit.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</a:t>
            </a:r>
            <a:r>
              <a:rPr lang="en-US" sz="18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27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329184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14365" y="16116300"/>
            <a:ext cx="1885950" cy="2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8669" tIns="29329" rIns="58669" bIns="29329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55997" y="2686050"/>
            <a:ext cx="7801414" cy="13373100"/>
          </a:xfrm>
          <a:prstGeom prst="roundRect">
            <a:avLst>
              <a:gd name="adj" fmla="val 6045"/>
            </a:avLst>
          </a:prstGeom>
          <a:gradFill flip="none" rotWithShape="1"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3166594" y="0"/>
            <a:ext cx="7537847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800" b="1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2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526628">
              <a:lnSpc>
                <a:spcPct val="100000"/>
              </a:lnSpc>
            </a:pPr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template has four</a:t>
            </a: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different column layouts. </a:t>
            </a:r>
          </a:p>
          <a:p>
            <a:pPr defTabSz="3526628">
              <a:lnSpc>
                <a:spcPct val="100000"/>
              </a:lnSpc>
            </a:pP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your mouse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on the background and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the layout options.</a:t>
            </a:r>
            <a:endParaRPr lang="en-US" sz="1800" dirty="0" smtClean="0"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8104773" y="11115004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91989" y="7979334"/>
            <a:ext cx="2993138" cy="15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51437" y="6798233"/>
            <a:ext cx="442913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33223805" y="15269320"/>
            <a:ext cx="6870215" cy="1088867"/>
          </a:xfrm>
          <a:prstGeom prst="rect">
            <a:avLst/>
          </a:prstGeom>
          <a:noFill/>
        </p:spPr>
        <p:txBody>
          <a:bodyPr wrap="square" lIns="58781" tIns="29390" rIns="58781" bIns="29390" rtlCol="0">
            <a:spAutoFit/>
          </a:bodyPr>
          <a:lstStyle/>
          <a:p>
            <a:pPr>
              <a:lnSpc>
                <a:spcPts val="2025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7670881" y="15395655"/>
            <a:ext cx="6925830" cy="651775"/>
            <a:chOff x="44242388" y="28041207"/>
            <a:chExt cx="9771400" cy="1103478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041207"/>
              <a:ext cx="8671189" cy="109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33166594" y="15136895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161339" y="2781300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8133348" y="6115050"/>
            <a:ext cx="7869405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8496948" y="2686050"/>
            <a:ext cx="7801414" cy="13373100"/>
          </a:xfrm>
          <a:prstGeom prst="roundRect">
            <a:avLst>
              <a:gd name="adj" fmla="val 6045"/>
            </a:avLst>
          </a:prstGeom>
          <a:gradFill flip="none" rotWithShape="1"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16637899" y="2686050"/>
            <a:ext cx="7801414" cy="13373100"/>
          </a:xfrm>
          <a:prstGeom prst="roundRect">
            <a:avLst>
              <a:gd name="adj" fmla="val 6045"/>
            </a:avLst>
          </a:prstGeom>
          <a:gradFill flip="none" rotWithShape="1"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33"/>
          <p:cNvSpPr>
            <a:spLocks noChangeArrowheads="1"/>
          </p:cNvSpPr>
          <p:nvPr userDrawn="1"/>
        </p:nvSpPr>
        <p:spPr bwMode="auto">
          <a:xfrm>
            <a:off x="24778849" y="2686050"/>
            <a:ext cx="7801414" cy="13373100"/>
          </a:xfrm>
          <a:prstGeom prst="roundRect">
            <a:avLst>
              <a:gd name="adj" fmla="val 6045"/>
            </a:avLst>
          </a:prstGeom>
          <a:gradFill flip="none" rotWithShape="1"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  <a:tileRect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-8146336" y="9410901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2821436" rtl="0" eaLnBrk="1" latinLnBrk="0" hangingPunct="1">
        <a:spcBef>
          <a:spcPct val="0"/>
        </a:spcBef>
        <a:buNone/>
        <a:defRPr sz="56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058039" indent="-1058039" algn="l" defTabSz="282143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417" indent="-881699" algn="l" defTabSz="282143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79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14" indent="-705359" algn="l" defTabSz="2821436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231" indent="-705359" algn="l" defTabSz="2821436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8950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9667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38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103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1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436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15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59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30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027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574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329184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14365" y="16116300"/>
            <a:ext cx="1885950" cy="2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8669" tIns="29329" rIns="58669" bIns="29329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8157411" y="-9798"/>
            <a:ext cx="7893468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36”x72” professional  poster. It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1800" baseline="0" dirty="0" smtClean="0">
                <a:latin typeface="Trebuchet MS" pitchFamily="34" charset="0"/>
              </a:rPr>
              <a:t> text, and graphics</a:t>
            </a:r>
            <a:r>
              <a:rPr lang="en-US" sz="1800" dirty="0" smtClean="0">
                <a:latin typeface="Trebuchet MS" pitchFamily="34" charset="0"/>
              </a:rPr>
              <a:t>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it to create your presentation. Then send</a:t>
            </a:r>
            <a:r>
              <a:rPr lang="en-US" sz="1800" baseline="0" dirty="0" smtClean="0">
                <a:latin typeface="Trebuchet MS" pitchFamily="34" charset="0"/>
              </a:rPr>
              <a:t> it </a:t>
            </a:r>
            <a:r>
              <a:rPr lang="en-US" sz="1800" dirty="0" smtClean="0">
                <a:latin typeface="Trebuchet MS" pitchFamily="34" charset="0"/>
              </a:rPr>
              <a:t>to </a:t>
            </a:r>
            <a:r>
              <a:rPr lang="en-US" sz="1800" b="1" dirty="0" smtClean="0">
                <a:latin typeface="Trebuchet MS" pitchFamily="34" charset="0"/>
              </a:rPr>
              <a:t>PosterPresentations.com</a:t>
            </a:r>
            <a:r>
              <a:rPr lang="en-US" sz="18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We provide a series of </a:t>
            </a:r>
            <a:r>
              <a:rPr lang="en-US" sz="1800" b="1" dirty="0" smtClean="0">
                <a:latin typeface="Trebuchet MS" pitchFamily="34" charset="0"/>
              </a:rPr>
              <a:t>online tutorials</a:t>
            </a:r>
            <a:r>
              <a:rPr lang="en-US" sz="18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View our online</a:t>
            </a:r>
            <a:r>
              <a:rPr lang="en-US" sz="1800" baseline="0" dirty="0" smtClean="0">
                <a:latin typeface="Trebuchet MS" pitchFamily="34" charset="0"/>
              </a:rPr>
              <a:t> tutorials at: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latin typeface="Trebuchet MS" pitchFamily="34" charset="0"/>
              </a:rPr>
              <a:t>(copy</a:t>
            </a:r>
            <a:r>
              <a:rPr lang="en-US" sz="18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For assistance and to order your printed poster</a:t>
            </a:r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Drag a placeholder onto the</a:t>
            </a:r>
            <a:r>
              <a:rPr lang="en-US" sz="1800" baseline="0" dirty="0" smtClean="0">
                <a:latin typeface="Trebuchet MS" pitchFamily="34" charset="0"/>
              </a:rPr>
              <a:t> poster area,</a:t>
            </a:r>
            <a:r>
              <a:rPr lang="en-US" sz="1800" dirty="0" smtClean="0">
                <a:latin typeface="Trebuchet MS" pitchFamily="34" charset="0"/>
              </a:rPr>
              <a:t> size it, and click it to edit.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</a:t>
            </a:r>
            <a:r>
              <a:rPr lang="en-US" sz="18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2700" b="1" dirty="0">
              <a:latin typeface="Trebuchet MS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66594" y="0"/>
            <a:ext cx="7537847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800" b="1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2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526628">
              <a:lnSpc>
                <a:spcPct val="100000"/>
              </a:lnSpc>
            </a:pPr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template has four</a:t>
            </a: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different column layouts. </a:t>
            </a:r>
          </a:p>
          <a:p>
            <a:pPr defTabSz="3526628">
              <a:lnSpc>
                <a:spcPct val="100000"/>
              </a:lnSpc>
            </a:pP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your mouse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on the background and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the layout options.</a:t>
            </a:r>
            <a:endParaRPr lang="en-US" sz="1800" dirty="0" smtClean="0"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8104773" y="11115004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91989" y="7979334"/>
            <a:ext cx="2993138" cy="15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51437" y="6798233"/>
            <a:ext cx="442913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5" name="TextBox 44"/>
          <p:cNvSpPr txBox="1"/>
          <p:nvPr/>
        </p:nvSpPr>
        <p:spPr>
          <a:xfrm>
            <a:off x="33223805" y="15269320"/>
            <a:ext cx="6870215" cy="1088867"/>
          </a:xfrm>
          <a:prstGeom prst="rect">
            <a:avLst/>
          </a:prstGeom>
          <a:noFill/>
        </p:spPr>
        <p:txBody>
          <a:bodyPr wrap="square" lIns="58781" tIns="29390" rIns="58781" bIns="29390" rtlCol="0">
            <a:spAutoFit/>
          </a:bodyPr>
          <a:lstStyle/>
          <a:p>
            <a:pPr>
              <a:lnSpc>
                <a:spcPts val="2025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-7670881" y="15395655"/>
            <a:ext cx="6925830" cy="651775"/>
            <a:chOff x="44242388" y="28041207"/>
            <a:chExt cx="9771400" cy="1103478"/>
          </a:xfrm>
        </p:grpSpPr>
        <p:sp>
          <p:nvSpPr>
            <p:cNvPr id="47" name="Rounded Rectangle 46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8" name="Picture 4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9" name="TextBox 32"/>
            <p:cNvSpPr txBox="1"/>
            <p:nvPr userDrawn="1"/>
          </p:nvSpPr>
          <p:spPr>
            <a:xfrm>
              <a:off x="45342599" y="28041207"/>
              <a:ext cx="8671189" cy="109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33166594" y="15136895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3161339" y="2781300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-8133348" y="6115050"/>
            <a:ext cx="7869405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347067" y="2628900"/>
            <a:ext cx="6209109" cy="13373100"/>
          </a:xfrm>
          <a:prstGeom prst="roundRect">
            <a:avLst>
              <a:gd name="adj" fmla="val 60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33"/>
          <p:cNvSpPr>
            <a:spLocks noChangeArrowheads="1"/>
          </p:cNvSpPr>
          <p:nvPr userDrawn="1"/>
        </p:nvSpPr>
        <p:spPr bwMode="auto">
          <a:xfrm>
            <a:off x="6850856" y="2628900"/>
            <a:ext cx="6209109" cy="13373100"/>
          </a:xfrm>
          <a:prstGeom prst="roundRect">
            <a:avLst>
              <a:gd name="adj" fmla="val 60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33"/>
          <p:cNvSpPr>
            <a:spLocks noChangeArrowheads="1"/>
          </p:cNvSpPr>
          <p:nvPr userDrawn="1"/>
        </p:nvSpPr>
        <p:spPr bwMode="auto">
          <a:xfrm>
            <a:off x="13354645" y="2628900"/>
            <a:ext cx="6209109" cy="13373100"/>
          </a:xfrm>
          <a:prstGeom prst="roundRect">
            <a:avLst>
              <a:gd name="adj" fmla="val 60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33"/>
          <p:cNvSpPr>
            <a:spLocks noChangeArrowheads="1"/>
          </p:cNvSpPr>
          <p:nvPr userDrawn="1"/>
        </p:nvSpPr>
        <p:spPr bwMode="auto">
          <a:xfrm>
            <a:off x="19858434" y="2628900"/>
            <a:ext cx="6209109" cy="13373100"/>
          </a:xfrm>
          <a:prstGeom prst="roundRect">
            <a:avLst>
              <a:gd name="adj" fmla="val 60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33"/>
          <p:cNvSpPr>
            <a:spLocks noChangeArrowheads="1"/>
          </p:cNvSpPr>
          <p:nvPr userDrawn="1"/>
        </p:nvSpPr>
        <p:spPr bwMode="auto">
          <a:xfrm>
            <a:off x="26362224" y="2628900"/>
            <a:ext cx="6209109" cy="13373100"/>
          </a:xfrm>
          <a:prstGeom prst="roundRect">
            <a:avLst>
              <a:gd name="adj" fmla="val 60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-8118627" y="9300065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txStyles>
    <p:titleStyle>
      <a:lvl1pPr algn="ctr" defTabSz="2821436" rtl="0" eaLnBrk="1" latinLnBrk="0" hangingPunct="1">
        <a:spcBef>
          <a:spcPct val="0"/>
        </a:spcBef>
        <a:buNone/>
        <a:defRPr sz="56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058039" indent="-1058039" algn="l" defTabSz="282143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417" indent="-881699" algn="l" defTabSz="282143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79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14" indent="-705359" algn="l" defTabSz="2821436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231" indent="-705359" algn="l" defTabSz="2821436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8950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9667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38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103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1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436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15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59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30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027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574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32918400" cy="2400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2402681"/>
            <a:ext cx="32918400" cy="76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14365" y="16116300"/>
            <a:ext cx="1885950" cy="22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8669" tIns="29329" rIns="58669" bIns="29329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4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4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4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7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55997" y="2657475"/>
            <a:ext cx="6209109" cy="13373100"/>
          </a:xfrm>
          <a:prstGeom prst="roundRect">
            <a:avLst>
              <a:gd name="adj" fmla="val 8383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-8157411" y="-9798"/>
            <a:ext cx="7893468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7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2007 template produces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 36”x72” professional  poster. It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1800" baseline="0" dirty="0" smtClean="0">
                <a:latin typeface="Trebuchet MS" pitchFamily="34" charset="0"/>
              </a:rPr>
              <a:t> text, and graphics</a:t>
            </a:r>
            <a:r>
              <a:rPr lang="en-US" sz="1800" dirty="0" smtClean="0">
                <a:latin typeface="Trebuchet MS" pitchFamily="34" charset="0"/>
              </a:rPr>
              <a:t>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it to create your presentation. Then send</a:t>
            </a:r>
            <a:r>
              <a:rPr lang="en-US" sz="1800" baseline="0" dirty="0" smtClean="0">
                <a:latin typeface="Trebuchet MS" pitchFamily="34" charset="0"/>
              </a:rPr>
              <a:t> it </a:t>
            </a:r>
            <a:r>
              <a:rPr lang="en-US" sz="1800" dirty="0" smtClean="0">
                <a:latin typeface="Trebuchet MS" pitchFamily="34" charset="0"/>
              </a:rPr>
              <a:t>to </a:t>
            </a:r>
            <a:r>
              <a:rPr lang="en-US" sz="1800" b="1" dirty="0" smtClean="0">
                <a:latin typeface="Trebuchet MS" pitchFamily="34" charset="0"/>
              </a:rPr>
              <a:t>PosterPresentations.com</a:t>
            </a:r>
            <a:r>
              <a:rPr lang="en-US" sz="18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1800" dirty="0" smtClean="0">
                <a:latin typeface="Trebuchet MS" pitchFamily="34" charset="0"/>
              </a:rPr>
            </a:br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We provide a series of </a:t>
            </a:r>
            <a:r>
              <a:rPr lang="en-US" sz="1800" b="1" dirty="0" smtClean="0">
                <a:latin typeface="Trebuchet MS" pitchFamily="34" charset="0"/>
              </a:rPr>
              <a:t>online tutorials</a:t>
            </a:r>
            <a:r>
              <a:rPr lang="en-US" sz="18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View our online</a:t>
            </a:r>
            <a:r>
              <a:rPr lang="en-US" sz="1800" baseline="0" dirty="0" smtClean="0">
                <a:latin typeface="Trebuchet MS" pitchFamily="34" charset="0"/>
              </a:rPr>
              <a:t> tutorials at: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en-US" sz="1800" dirty="0" smtClean="0">
                <a:latin typeface="Trebuchet MS" pitchFamily="34" charset="0"/>
              </a:rPr>
              <a:t>(copy</a:t>
            </a:r>
            <a:r>
              <a:rPr lang="en-US" sz="18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For assistance and to order your printed poster</a:t>
            </a:r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18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at </a:t>
            </a: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7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1800" baseline="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Drag a placeholder onto the</a:t>
            </a:r>
            <a:r>
              <a:rPr lang="en-US" sz="1800" baseline="0" dirty="0" smtClean="0">
                <a:latin typeface="Trebuchet MS" pitchFamily="34" charset="0"/>
              </a:rPr>
              <a:t> poster area,</a:t>
            </a:r>
            <a:r>
              <a:rPr lang="en-US" sz="1800" dirty="0" smtClean="0">
                <a:latin typeface="Trebuchet MS" pitchFamily="34" charset="0"/>
              </a:rPr>
              <a:t> size it, and click it to edit.</a:t>
            </a: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2821641"/>
            <a:r>
              <a:rPr lang="en-US" sz="1800" dirty="0" smtClean="0">
                <a:latin typeface="Trebuchet MS" pitchFamily="34" charset="0"/>
              </a:rPr>
              <a:t>Use</a:t>
            </a:r>
            <a:r>
              <a:rPr lang="en-US" sz="1800" baseline="0" dirty="0" smtClean="0">
                <a:latin typeface="Trebuchet MS" pitchFamily="34" charset="0"/>
              </a:rPr>
              <a:t> section headers to separate topics or concepts within your presentation. 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821641"/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2821641"/>
            <a:r>
              <a:rPr lang="en-US" sz="18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defTabSz="2821641"/>
            <a:endParaRPr lang="en-US" sz="1800" baseline="0" dirty="0" smtClean="0"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7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dirty="0" smtClean="0">
              <a:latin typeface="Trebuchet MS" pitchFamily="34" charset="0"/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/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2700" b="1" dirty="0">
              <a:latin typeface="Trebuchet MS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166594" y="0"/>
            <a:ext cx="7537847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0" tIns="235120" rIns="117560" bIns="117560" rtlCol="0" anchor="t" anchorCtr="0"/>
          <a:lstStyle/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>
              <a:lnSpc>
                <a:spcPct val="100000"/>
              </a:lnSpc>
            </a:pPr>
            <a:endParaRPr lang="en-US" sz="800" b="1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PowerPoint</a:t>
            </a:r>
            <a:r>
              <a:rPr lang="en-US" sz="18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 smtClean="0">
                <a:latin typeface="Trebuchet MS" pitchFamily="34" charset="0"/>
              </a:rPr>
            </a:br>
            <a:r>
              <a:rPr lang="en-US" sz="18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endParaRPr lang="en-US" sz="24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24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Go to the </a:t>
            </a:r>
            <a:r>
              <a:rPr lang="en-US" sz="1800" baseline="0" dirty="0" smtClean="0">
                <a:latin typeface="Trebuchet MS" pitchFamily="34" charset="0"/>
              </a:rPr>
              <a:t>VIEW menu and click on ZOOM to set your preferred magnification. This template is at 50% the size of the final poster. All text and graphics will be printed at 200% their size. To see what your poster will look like when printed, set the zoom to 200% and evaluate the quality of all your graphics before you submit your poster for printing.</a:t>
            </a:r>
            <a:br>
              <a:rPr lang="en-US" sz="1800" baseline="0" dirty="0" smtClean="0">
                <a:latin typeface="Trebuchet MS" pitchFamily="34" charset="0"/>
              </a:rPr>
            </a:b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1800" u="sng" baseline="0" dirty="0" smtClean="0">
                <a:latin typeface="Trebuchet MS" pitchFamily="34" charset="0"/>
              </a:rPr>
              <a:t>once</a:t>
            </a:r>
            <a:r>
              <a:rPr lang="en-US" sz="18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526628">
              <a:lnSpc>
                <a:spcPct val="100000"/>
              </a:lnSpc>
            </a:pPr>
            <a:endParaRPr lang="en-US" sz="18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526628">
              <a:lnSpc>
                <a:spcPct val="100000"/>
              </a:lnSpc>
            </a:pPr>
            <a:r>
              <a:rPr lang="en-US" sz="1800" dirty="0" smtClean="0">
                <a:latin typeface="Trebuchet MS" pitchFamily="34" charset="0"/>
              </a:rPr>
              <a:t>This template has four</a:t>
            </a: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different column layouts. </a:t>
            </a:r>
          </a:p>
          <a:p>
            <a:pPr defTabSz="3526628">
              <a:lnSpc>
                <a:spcPct val="100000"/>
              </a:lnSpc>
            </a:pP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your mouse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on the background and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526628">
              <a:lnSpc>
                <a:spcPct val="100000"/>
              </a:lnSpc>
            </a:pPr>
            <a:r>
              <a:rPr lang="en-US" sz="1800" baseline="0" dirty="0" smtClean="0">
                <a:latin typeface="Trebuchet MS" pitchFamily="34" charset="0"/>
              </a:rPr>
              <a:t>the layout options.</a:t>
            </a:r>
            <a:endParaRPr lang="en-US" sz="1800" dirty="0" smtClean="0">
              <a:latin typeface="Trebuchet MS" pitchFamily="34" charset="0"/>
            </a:endParaRP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5266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>
              <a:latin typeface="Trebuchet MS" pitchFamily="34" charset="0"/>
            </a:endParaRPr>
          </a:p>
          <a:p>
            <a:pPr defTabSz="3526628">
              <a:lnSpc>
                <a:spcPct val="100000"/>
              </a:lnSpc>
            </a:pPr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TEXT: </a:t>
            </a:r>
            <a:r>
              <a:rPr lang="en-US" sz="18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PHOTOS: </a:t>
            </a:r>
            <a:r>
              <a:rPr lang="en-US" sz="18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 smtClean="0">
                <a:latin typeface="Trebuchet MS" pitchFamily="34" charset="0"/>
              </a:rPr>
              <a:t>first</a:t>
            </a:r>
            <a:r>
              <a:rPr lang="en-US" sz="18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526628">
              <a:lnSpc>
                <a:spcPct val="100000"/>
              </a:lnSpc>
            </a:pPr>
            <a:r>
              <a:rPr lang="en-US" sz="1800" b="1" u="sng" baseline="0" dirty="0" smtClean="0">
                <a:latin typeface="Trebuchet MS" pitchFamily="34" charset="0"/>
              </a:rPr>
              <a:t>TABLES: </a:t>
            </a:r>
            <a:r>
              <a:rPr lang="en-US" sz="1800" baseline="0" dirty="0" smtClean="0">
                <a:latin typeface="Trebuchet MS" pitchFamily="34" charset="0"/>
              </a:rPr>
              <a:t>You can copy and paste a table from an external document onto this poster template. To make the text fit better in the cells of an imported table, </a:t>
            </a:r>
            <a:r>
              <a:rPr lang="en-US" sz="1800" u="sng" baseline="0" dirty="0" smtClean="0">
                <a:latin typeface="Trebuchet MS" pitchFamily="34" charset="0"/>
              </a:rPr>
              <a:t>right-click</a:t>
            </a:r>
            <a:r>
              <a:rPr lang="en-US" sz="18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3134780"/>
            <a:r>
              <a:rPr lang="en-US" sz="18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18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526628">
              <a:lnSpc>
                <a:spcPct val="100000"/>
              </a:lnSpc>
            </a:pPr>
            <a:endParaRPr lang="en-US" sz="18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aseline="0" dirty="0" smtClean="0"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dirty="0" smtClean="0"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2821641">
              <a:lnSpc>
                <a:spcPct val="100000"/>
              </a:lnSpc>
            </a:pPr>
            <a:endParaRPr lang="en-US" sz="1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ct val="1000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-8104773" y="11115004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91989" y="7979334"/>
            <a:ext cx="2993138" cy="15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51437" y="6798233"/>
            <a:ext cx="442913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6" name="TextBox 65"/>
          <p:cNvSpPr txBox="1"/>
          <p:nvPr/>
        </p:nvSpPr>
        <p:spPr>
          <a:xfrm>
            <a:off x="33223805" y="15269320"/>
            <a:ext cx="6870215" cy="1088867"/>
          </a:xfrm>
          <a:prstGeom prst="rect">
            <a:avLst/>
          </a:prstGeom>
          <a:noFill/>
        </p:spPr>
        <p:txBody>
          <a:bodyPr wrap="square" lIns="58781" tIns="29390" rIns="58781" bIns="29390" rtlCol="0">
            <a:spAutoFit/>
          </a:bodyPr>
          <a:lstStyle/>
          <a:p>
            <a:pPr>
              <a:lnSpc>
                <a:spcPts val="2025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 smtClean="0">
                <a:solidFill>
                  <a:schemeClr val="bg1"/>
                </a:solidFill>
              </a:rPr>
              <a:t> Unit C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 smtClean="0">
                <a:solidFill>
                  <a:schemeClr val="bg1"/>
                </a:solidFill>
              </a:rPr>
            </a:br>
            <a:r>
              <a:rPr lang="en-US" sz="1800" baseline="0" dirty="0" smtClean="0">
                <a:solidFill>
                  <a:schemeClr val="bg1"/>
                </a:solidFill>
              </a:rPr>
              <a:t>    </a:t>
            </a:r>
            <a:r>
              <a:rPr lang="en-US" sz="18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-7670881" y="15395655"/>
            <a:ext cx="6925830" cy="651775"/>
            <a:chOff x="44242388" y="28041207"/>
            <a:chExt cx="9771400" cy="1103478"/>
          </a:xfrm>
        </p:grpSpPr>
        <p:sp>
          <p:nvSpPr>
            <p:cNvPr id="68" name="Rounded Rectangle 6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9" name="Picture 68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70" name="TextBox 32"/>
            <p:cNvSpPr txBox="1"/>
            <p:nvPr userDrawn="1"/>
          </p:nvSpPr>
          <p:spPr>
            <a:xfrm>
              <a:off x="45342599" y="28041207"/>
              <a:ext cx="8671189" cy="1094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8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8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8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8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103" name="Straight Connector 102"/>
          <p:cNvCxnSpPr/>
          <p:nvPr/>
        </p:nvCxnSpPr>
        <p:spPr>
          <a:xfrm>
            <a:off x="33166594" y="15136895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3161339" y="2781300"/>
            <a:ext cx="7537847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-8133348" y="6115050"/>
            <a:ext cx="7869405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26371154" y="2657475"/>
            <a:ext cx="6209109" cy="13373100"/>
          </a:xfrm>
          <a:prstGeom prst="roundRect">
            <a:avLst>
              <a:gd name="adj" fmla="val 8383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 userDrawn="1"/>
        </p:nvSpPr>
        <p:spPr bwMode="auto">
          <a:xfrm>
            <a:off x="6863656" y="2657475"/>
            <a:ext cx="19208948" cy="13373100"/>
          </a:xfrm>
          <a:prstGeom prst="roundRect">
            <a:avLst>
              <a:gd name="adj" fmla="val 3682"/>
            </a:avLst>
          </a:prstGeom>
          <a:gradFill>
            <a:gsLst>
              <a:gs pos="0">
                <a:srgbClr val="CDD2DE"/>
              </a:gs>
              <a:gs pos="0">
                <a:srgbClr val="F3F5FA"/>
              </a:gs>
              <a:gs pos="100000">
                <a:srgbClr val="F3F5FA"/>
              </a:gs>
            </a:gsLst>
            <a:lin ang="162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8781" tIns="29390" rIns="58781" bIns="2939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-8118667" y="9308759"/>
            <a:ext cx="7854724" cy="3932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81" tIns="29390" rIns="58781" bIns="29390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2821436" rtl="0" eaLnBrk="1" latinLnBrk="0" hangingPunct="1">
        <a:spcBef>
          <a:spcPct val="0"/>
        </a:spcBef>
        <a:buNone/>
        <a:defRPr sz="56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058039" indent="-1058039" algn="l" defTabSz="2821436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417" indent="-881699" algn="l" defTabSz="282143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79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14" indent="-705359" algn="l" defTabSz="2821436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231" indent="-705359" algn="l" defTabSz="2821436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8950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9667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386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103" indent="-705359" algn="l" defTabSz="282143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1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436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15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590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309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027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5745" algn="l" defTabSz="2821436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17" name="Text Placeholder 16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183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84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85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86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87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88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89"/>
          </p:nvPr>
        </p:nvSpPr>
        <p:spPr/>
      </p:sp>
      <p:sp>
        <p:nvSpPr>
          <p:cNvPr id="50" name="Picture Placeholder 49"/>
          <p:cNvSpPr>
            <a:spLocks noGrp="1"/>
          </p:cNvSpPr>
          <p:nvPr>
            <p:ph type="pic" sz="quarter" idx="190"/>
          </p:nvPr>
        </p:nvSpPr>
        <p:spPr/>
      </p:sp>
      <p:sp>
        <p:nvSpPr>
          <p:cNvPr id="51" name="Picture Placeholder 50"/>
          <p:cNvSpPr>
            <a:spLocks noGrp="1"/>
          </p:cNvSpPr>
          <p:nvPr>
            <p:ph type="pic" sz="quarter" idx="191"/>
          </p:nvPr>
        </p:nvSpPr>
        <p:spPr/>
      </p:sp>
      <p:sp>
        <p:nvSpPr>
          <p:cNvPr id="52" name="Picture Placeholder 51"/>
          <p:cNvSpPr>
            <a:spLocks noGrp="1"/>
          </p:cNvSpPr>
          <p:nvPr>
            <p:ph type="pic" sz="quarter" idx="192"/>
          </p:nvPr>
        </p:nvSpPr>
        <p:spPr/>
      </p:sp>
      <p:sp>
        <p:nvSpPr>
          <p:cNvPr id="53" name="Picture Placeholder 52"/>
          <p:cNvSpPr>
            <a:spLocks noGrp="1"/>
          </p:cNvSpPr>
          <p:nvPr>
            <p:ph type="pic" sz="quarter" idx="193"/>
          </p:nvPr>
        </p:nvSpPr>
        <p:spPr/>
      </p:sp>
      <p:sp>
        <p:nvSpPr>
          <p:cNvPr id="54" name="Picture Placeholder 53"/>
          <p:cNvSpPr>
            <a:spLocks noGrp="1"/>
          </p:cNvSpPr>
          <p:nvPr>
            <p:ph type="pic" sz="quarter" idx="194"/>
          </p:nvPr>
        </p:nvSpPr>
        <p:spPr/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96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36x72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sterPresentations.com-48x96-Template-V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PosterPresentations.com-36x72-Template-V2b</Template>
  <TotalTime>41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PosterPresentations.com-36x72-Template-V2b</vt:lpstr>
      <vt:lpstr>1_PosterPresentations.com-48x96-Template-V2</vt:lpstr>
      <vt:lpstr>1_Classic 3 Columns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cp:lastModifiedBy>CanterburyMedia</cp:lastModifiedBy>
  <cp:revision>12</cp:revision>
  <dcterms:created xsi:type="dcterms:W3CDTF">2011-04-21T17:12:27Z</dcterms:created>
  <dcterms:modified xsi:type="dcterms:W3CDTF">2012-02-17T22:59:10Z</dcterms:modified>
</cp:coreProperties>
</file>