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57" r:id="rId2"/>
    <p:sldMasterId id="2147483653" r:id="rId3"/>
  </p:sldMasterIdLst>
  <p:notesMasterIdLst>
    <p:notesMasterId r:id="rId5"/>
  </p:notesMasterIdLst>
  <p:sldIdLst>
    <p:sldId id="256" r:id="rId4"/>
  </p:sldIdLst>
  <p:sldSz cx="43891200" cy="21945600"/>
  <p:notesSz cx="6858000" cy="9144000"/>
  <p:defaultTextStyle>
    <a:defPPr>
      <a:defRPr lang="en-US"/>
    </a:defPPr>
    <a:lvl1pPr marL="0" algn="l" defTabSz="3761915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1pPr>
    <a:lvl2pPr marL="1880958" algn="l" defTabSz="3761915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2pPr>
    <a:lvl3pPr marL="3761915" algn="l" defTabSz="3761915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3pPr>
    <a:lvl4pPr marL="5642873" algn="l" defTabSz="3761915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4pPr>
    <a:lvl5pPr marL="7523829" algn="l" defTabSz="3761915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5pPr>
    <a:lvl6pPr marL="9404787" algn="l" defTabSz="3761915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6pPr>
    <a:lvl7pPr marL="11285745" algn="l" defTabSz="3761915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7pPr>
    <a:lvl8pPr marL="13166702" algn="l" defTabSz="3761915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8pPr>
    <a:lvl9pPr marL="15047660" algn="l" defTabSz="3761915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.KOTOULAS" initials="AK" lastIdx="2" clrIdx="0"/>
  <p:cmAuthor id="1" name="A.KOTOULAS" initials="HELP" lastIdx="1" clrIdx="1"/>
  <p:cmAuthor id="2" name="A.KOTOULAS" initials="HELP - " lastIdx="1" clrIdx="2"/>
  <p:cmAuthor id="3" name="PosterPresentations.com - 510.649.3001" initials="HELP - " lastIdx="1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F5FA"/>
    <a:srgbClr val="CDD2DE"/>
    <a:srgbClr val="E3E9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2382" autoAdjust="0"/>
    <p:restoredTop sz="94707" autoAdjust="0"/>
  </p:normalViewPr>
  <p:slideViewPr>
    <p:cSldViewPr snapToGrid="0" snapToObjects="1" showGuides="1">
      <p:cViewPr>
        <p:scale>
          <a:sx n="26" d="100"/>
          <a:sy n="26" d="100"/>
        </p:scale>
        <p:origin x="-2058" y="-720"/>
      </p:cViewPr>
      <p:guideLst>
        <p:guide orient="horz" pos="13823"/>
        <p:guide orient="horz" pos="40"/>
        <p:guide pos="27370"/>
        <p:guide pos="29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CC2317-6751-4CD4-9995-8782DD78E936}" type="datetimeFigureOut">
              <a:rPr lang="en-US" smtClean="0"/>
              <a:pPr/>
              <a:t>2/17/2012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0" y="685800"/>
            <a:ext cx="6858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A1A87D-CAF7-4BDC-A0D3-C0DBEDE816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56399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761915" rtl="0" eaLnBrk="1" latinLnBrk="0" hangingPunct="1">
      <a:defRPr sz="5000" kern="1200">
        <a:solidFill>
          <a:schemeClr val="tx1"/>
        </a:solidFill>
        <a:latin typeface="+mn-lt"/>
        <a:ea typeface="+mn-ea"/>
        <a:cs typeface="+mn-cs"/>
      </a:defRPr>
    </a:lvl1pPr>
    <a:lvl2pPr marL="1880958" algn="l" defTabSz="3761915" rtl="0" eaLnBrk="1" latinLnBrk="0" hangingPunct="1">
      <a:defRPr sz="5000" kern="1200">
        <a:solidFill>
          <a:schemeClr val="tx1"/>
        </a:solidFill>
        <a:latin typeface="+mn-lt"/>
        <a:ea typeface="+mn-ea"/>
        <a:cs typeface="+mn-cs"/>
      </a:defRPr>
    </a:lvl2pPr>
    <a:lvl3pPr marL="3761915" algn="l" defTabSz="3761915" rtl="0" eaLnBrk="1" latinLnBrk="0" hangingPunct="1">
      <a:defRPr sz="5000" kern="1200">
        <a:solidFill>
          <a:schemeClr val="tx1"/>
        </a:solidFill>
        <a:latin typeface="+mn-lt"/>
        <a:ea typeface="+mn-ea"/>
        <a:cs typeface="+mn-cs"/>
      </a:defRPr>
    </a:lvl3pPr>
    <a:lvl4pPr marL="5642873" algn="l" defTabSz="3761915" rtl="0" eaLnBrk="1" latinLnBrk="0" hangingPunct="1">
      <a:defRPr sz="5000" kern="1200">
        <a:solidFill>
          <a:schemeClr val="tx1"/>
        </a:solidFill>
        <a:latin typeface="+mn-lt"/>
        <a:ea typeface="+mn-ea"/>
        <a:cs typeface="+mn-cs"/>
      </a:defRPr>
    </a:lvl4pPr>
    <a:lvl5pPr marL="7523829" algn="l" defTabSz="3761915" rtl="0" eaLnBrk="1" latinLnBrk="0" hangingPunct="1">
      <a:defRPr sz="5000" kern="1200">
        <a:solidFill>
          <a:schemeClr val="tx1"/>
        </a:solidFill>
        <a:latin typeface="+mn-lt"/>
        <a:ea typeface="+mn-ea"/>
        <a:cs typeface="+mn-cs"/>
      </a:defRPr>
    </a:lvl5pPr>
    <a:lvl6pPr marL="9404787" algn="l" defTabSz="3761915" rtl="0" eaLnBrk="1" latinLnBrk="0" hangingPunct="1">
      <a:defRPr sz="5000" kern="1200">
        <a:solidFill>
          <a:schemeClr val="tx1"/>
        </a:solidFill>
        <a:latin typeface="+mn-lt"/>
        <a:ea typeface="+mn-ea"/>
        <a:cs typeface="+mn-cs"/>
      </a:defRPr>
    </a:lvl6pPr>
    <a:lvl7pPr marL="11285745" algn="l" defTabSz="3761915" rtl="0" eaLnBrk="1" latinLnBrk="0" hangingPunct="1">
      <a:defRPr sz="5000" kern="1200">
        <a:solidFill>
          <a:schemeClr val="tx1"/>
        </a:solidFill>
        <a:latin typeface="+mn-lt"/>
        <a:ea typeface="+mn-ea"/>
        <a:cs typeface="+mn-cs"/>
      </a:defRPr>
    </a:lvl7pPr>
    <a:lvl8pPr marL="13166702" algn="l" defTabSz="3761915" rtl="0" eaLnBrk="1" latinLnBrk="0" hangingPunct="1">
      <a:defRPr sz="5000" kern="1200">
        <a:solidFill>
          <a:schemeClr val="tx1"/>
        </a:solidFill>
        <a:latin typeface="+mn-lt"/>
        <a:ea typeface="+mn-ea"/>
        <a:cs typeface="+mn-cs"/>
      </a:defRPr>
    </a:lvl8pPr>
    <a:lvl9pPr marL="15047660" algn="l" defTabSz="3761915" rtl="0" eaLnBrk="1" latinLnBrk="0" hangingPunct="1">
      <a:defRPr sz="5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 4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474663" y="11021042"/>
            <a:ext cx="8290965" cy="492443"/>
          </a:xfrm>
          <a:prstGeom prst="rect">
            <a:avLst/>
          </a:prstGeom>
        </p:spPr>
        <p:txBody>
          <a:bodyPr wrap="square" lIns="91440" tIns="91440" rIns="91440" bIns="91440">
            <a:spAutoFit/>
          </a:bodyPr>
          <a:lstStyle>
            <a:lvl1pPr marL="0" indent="0">
              <a:buNone/>
              <a:defRPr sz="200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273565" indent="-489833">
              <a:defRPr sz="2100">
                <a:latin typeface="Trebuchet MS" pitchFamily="34" charset="0"/>
              </a:defRPr>
            </a:lvl2pPr>
            <a:lvl3pPr marL="1763397" indent="-489833">
              <a:defRPr sz="2100">
                <a:latin typeface="Trebuchet MS" pitchFamily="34" charset="0"/>
              </a:defRPr>
            </a:lvl3pPr>
            <a:lvl4pPr marL="2302214" indent="-538817">
              <a:defRPr sz="2100">
                <a:latin typeface="Trebuchet MS" pitchFamily="34" charset="0"/>
              </a:defRPr>
            </a:lvl4pPr>
            <a:lvl5pPr marL="2694080" indent="-391866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438087" y="3486491"/>
            <a:ext cx="8290965" cy="589166"/>
          </a:xfrm>
          <a:prstGeom prst="rect">
            <a:avLst/>
          </a:prstGeom>
          <a:noFill/>
        </p:spPr>
        <p:txBody>
          <a:bodyPr wrap="square" lIns="78374" tIns="78374" rIns="78374" bIns="78374" anchor="ctr" anchorCtr="0">
            <a:spAutoFit/>
          </a:bodyPr>
          <a:lstStyle>
            <a:lvl1pPr algn="ctr">
              <a:buNone/>
              <a:defRPr sz="28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edit) INTRODUCTION or ABSTRACT</a:t>
            </a:r>
            <a:endParaRPr lang="en-US" dirty="0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5" hasCustomPrompt="1"/>
          </p:nvPr>
        </p:nvSpPr>
        <p:spPr>
          <a:xfrm>
            <a:off x="438087" y="762000"/>
            <a:ext cx="4419600" cy="1676400"/>
          </a:xfrm>
          <a:prstGeom prst="rect">
            <a:avLst/>
          </a:prstGeom>
        </p:spPr>
        <p:txBody>
          <a:bodyPr lIns="78374" tIns="39186" rIns="78374" bIns="39186" anchor="ctr"/>
          <a:lstStyle>
            <a:lvl1pPr algn="ctr">
              <a:buNone/>
              <a:defRPr sz="35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LOGO</a:t>
            </a:r>
            <a:endParaRPr lang="en-US" dirty="0"/>
          </a:p>
        </p:txBody>
      </p:sp>
      <p:sp>
        <p:nvSpPr>
          <p:cNvPr id="18" name="Picture Placeholder 13"/>
          <p:cNvSpPr>
            <a:spLocks noGrp="1"/>
          </p:cNvSpPr>
          <p:nvPr>
            <p:ph type="pic" sz="quarter" idx="18" hasCustomPrompt="1"/>
          </p:nvPr>
        </p:nvSpPr>
        <p:spPr>
          <a:xfrm>
            <a:off x="39000112" y="762000"/>
            <a:ext cx="4419600" cy="1676400"/>
          </a:xfrm>
          <a:prstGeom prst="rect">
            <a:avLst/>
          </a:prstGeom>
        </p:spPr>
        <p:txBody>
          <a:bodyPr lIns="78374" tIns="39186" rIns="78374" bIns="39186" anchor="ctr"/>
          <a:lstStyle>
            <a:lvl1pPr algn="ctr">
              <a:buNone/>
              <a:defRPr sz="35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LOGO</a:t>
            </a:r>
            <a:endParaRPr lang="en-US" dirty="0"/>
          </a:p>
        </p:txBody>
      </p:sp>
      <p:sp>
        <p:nvSpPr>
          <p:cNvPr id="20" name="Text Placeholder 5"/>
          <p:cNvSpPr>
            <a:spLocks noGrp="1"/>
          </p:cNvSpPr>
          <p:nvPr>
            <p:ph type="body" sz="quarter" idx="20" hasCustomPrompt="1"/>
          </p:nvPr>
        </p:nvSpPr>
        <p:spPr>
          <a:xfrm>
            <a:off x="9128817" y="3486491"/>
            <a:ext cx="8269287" cy="589166"/>
          </a:xfrm>
          <a:prstGeom prst="rect">
            <a:avLst/>
          </a:prstGeom>
          <a:noFill/>
        </p:spPr>
        <p:txBody>
          <a:bodyPr wrap="square" lIns="78374" tIns="78374" rIns="78374" bIns="78374" anchor="ctr" anchorCtr="0">
            <a:spAutoFit/>
          </a:bodyPr>
          <a:lstStyle>
            <a:lvl1pPr algn="ctr">
              <a:buNone/>
              <a:defRPr sz="28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edit)  OBJECTIVES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438087" y="4100716"/>
            <a:ext cx="8290965" cy="492443"/>
          </a:xfrm>
          <a:prstGeom prst="rect">
            <a:avLst/>
          </a:prstGeom>
        </p:spPr>
        <p:txBody>
          <a:bodyPr wrap="square" lIns="91440" tIns="91440" rIns="91440" bIns="91440">
            <a:spAutoFit/>
          </a:bodyPr>
          <a:lstStyle>
            <a:lvl1pPr marL="0" indent="0">
              <a:buNone/>
              <a:defRPr sz="200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273565" indent="-489833">
              <a:defRPr sz="2100">
                <a:latin typeface="Trebuchet MS" pitchFamily="34" charset="0"/>
              </a:defRPr>
            </a:lvl2pPr>
            <a:lvl3pPr marL="1763397" indent="-489833">
              <a:defRPr sz="2100">
                <a:latin typeface="Trebuchet MS" pitchFamily="34" charset="0"/>
              </a:defRPr>
            </a:lvl3pPr>
            <a:lvl4pPr marL="2302214" indent="-538817">
              <a:defRPr sz="2100">
                <a:latin typeface="Trebuchet MS" pitchFamily="34" charset="0"/>
              </a:defRPr>
            </a:lvl4pPr>
            <a:lvl5pPr marL="2694080" indent="-391866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22" name="Text Placeholder 5"/>
          <p:cNvSpPr>
            <a:spLocks noGrp="1"/>
          </p:cNvSpPr>
          <p:nvPr>
            <p:ph type="body" sz="quarter" idx="22" hasCustomPrompt="1"/>
          </p:nvPr>
        </p:nvSpPr>
        <p:spPr>
          <a:xfrm>
            <a:off x="474663" y="10431876"/>
            <a:ext cx="8290965" cy="589166"/>
          </a:xfrm>
          <a:prstGeom prst="rect">
            <a:avLst/>
          </a:prstGeom>
          <a:noFill/>
        </p:spPr>
        <p:txBody>
          <a:bodyPr wrap="square" lIns="78374" tIns="78374" rIns="78374" bIns="78374" anchor="ctr" anchorCtr="0">
            <a:spAutoFit/>
          </a:bodyPr>
          <a:lstStyle>
            <a:lvl1pPr algn="ctr">
              <a:buNone/>
              <a:defRPr sz="28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edit)  MATERIALS &amp; METHODS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quarter" idx="23" hasCustomPrompt="1"/>
          </p:nvPr>
        </p:nvSpPr>
        <p:spPr>
          <a:xfrm>
            <a:off x="17804524" y="4075658"/>
            <a:ext cx="8274926" cy="492443"/>
          </a:xfrm>
          <a:prstGeom prst="rect">
            <a:avLst/>
          </a:prstGeom>
        </p:spPr>
        <p:txBody>
          <a:bodyPr wrap="square" lIns="91440" tIns="91440" rIns="91440" bIns="91440">
            <a:spAutoFit/>
          </a:bodyPr>
          <a:lstStyle>
            <a:lvl1pPr marL="0" indent="0">
              <a:buNone/>
              <a:defRPr sz="200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273565" indent="-489833">
              <a:defRPr sz="2100">
                <a:latin typeface="Trebuchet MS" pitchFamily="34" charset="0"/>
              </a:defRPr>
            </a:lvl2pPr>
            <a:lvl3pPr marL="1763397" indent="-489833">
              <a:defRPr sz="2100">
                <a:latin typeface="Trebuchet MS" pitchFamily="34" charset="0"/>
              </a:defRPr>
            </a:lvl3pPr>
            <a:lvl4pPr marL="2302214" indent="-538817">
              <a:defRPr sz="2100">
                <a:latin typeface="Trebuchet MS" pitchFamily="34" charset="0"/>
              </a:defRPr>
            </a:lvl4pPr>
            <a:lvl5pPr marL="2694080" indent="-391866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24" name="Text Placeholder 5"/>
          <p:cNvSpPr>
            <a:spLocks noGrp="1"/>
          </p:cNvSpPr>
          <p:nvPr>
            <p:ph type="body" sz="quarter" idx="24" hasCustomPrompt="1"/>
          </p:nvPr>
        </p:nvSpPr>
        <p:spPr>
          <a:xfrm>
            <a:off x="17797869" y="3486491"/>
            <a:ext cx="8274926" cy="589166"/>
          </a:xfrm>
          <a:prstGeom prst="rect">
            <a:avLst/>
          </a:prstGeom>
          <a:noFill/>
        </p:spPr>
        <p:txBody>
          <a:bodyPr wrap="square" lIns="78374" tIns="78374" rIns="78374" bIns="78374" anchor="ctr" anchorCtr="0">
            <a:spAutoFit/>
          </a:bodyPr>
          <a:lstStyle>
            <a:lvl1pPr algn="ctr">
              <a:buNone/>
              <a:defRPr sz="28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edit)  RESULTS</a:t>
            </a:r>
            <a:endParaRPr lang="en-US" dirty="0"/>
          </a:p>
        </p:txBody>
      </p:sp>
      <p:sp>
        <p:nvSpPr>
          <p:cNvPr id="25" name="Text Placeholder 5"/>
          <p:cNvSpPr>
            <a:spLocks noGrp="1"/>
          </p:cNvSpPr>
          <p:nvPr>
            <p:ph type="body" sz="quarter" idx="25" hasCustomPrompt="1"/>
          </p:nvPr>
        </p:nvSpPr>
        <p:spPr>
          <a:xfrm>
            <a:off x="35147250" y="3486491"/>
            <a:ext cx="8272463" cy="589166"/>
          </a:xfrm>
          <a:prstGeom prst="rect">
            <a:avLst/>
          </a:prstGeom>
          <a:noFill/>
        </p:spPr>
        <p:txBody>
          <a:bodyPr wrap="square" lIns="78374" tIns="78374" rIns="78374" bIns="78374" anchor="ctr" anchorCtr="0">
            <a:spAutoFit/>
          </a:bodyPr>
          <a:lstStyle>
            <a:lvl1pPr algn="ctr">
              <a:buNone/>
              <a:defRPr sz="28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edit)  CONCLUSIONS</a:t>
            </a:r>
            <a:endParaRPr lang="en-US" dirty="0"/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26" hasCustomPrompt="1"/>
          </p:nvPr>
        </p:nvSpPr>
        <p:spPr>
          <a:xfrm>
            <a:off x="35147249" y="4107188"/>
            <a:ext cx="8272463" cy="492443"/>
          </a:xfrm>
          <a:prstGeom prst="rect">
            <a:avLst/>
          </a:prstGeom>
        </p:spPr>
        <p:txBody>
          <a:bodyPr wrap="square" lIns="91440" tIns="91440" rIns="91440" bIns="91440">
            <a:spAutoFit/>
          </a:bodyPr>
          <a:lstStyle>
            <a:lvl1pPr marL="0" indent="0">
              <a:buNone/>
              <a:defRPr sz="200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273565" indent="-489833">
              <a:defRPr sz="2100">
                <a:latin typeface="Trebuchet MS" pitchFamily="34" charset="0"/>
              </a:defRPr>
            </a:lvl2pPr>
            <a:lvl3pPr marL="1763397" indent="-489833">
              <a:defRPr sz="2100">
                <a:latin typeface="Trebuchet MS" pitchFamily="34" charset="0"/>
              </a:defRPr>
            </a:lvl3pPr>
            <a:lvl4pPr marL="2302214" indent="-538817">
              <a:defRPr sz="2100">
                <a:latin typeface="Trebuchet MS" pitchFamily="34" charset="0"/>
              </a:defRPr>
            </a:lvl4pPr>
            <a:lvl5pPr marL="2694080" indent="-391866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27" name="Text Placeholder 5"/>
          <p:cNvSpPr>
            <a:spLocks noGrp="1"/>
          </p:cNvSpPr>
          <p:nvPr>
            <p:ph type="body" sz="quarter" idx="27" hasCustomPrompt="1"/>
          </p:nvPr>
        </p:nvSpPr>
        <p:spPr>
          <a:xfrm>
            <a:off x="35147249" y="9515157"/>
            <a:ext cx="8272463" cy="589166"/>
          </a:xfrm>
          <a:prstGeom prst="rect">
            <a:avLst/>
          </a:prstGeom>
          <a:noFill/>
        </p:spPr>
        <p:txBody>
          <a:bodyPr wrap="square" lIns="78374" tIns="78374" rIns="78374" bIns="78374" anchor="ctr" anchorCtr="0">
            <a:spAutoFit/>
          </a:bodyPr>
          <a:lstStyle>
            <a:lvl1pPr algn="ctr">
              <a:buNone/>
              <a:defRPr sz="28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edit)  REFERENCES</a:t>
            </a:r>
            <a:endParaRPr lang="en-US" dirty="0"/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28" hasCustomPrompt="1"/>
          </p:nvPr>
        </p:nvSpPr>
        <p:spPr>
          <a:xfrm>
            <a:off x="35147250" y="10104323"/>
            <a:ext cx="8272462" cy="492443"/>
          </a:xfrm>
          <a:prstGeom prst="rect">
            <a:avLst/>
          </a:prstGeom>
        </p:spPr>
        <p:txBody>
          <a:bodyPr wrap="square" lIns="91440" tIns="91440" rIns="91440" bIns="91440">
            <a:spAutoFit/>
          </a:bodyPr>
          <a:lstStyle>
            <a:lvl1pPr marL="0" indent="0">
              <a:buNone/>
              <a:defRPr sz="200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273565" indent="-489833">
              <a:defRPr sz="2100">
                <a:latin typeface="Trebuchet MS" pitchFamily="34" charset="0"/>
              </a:defRPr>
            </a:lvl2pPr>
            <a:lvl3pPr marL="1763397" indent="-489833">
              <a:defRPr sz="2100">
                <a:latin typeface="Trebuchet MS" pitchFamily="34" charset="0"/>
              </a:defRPr>
            </a:lvl3pPr>
            <a:lvl4pPr marL="2302214" indent="-538817">
              <a:defRPr sz="2100">
                <a:latin typeface="Trebuchet MS" pitchFamily="34" charset="0"/>
              </a:defRPr>
            </a:lvl4pPr>
            <a:lvl5pPr marL="2694080" indent="-391866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29" name="Text Placeholder 5"/>
          <p:cNvSpPr>
            <a:spLocks noGrp="1"/>
          </p:cNvSpPr>
          <p:nvPr>
            <p:ph type="body" sz="quarter" idx="29" hasCustomPrompt="1"/>
          </p:nvPr>
        </p:nvSpPr>
        <p:spPr>
          <a:xfrm>
            <a:off x="35147250" y="16609573"/>
            <a:ext cx="8272462" cy="589166"/>
          </a:xfrm>
          <a:prstGeom prst="rect">
            <a:avLst/>
          </a:prstGeom>
          <a:noFill/>
        </p:spPr>
        <p:txBody>
          <a:bodyPr wrap="square" lIns="78374" tIns="78374" rIns="78374" bIns="78374" anchor="ctr" anchorCtr="0">
            <a:spAutoFit/>
          </a:bodyPr>
          <a:lstStyle>
            <a:lvl1pPr algn="ctr">
              <a:buNone/>
              <a:defRPr sz="28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edit)  ACKNOWLEDGEMENTS  or  CONTACT</a:t>
            </a:r>
            <a:endParaRPr lang="en-US" dirty="0"/>
          </a:p>
        </p:txBody>
      </p:sp>
      <p:sp>
        <p:nvSpPr>
          <p:cNvPr id="30" name="Text Placeholder 3"/>
          <p:cNvSpPr>
            <a:spLocks noGrp="1"/>
          </p:cNvSpPr>
          <p:nvPr>
            <p:ph type="body" sz="quarter" idx="30" hasCustomPrompt="1"/>
          </p:nvPr>
        </p:nvSpPr>
        <p:spPr>
          <a:xfrm>
            <a:off x="35147249" y="17198740"/>
            <a:ext cx="8272463" cy="492443"/>
          </a:xfrm>
          <a:prstGeom prst="rect">
            <a:avLst/>
          </a:prstGeom>
        </p:spPr>
        <p:txBody>
          <a:bodyPr wrap="square" lIns="91440" tIns="91440" rIns="91440" bIns="91440">
            <a:spAutoFit/>
          </a:bodyPr>
          <a:lstStyle>
            <a:lvl1pPr marL="0" indent="0">
              <a:buNone/>
              <a:defRPr sz="200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273565" indent="-489833">
              <a:defRPr sz="2100">
                <a:latin typeface="Trebuchet MS" pitchFamily="34" charset="0"/>
              </a:defRPr>
            </a:lvl2pPr>
            <a:lvl3pPr marL="1763397" indent="-489833">
              <a:defRPr sz="2100">
                <a:latin typeface="Trebuchet MS" pitchFamily="34" charset="0"/>
              </a:defRPr>
            </a:lvl3pPr>
            <a:lvl4pPr marL="2302214" indent="-538817">
              <a:defRPr sz="2100">
                <a:latin typeface="Trebuchet MS" pitchFamily="34" charset="0"/>
              </a:defRPr>
            </a:lvl4pPr>
            <a:lvl5pPr marL="2694080" indent="-391866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60" name="Text Placeholder 3"/>
          <p:cNvSpPr>
            <a:spLocks noGrp="1"/>
          </p:cNvSpPr>
          <p:nvPr>
            <p:ph type="body" sz="quarter" idx="96" hasCustomPrompt="1"/>
          </p:nvPr>
        </p:nvSpPr>
        <p:spPr>
          <a:xfrm>
            <a:off x="9133786" y="4107188"/>
            <a:ext cx="8271345" cy="492443"/>
          </a:xfrm>
          <a:prstGeom prst="rect">
            <a:avLst/>
          </a:prstGeom>
        </p:spPr>
        <p:txBody>
          <a:bodyPr wrap="square" lIns="91440" tIns="91440" rIns="91440" bIns="91440">
            <a:spAutoFit/>
          </a:bodyPr>
          <a:lstStyle>
            <a:lvl1pPr marL="0" indent="0">
              <a:buNone/>
              <a:defRPr sz="200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273565" indent="-489833">
              <a:defRPr sz="2100">
                <a:latin typeface="Trebuchet MS" pitchFamily="34" charset="0"/>
              </a:defRPr>
            </a:lvl2pPr>
            <a:lvl3pPr marL="1763397" indent="-489833">
              <a:defRPr sz="2100">
                <a:latin typeface="Trebuchet MS" pitchFamily="34" charset="0"/>
              </a:defRPr>
            </a:lvl3pPr>
            <a:lvl4pPr marL="2302214" indent="-538817">
              <a:defRPr sz="2100">
                <a:latin typeface="Trebuchet MS" pitchFamily="34" charset="0"/>
              </a:defRPr>
            </a:lvl4pPr>
            <a:lvl5pPr marL="2694080" indent="-391866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83" name="Picture Placeholder 13"/>
          <p:cNvSpPr>
            <a:spLocks noGrp="1"/>
          </p:cNvSpPr>
          <p:nvPr>
            <p:ph type="pic" sz="quarter" idx="115" hasCustomPrompt="1"/>
          </p:nvPr>
        </p:nvSpPr>
        <p:spPr>
          <a:xfrm>
            <a:off x="-7638186" y="17995882"/>
            <a:ext cx="4067672" cy="24074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78374" tIns="39186" rIns="78374" bIns="39186" anchor="ctr"/>
          <a:lstStyle>
            <a:lvl1pPr marL="0" indent="0" algn="ctr">
              <a:buNone/>
              <a:defRPr sz="35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84" name="Picture Placeholder 13"/>
          <p:cNvSpPr>
            <a:spLocks noGrp="1"/>
          </p:cNvSpPr>
          <p:nvPr>
            <p:ph type="pic" sz="quarter" idx="126" hasCustomPrompt="1"/>
          </p:nvPr>
        </p:nvSpPr>
        <p:spPr>
          <a:xfrm>
            <a:off x="-7638186" y="17995882"/>
            <a:ext cx="4067672" cy="24074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78374" tIns="39186" rIns="78374" bIns="39186" anchor="ctr"/>
          <a:lstStyle>
            <a:lvl1pPr marL="0" indent="0" algn="ctr">
              <a:buNone/>
              <a:defRPr sz="35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85" name="Picture Placeholder 13"/>
          <p:cNvSpPr>
            <a:spLocks noGrp="1"/>
          </p:cNvSpPr>
          <p:nvPr>
            <p:ph type="pic" sz="quarter" idx="127" hasCustomPrompt="1"/>
          </p:nvPr>
        </p:nvSpPr>
        <p:spPr>
          <a:xfrm>
            <a:off x="-7638186" y="17995882"/>
            <a:ext cx="4067672" cy="24074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78374" tIns="39186" rIns="78374" bIns="39186" anchor="ctr"/>
          <a:lstStyle>
            <a:lvl1pPr marL="0" indent="0" algn="ctr">
              <a:buNone/>
              <a:defRPr sz="35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86" name="Picture Placeholder 13"/>
          <p:cNvSpPr>
            <a:spLocks noGrp="1"/>
          </p:cNvSpPr>
          <p:nvPr>
            <p:ph type="pic" sz="quarter" idx="128" hasCustomPrompt="1"/>
          </p:nvPr>
        </p:nvSpPr>
        <p:spPr>
          <a:xfrm>
            <a:off x="-7638186" y="17995882"/>
            <a:ext cx="4067672" cy="24074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78374" tIns="39186" rIns="78374" bIns="39186" anchor="ctr"/>
          <a:lstStyle>
            <a:lvl1pPr marL="0" indent="0" algn="ctr">
              <a:buNone/>
              <a:defRPr sz="35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87" name="Picture Placeholder 13"/>
          <p:cNvSpPr>
            <a:spLocks noGrp="1"/>
          </p:cNvSpPr>
          <p:nvPr>
            <p:ph type="pic" sz="quarter" idx="129" hasCustomPrompt="1"/>
          </p:nvPr>
        </p:nvSpPr>
        <p:spPr>
          <a:xfrm>
            <a:off x="-7638186" y="17995882"/>
            <a:ext cx="4067672" cy="24074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78374" tIns="39186" rIns="78374" bIns="39186" anchor="ctr"/>
          <a:lstStyle>
            <a:lvl1pPr marL="0" indent="0" algn="ctr">
              <a:buNone/>
              <a:defRPr sz="35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89" name="Picture Placeholder 13"/>
          <p:cNvSpPr>
            <a:spLocks noGrp="1"/>
          </p:cNvSpPr>
          <p:nvPr>
            <p:ph type="pic" sz="quarter" idx="130" hasCustomPrompt="1"/>
          </p:nvPr>
        </p:nvSpPr>
        <p:spPr>
          <a:xfrm>
            <a:off x="-7638186" y="17995882"/>
            <a:ext cx="4067672" cy="24074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78374" tIns="39186" rIns="78374" bIns="39186" anchor="ctr"/>
          <a:lstStyle>
            <a:lvl1pPr marL="0" indent="0" algn="ctr">
              <a:buNone/>
              <a:defRPr sz="35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92" name="Picture Placeholder 13"/>
          <p:cNvSpPr>
            <a:spLocks noGrp="1"/>
          </p:cNvSpPr>
          <p:nvPr>
            <p:ph type="pic" sz="quarter" idx="131" hasCustomPrompt="1"/>
          </p:nvPr>
        </p:nvSpPr>
        <p:spPr>
          <a:xfrm>
            <a:off x="-7638186" y="17995882"/>
            <a:ext cx="4067672" cy="24074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78374" tIns="39186" rIns="78374" bIns="39186" anchor="ctr"/>
          <a:lstStyle>
            <a:lvl1pPr marL="0" indent="0" algn="ctr">
              <a:buNone/>
              <a:defRPr sz="35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95" name="Picture Placeholder 13"/>
          <p:cNvSpPr>
            <a:spLocks noGrp="1"/>
          </p:cNvSpPr>
          <p:nvPr>
            <p:ph type="pic" sz="quarter" idx="132" hasCustomPrompt="1"/>
          </p:nvPr>
        </p:nvSpPr>
        <p:spPr>
          <a:xfrm>
            <a:off x="-7638186" y="17995882"/>
            <a:ext cx="4067672" cy="24074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78374" tIns="39186" rIns="78374" bIns="39186" anchor="ctr"/>
          <a:lstStyle>
            <a:lvl1pPr marL="0" indent="0" algn="ctr">
              <a:buNone/>
              <a:defRPr sz="35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98" name="Picture Placeholder 13"/>
          <p:cNvSpPr>
            <a:spLocks noGrp="1"/>
          </p:cNvSpPr>
          <p:nvPr>
            <p:ph type="pic" sz="quarter" idx="133" hasCustomPrompt="1"/>
          </p:nvPr>
        </p:nvSpPr>
        <p:spPr>
          <a:xfrm>
            <a:off x="-7638186" y="17995882"/>
            <a:ext cx="4067672" cy="24074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78374" tIns="39186" rIns="78374" bIns="39186" anchor="ctr"/>
          <a:lstStyle>
            <a:lvl1pPr marL="0" indent="0" algn="ctr">
              <a:buNone/>
              <a:defRPr sz="35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112" name="Picture Placeholder 13"/>
          <p:cNvSpPr>
            <a:spLocks noGrp="1"/>
          </p:cNvSpPr>
          <p:nvPr>
            <p:ph type="pic" sz="quarter" idx="134" hasCustomPrompt="1"/>
          </p:nvPr>
        </p:nvSpPr>
        <p:spPr>
          <a:xfrm>
            <a:off x="-7638186" y="17995882"/>
            <a:ext cx="4067672" cy="24074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78374" tIns="39186" rIns="78374" bIns="39186" anchor="ctr"/>
          <a:lstStyle>
            <a:lvl1pPr marL="0" indent="0" algn="ctr">
              <a:buNone/>
              <a:defRPr sz="35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121" name="Picture Placeholder 13"/>
          <p:cNvSpPr>
            <a:spLocks noGrp="1"/>
          </p:cNvSpPr>
          <p:nvPr>
            <p:ph type="pic" sz="quarter" idx="135" hasCustomPrompt="1"/>
          </p:nvPr>
        </p:nvSpPr>
        <p:spPr>
          <a:xfrm>
            <a:off x="-7638186" y="17995882"/>
            <a:ext cx="4067672" cy="24074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78374" tIns="39186" rIns="78374" bIns="39186" anchor="ctr"/>
          <a:lstStyle>
            <a:lvl1pPr marL="0" indent="0" algn="ctr">
              <a:buNone/>
              <a:defRPr sz="35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6" hasCustomPrompt="1"/>
          </p:nvPr>
        </p:nvSpPr>
        <p:spPr>
          <a:xfrm>
            <a:off x="26462419" y="4075658"/>
            <a:ext cx="8274926" cy="492443"/>
          </a:xfrm>
          <a:prstGeom prst="rect">
            <a:avLst/>
          </a:prstGeom>
        </p:spPr>
        <p:txBody>
          <a:bodyPr wrap="square" lIns="91440" tIns="91440" rIns="91440" bIns="91440">
            <a:spAutoFit/>
          </a:bodyPr>
          <a:lstStyle>
            <a:lvl1pPr marL="0" indent="0">
              <a:buNone/>
              <a:defRPr sz="200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273565" indent="-489833">
              <a:defRPr sz="2100">
                <a:latin typeface="Trebuchet MS" pitchFamily="34" charset="0"/>
              </a:defRPr>
            </a:lvl2pPr>
            <a:lvl3pPr marL="1763397" indent="-489833">
              <a:defRPr sz="2100">
                <a:latin typeface="Trebuchet MS" pitchFamily="34" charset="0"/>
              </a:defRPr>
            </a:lvl3pPr>
            <a:lvl4pPr marL="2302214" indent="-538817">
              <a:defRPr sz="2100">
                <a:latin typeface="Trebuchet MS" pitchFamily="34" charset="0"/>
              </a:defRPr>
            </a:lvl4pPr>
            <a:lvl5pPr marL="2694080" indent="-391866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77" name="Text Placeholder 5"/>
          <p:cNvSpPr>
            <a:spLocks noGrp="1"/>
          </p:cNvSpPr>
          <p:nvPr>
            <p:ph type="body" sz="quarter" idx="137" hasCustomPrompt="1"/>
          </p:nvPr>
        </p:nvSpPr>
        <p:spPr>
          <a:xfrm>
            <a:off x="26472560" y="3486491"/>
            <a:ext cx="8274926" cy="589166"/>
          </a:xfrm>
          <a:prstGeom prst="rect">
            <a:avLst/>
          </a:prstGeom>
          <a:noFill/>
        </p:spPr>
        <p:txBody>
          <a:bodyPr wrap="square" lIns="78374" tIns="78374" rIns="78374" bIns="78374" anchor="ctr" anchorCtr="0">
            <a:spAutoFit/>
          </a:bodyPr>
          <a:lstStyle>
            <a:lvl1pPr algn="ctr">
              <a:buNone/>
              <a:defRPr sz="28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edit)  RESULTS</a:t>
            </a:r>
            <a:endParaRPr lang="en-US" dirty="0"/>
          </a:p>
        </p:txBody>
      </p:sp>
      <p:sp>
        <p:nvSpPr>
          <p:cNvPr id="78" name="Text Placeholder 5"/>
          <p:cNvSpPr>
            <a:spLocks noGrp="1"/>
          </p:cNvSpPr>
          <p:nvPr>
            <p:ph type="body" sz="quarter" idx="138" hasCustomPrompt="1"/>
          </p:nvPr>
        </p:nvSpPr>
        <p:spPr>
          <a:xfrm>
            <a:off x="-9661633" y="13085379"/>
            <a:ext cx="8290965" cy="589166"/>
          </a:xfrm>
          <a:prstGeom prst="rect">
            <a:avLst/>
          </a:prstGeom>
          <a:noFill/>
        </p:spPr>
        <p:txBody>
          <a:bodyPr wrap="square" lIns="78374" tIns="78374" rIns="78374" bIns="78374" anchor="ctr" anchorCtr="0">
            <a:spAutoFit/>
          </a:bodyPr>
          <a:lstStyle>
            <a:lvl1pPr algn="ctr">
              <a:buNone/>
              <a:defRPr sz="28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79" name="Text Placeholder 5"/>
          <p:cNvSpPr>
            <a:spLocks noGrp="1"/>
          </p:cNvSpPr>
          <p:nvPr>
            <p:ph type="body" sz="quarter" idx="139" hasCustomPrompt="1"/>
          </p:nvPr>
        </p:nvSpPr>
        <p:spPr>
          <a:xfrm>
            <a:off x="-9661633" y="13085379"/>
            <a:ext cx="8290965" cy="589166"/>
          </a:xfrm>
          <a:prstGeom prst="rect">
            <a:avLst/>
          </a:prstGeom>
          <a:noFill/>
        </p:spPr>
        <p:txBody>
          <a:bodyPr wrap="square" lIns="78374" tIns="78374" rIns="78374" bIns="78374" anchor="ctr" anchorCtr="0">
            <a:spAutoFit/>
          </a:bodyPr>
          <a:lstStyle>
            <a:lvl1pPr algn="ctr">
              <a:buNone/>
              <a:defRPr sz="28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80" name="Text Placeholder 5"/>
          <p:cNvSpPr>
            <a:spLocks noGrp="1"/>
          </p:cNvSpPr>
          <p:nvPr>
            <p:ph type="body" sz="quarter" idx="140" hasCustomPrompt="1"/>
          </p:nvPr>
        </p:nvSpPr>
        <p:spPr>
          <a:xfrm>
            <a:off x="-9661633" y="13085379"/>
            <a:ext cx="8290965" cy="589166"/>
          </a:xfrm>
          <a:prstGeom prst="rect">
            <a:avLst/>
          </a:prstGeom>
          <a:noFill/>
        </p:spPr>
        <p:txBody>
          <a:bodyPr wrap="square" lIns="78374" tIns="78374" rIns="78374" bIns="78374" anchor="ctr" anchorCtr="0">
            <a:spAutoFit/>
          </a:bodyPr>
          <a:lstStyle>
            <a:lvl1pPr algn="ctr">
              <a:buNone/>
              <a:defRPr sz="28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81" name="Text Placeholder 5"/>
          <p:cNvSpPr>
            <a:spLocks noGrp="1"/>
          </p:cNvSpPr>
          <p:nvPr>
            <p:ph type="body" sz="quarter" idx="141" hasCustomPrompt="1"/>
          </p:nvPr>
        </p:nvSpPr>
        <p:spPr>
          <a:xfrm>
            <a:off x="-9661633" y="13085379"/>
            <a:ext cx="8290965" cy="589166"/>
          </a:xfrm>
          <a:prstGeom prst="rect">
            <a:avLst/>
          </a:prstGeom>
          <a:noFill/>
        </p:spPr>
        <p:txBody>
          <a:bodyPr wrap="square" lIns="78374" tIns="78374" rIns="78374" bIns="78374" anchor="ctr" anchorCtr="0">
            <a:spAutoFit/>
          </a:bodyPr>
          <a:lstStyle>
            <a:lvl1pPr algn="ctr">
              <a:buNone/>
              <a:defRPr sz="28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82" name="Text Placeholder 5"/>
          <p:cNvSpPr>
            <a:spLocks noGrp="1"/>
          </p:cNvSpPr>
          <p:nvPr>
            <p:ph type="body" sz="quarter" idx="142" hasCustomPrompt="1"/>
          </p:nvPr>
        </p:nvSpPr>
        <p:spPr>
          <a:xfrm>
            <a:off x="-9661633" y="13085379"/>
            <a:ext cx="8290965" cy="589166"/>
          </a:xfrm>
          <a:prstGeom prst="rect">
            <a:avLst/>
          </a:prstGeom>
          <a:noFill/>
        </p:spPr>
        <p:txBody>
          <a:bodyPr wrap="square" lIns="78374" tIns="78374" rIns="78374" bIns="78374" anchor="ctr" anchorCtr="0">
            <a:spAutoFit/>
          </a:bodyPr>
          <a:lstStyle>
            <a:lvl1pPr algn="ctr">
              <a:buNone/>
              <a:defRPr sz="28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88" name="Text Placeholder 5"/>
          <p:cNvSpPr>
            <a:spLocks noGrp="1"/>
          </p:cNvSpPr>
          <p:nvPr>
            <p:ph type="body" sz="quarter" idx="143" hasCustomPrompt="1"/>
          </p:nvPr>
        </p:nvSpPr>
        <p:spPr>
          <a:xfrm>
            <a:off x="-9661633" y="13085379"/>
            <a:ext cx="8290965" cy="589166"/>
          </a:xfrm>
          <a:prstGeom prst="rect">
            <a:avLst/>
          </a:prstGeom>
          <a:noFill/>
        </p:spPr>
        <p:txBody>
          <a:bodyPr wrap="square" lIns="78374" tIns="78374" rIns="78374" bIns="78374" anchor="ctr" anchorCtr="0">
            <a:spAutoFit/>
          </a:bodyPr>
          <a:lstStyle>
            <a:lvl1pPr algn="ctr">
              <a:buNone/>
              <a:defRPr sz="28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90" name="Text Placeholder 5"/>
          <p:cNvSpPr>
            <a:spLocks noGrp="1"/>
          </p:cNvSpPr>
          <p:nvPr>
            <p:ph type="body" sz="quarter" idx="144" hasCustomPrompt="1"/>
          </p:nvPr>
        </p:nvSpPr>
        <p:spPr>
          <a:xfrm>
            <a:off x="-9661633" y="13085379"/>
            <a:ext cx="8290965" cy="589166"/>
          </a:xfrm>
          <a:prstGeom prst="rect">
            <a:avLst/>
          </a:prstGeom>
          <a:noFill/>
        </p:spPr>
        <p:txBody>
          <a:bodyPr wrap="square" lIns="78374" tIns="78374" rIns="78374" bIns="78374" anchor="ctr" anchorCtr="0">
            <a:spAutoFit/>
          </a:bodyPr>
          <a:lstStyle>
            <a:lvl1pPr algn="ctr">
              <a:buNone/>
              <a:defRPr sz="28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91" name="Text Placeholder 5"/>
          <p:cNvSpPr>
            <a:spLocks noGrp="1"/>
          </p:cNvSpPr>
          <p:nvPr>
            <p:ph type="body" sz="quarter" idx="145" hasCustomPrompt="1"/>
          </p:nvPr>
        </p:nvSpPr>
        <p:spPr>
          <a:xfrm>
            <a:off x="-9661633" y="13085379"/>
            <a:ext cx="8290965" cy="589166"/>
          </a:xfrm>
          <a:prstGeom prst="rect">
            <a:avLst/>
          </a:prstGeom>
          <a:noFill/>
        </p:spPr>
        <p:txBody>
          <a:bodyPr wrap="square" lIns="78374" tIns="78374" rIns="78374" bIns="78374" anchor="ctr" anchorCtr="0">
            <a:spAutoFit/>
          </a:bodyPr>
          <a:lstStyle>
            <a:lvl1pPr algn="ctr">
              <a:buNone/>
              <a:defRPr sz="28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93" name="Text Placeholder 5"/>
          <p:cNvSpPr>
            <a:spLocks noGrp="1"/>
          </p:cNvSpPr>
          <p:nvPr>
            <p:ph type="body" sz="quarter" idx="146" hasCustomPrompt="1"/>
          </p:nvPr>
        </p:nvSpPr>
        <p:spPr>
          <a:xfrm>
            <a:off x="-9661633" y="13085379"/>
            <a:ext cx="8290965" cy="589166"/>
          </a:xfrm>
          <a:prstGeom prst="rect">
            <a:avLst/>
          </a:prstGeom>
          <a:noFill/>
        </p:spPr>
        <p:txBody>
          <a:bodyPr wrap="square" lIns="78374" tIns="78374" rIns="78374" bIns="78374" anchor="ctr" anchorCtr="0">
            <a:spAutoFit/>
          </a:bodyPr>
          <a:lstStyle>
            <a:lvl1pPr algn="ctr">
              <a:buNone/>
              <a:defRPr sz="28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94" name="Text Placeholder 5"/>
          <p:cNvSpPr>
            <a:spLocks noGrp="1"/>
          </p:cNvSpPr>
          <p:nvPr>
            <p:ph type="body" sz="quarter" idx="147" hasCustomPrompt="1"/>
          </p:nvPr>
        </p:nvSpPr>
        <p:spPr>
          <a:xfrm>
            <a:off x="-9661633" y="13085379"/>
            <a:ext cx="8290965" cy="589166"/>
          </a:xfrm>
          <a:prstGeom prst="rect">
            <a:avLst/>
          </a:prstGeom>
          <a:noFill/>
        </p:spPr>
        <p:txBody>
          <a:bodyPr wrap="square" lIns="78374" tIns="78374" rIns="78374" bIns="78374" anchor="ctr" anchorCtr="0">
            <a:spAutoFit/>
          </a:bodyPr>
          <a:lstStyle>
            <a:lvl1pPr algn="ctr">
              <a:buNone/>
              <a:defRPr sz="28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96" name="Text Placeholder 5"/>
          <p:cNvSpPr>
            <a:spLocks noGrp="1"/>
          </p:cNvSpPr>
          <p:nvPr>
            <p:ph type="body" sz="quarter" idx="148" hasCustomPrompt="1"/>
          </p:nvPr>
        </p:nvSpPr>
        <p:spPr>
          <a:xfrm>
            <a:off x="-9661633" y="13085379"/>
            <a:ext cx="8290965" cy="589166"/>
          </a:xfrm>
          <a:prstGeom prst="rect">
            <a:avLst/>
          </a:prstGeom>
          <a:noFill/>
        </p:spPr>
        <p:txBody>
          <a:bodyPr wrap="square" lIns="78374" tIns="78374" rIns="78374" bIns="78374" anchor="ctr" anchorCtr="0">
            <a:spAutoFit/>
          </a:bodyPr>
          <a:lstStyle>
            <a:lvl1pPr algn="ctr">
              <a:buNone/>
              <a:defRPr sz="28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97" name="Text Placeholder 5"/>
          <p:cNvSpPr>
            <a:spLocks noGrp="1"/>
          </p:cNvSpPr>
          <p:nvPr>
            <p:ph type="body" sz="quarter" idx="149" hasCustomPrompt="1"/>
          </p:nvPr>
        </p:nvSpPr>
        <p:spPr>
          <a:xfrm>
            <a:off x="-9661633" y="13085379"/>
            <a:ext cx="8290965" cy="589166"/>
          </a:xfrm>
          <a:prstGeom prst="rect">
            <a:avLst/>
          </a:prstGeom>
          <a:noFill/>
        </p:spPr>
        <p:txBody>
          <a:bodyPr wrap="square" lIns="78374" tIns="78374" rIns="78374" bIns="78374" anchor="ctr" anchorCtr="0">
            <a:spAutoFit/>
          </a:bodyPr>
          <a:lstStyle>
            <a:lvl1pPr algn="ctr">
              <a:buNone/>
              <a:defRPr sz="28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99" name="Text Placeholder 3"/>
          <p:cNvSpPr>
            <a:spLocks noGrp="1"/>
          </p:cNvSpPr>
          <p:nvPr>
            <p:ph type="body" sz="quarter" idx="150" hasCustomPrompt="1"/>
          </p:nvPr>
        </p:nvSpPr>
        <p:spPr>
          <a:xfrm>
            <a:off x="-9598571" y="15667880"/>
            <a:ext cx="8290965" cy="492443"/>
          </a:xfrm>
          <a:prstGeom prst="rect">
            <a:avLst/>
          </a:prstGeom>
        </p:spPr>
        <p:txBody>
          <a:bodyPr wrap="square" lIns="91440" tIns="91440" rIns="91440" bIns="91440">
            <a:spAutoFit/>
          </a:bodyPr>
          <a:lstStyle>
            <a:lvl1pPr marL="0" indent="0">
              <a:buNone/>
              <a:defRPr sz="20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273565" indent="-489833">
              <a:defRPr sz="2100">
                <a:latin typeface="Trebuchet MS" pitchFamily="34" charset="0"/>
              </a:defRPr>
            </a:lvl2pPr>
            <a:lvl3pPr marL="1763397" indent="-489833">
              <a:defRPr sz="2100">
                <a:latin typeface="Trebuchet MS" pitchFamily="34" charset="0"/>
              </a:defRPr>
            </a:lvl3pPr>
            <a:lvl4pPr marL="2302214" indent="-538817">
              <a:defRPr sz="2100">
                <a:latin typeface="Trebuchet MS" pitchFamily="34" charset="0"/>
              </a:defRPr>
            </a:lvl4pPr>
            <a:lvl5pPr marL="2694080" indent="-391866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100" name="Text Placeholder 3"/>
          <p:cNvSpPr>
            <a:spLocks noGrp="1"/>
          </p:cNvSpPr>
          <p:nvPr>
            <p:ph type="body" sz="quarter" idx="151" hasCustomPrompt="1"/>
          </p:nvPr>
        </p:nvSpPr>
        <p:spPr>
          <a:xfrm>
            <a:off x="-9598571" y="15667880"/>
            <a:ext cx="8290965" cy="492443"/>
          </a:xfrm>
          <a:prstGeom prst="rect">
            <a:avLst/>
          </a:prstGeom>
        </p:spPr>
        <p:txBody>
          <a:bodyPr wrap="square" lIns="91440" tIns="91440" rIns="91440" bIns="91440">
            <a:spAutoFit/>
          </a:bodyPr>
          <a:lstStyle>
            <a:lvl1pPr marL="0" indent="0">
              <a:buNone/>
              <a:defRPr sz="20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273565" indent="-489833">
              <a:defRPr sz="2100">
                <a:latin typeface="Trebuchet MS" pitchFamily="34" charset="0"/>
              </a:defRPr>
            </a:lvl2pPr>
            <a:lvl3pPr marL="1763397" indent="-489833">
              <a:defRPr sz="2100">
                <a:latin typeface="Trebuchet MS" pitchFamily="34" charset="0"/>
              </a:defRPr>
            </a:lvl3pPr>
            <a:lvl4pPr marL="2302214" indent="-538817">
              <a:defRPr sz="2100">
                <a:latin typeface="Trebuchet MS" pitchFamily="34" charset="0"/>
              </a:defRPr>
            </a:lvl4pPr>
            <a:lvl5pPr marL="2694080" indent="-391866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101" name="Text Placeholder 3"/>
          <p:cNvSpPr>
            <a:spLocks noGrp="1"/>
          </p:cNvSpPr>
          <p:nvPr>
            <p:ph type="body" sz="quarter" idx="152" hasCustomPrompt="1"/>
          </p:nvPr>
        </p:nvSpPr>
        <p:spPr>
          <a:xfrm>
            <a:off x="-9598571" y="15667880"/>
            <a:ext cx="8290965" cy="492443"/>
          </a:xfrm>
          <a:prstGeom prst="rect">
            <a:avLst/>
          </a:prstGeom>
        </p:spPr>
        <p:txBody>
          <a:bodyPr wrap="square" lIns="91440" tIns="91440" rIns="91440" bIns="91440">
            <a:spAutoFit/>
          </a:bodyPr>
          <a:lstStyle>
            <a:lvl1pPr marL="0" indent="0">
              <a:buNone/>
              <a:defRPr sz="20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273565" indent="-489833">
              <a:defRPr sz="2100">
                <a:latin typeface="Trebuchet MS" pitchFamily="34" charset="0"/>
              </a:defRPr>
            </a:lvl2pPr>
            <a:lvl3pPr marL="1763397" indent="-489833">
              <a:defRPr sz="2100">
                <a:latin typeface="Trebuchet MS" pitchFamily="34" charset="0"/>
              </a:defRPr>
            </a:lvl3pPr>
            <a:lvl4pPr marL="2302214" indent="-538817">
              <a:defRPr sz="2100">
                <a:latin typeface="Trebuchet MS" pitchFamily="34" charset="0"/>
              </a:defRPr>
            </a:lvl4pPr>
            <a:lvl5pPr marL="2694080" indent="-391866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102" name="Text Placeholder 3"/>
          <p:cNvSpPr>
            <a:spLocks noGrp="1"/>
          </p:cNvSpPr>
          <p:nvPr>
            <p:ph type="body" sz="quarter" idx="153" hasCustomPrompt="1"/>
          </p:nvPr>
        </p:nvSpPr>
        <p:spPr>
          <a:xfrm>
            <a:off x="-9598571" y="15667880"/>
            <a:ext cx="8290965" cy="492443"/>
          </a:xfrm>
          <a:prstGeom prst="rect">
            <a:avLst/>
          </a:prstGeom>
        </p:spPr>
        <p:txBody>
          <a:bodyPr wrap="square" lIns="91440" tIns="91440" rIns="91440" bIns="91440">
            <a:spAutoFit/>
          </a:bodyPr>
          <a:lstStyle>
            <a:lvl1pPr marL="0" indent="0">
              <a:buNone/>
              <a:defRPr sz="20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273565" indent="-489833">
              <a:defRPr sz="2100">
                <a:latin typeface="Trebuchet MS" pitchFamily="34" charset="0"/>
              </a:defRPr>
            </a:lvl2pPr>
            <a:lvl3pPr marL="1763397" indent="-489833">
              <a:defRPr sz="2100">
                <a:latin typeface="Trebuchet MS" pitchFamily="34" charset="0"/>
              </a:defRPr>
            </a:lvl3pPr>
            <a:lvl4pPr marL="2302214" indent="-538817">
              <a:defRPr sz="2100">
                <a:latin typeface="Trebuchet MS" pitchFamily="34" charset="0"/>
              </a:defRPr>
            </a:lvl4pPr>
            <a:lvl5pPr marL="2694080" indent="-391866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104" name="Text Placeholder 3"/>
          <p:cNvSpPr>
            <a:spLocks noGrp="1"/>
          </p:cNvSpPr>
          <p:nvPr>
            <p:ph type="body" sz="quarter" idx="154" hasCustomPrompt="1"/>
          </p:nvPr>
        </p:nvSpPr>
        <p:spPr>
          <a:xfrm>
            <a:off x="-9598571" y="15667880"/>
            <a:ext cx="8290965" cy="492443"/>
          </a:xfrm>
          <a:prstGeom prst="rect">
            <a:avLst/>
          </a:prstGeom>
        </p:spPr>
        <p:txBody>
          <a:bodyPr wrap="square" lIns="91440" tIns="91440" rIns="91440" bIns="91440">
            <a:spAutoFit/>
          </a:bodyPr>
          <a:lstStyle>
            <a:lvl1pPr marL="0" indent="0">
              <a:buNone/>
              <a:defRPr sz="20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273565" indent="-489833">
              <a:defRPr sz="2100">
                <a:latin typeface="Trebuchet MS" pitchFamily="34" charset="0"/>
              </a:defRPr>
            </a:lvl2pPr>
            <a:lvl3pPr marL="1763397" indent="-489833">
              <a:defRPr sz="2100">
                <a:latin typeface="Trebuchet MS" pitchFamily="34" charset="0"/>
              </a:defRPr>
            </a:lvl3pPr>
            <a:lvl4pPr marL="2302214" indent="-538817">
              <a:defRPr sz="2100">
                <a:latin typeface="Trebuchet MS" pitchFamily="34" charset="0"/>
              </a:defRPr>
            </a:lvl4pPr>
            <a:lvl5pPr marL="2694080" indent="-391866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105" name="Text Placeholder 3"/>
          <p:cNvSpPr>
            <a:spLocks noGrp="1"/>
          </p:cNvSpPr>
          <p:nvPr>
            <p:ph type="body" sz="quarter" idx="155" hasCustomPrompt="1"/>
          </p:nvPr>
        </p:nvSpPr>
        <p:spPr>
          <a:xfrm>
            <a:off x="-9598571" y="15667880"/>
            <a:ext cx="8290965" cy="492443"/>
          </a:xfrm>
          <a:prstGeom prst="rect">
            <a:avLst/>
          </a:prstGeom>
        </p:spPr>
        <p:txBody>
          <a:bodyPr wrap="square" lIns="91440" tIns="91440" rIns="91440" bIns="91440">
            <a:spAutoFit/>
          </a:bodyPr>
          <a:lstStyle>
            <a:lvl1pPr marL="0" indent="0">
              <a:buNone/>
              <a:defRPr sz="20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273565" indent="-489833">
              <a:defRPr sz="2100">
                <a:latin typeface="Trebuchet MS" pitchFamily="34" charset="0"/>
              </a:defRPr>
            </a:lvl2pPr>
            <a:lvl3pPr marL="1763397" indent="-489833">
              <a:defRPr sz="2100">
                <a:latin typeface="Trebuchet MS" pitchFamily="34" charset="0"/>
              </a:defRPr>
            </a:lvl3pPr>
            <a:lvl4pPr marL="2302214" indent="-538817">
              <a:defRPr sz="2100">
                <a:latin typeface="Trebuchet MS" pitchFamily="34" charset="0"/>
              </a:defRPr>
            </a:lvl4pPr>
            <a:lvl5pPr marL="2694080" indent="-391866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106" name="Text Placeholder 3"/>
          <p:cNvSpPr>
            <a:spLocks noGrp="1"/>
          </p:cNvSpPr>
          <p:nvPr>
            <p:ph type="body" sz="quarter" idx="156" hasCustomPrompt="1"/>
          </p:nvPr>
        </p:nvSpPr>
        <p:spPr>
          <a:xfrm>
            <a:off x="-9598571" y="15667880"/>
            <a:ext cx="8290965" cy="492443"/>
          </a:xfrm>
          <a:prstGeom prst="rect">
            <a:avLst/>
          </a:prstGeom>
        </p:spPr>
        <p:txBody>
          <a:bodyPr wrap="square" lIns="91440" tIns="91440" rIns="91440" bIns="91440">
            <a:spAutoFit/>
          </a:bodyPr>
          <a:lstStyle>
            <a:lvl1pPr marL="0" indent="0">
              <a:buNone/>
              <a:defRPr sz="20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273565" indent="-489833">
              <a:defRPr sz="2100">
                <a:latin typeface="Trebuchet MS" pitchFamily="34" charset="0"/>
              </a:defRPr>
            </a:lvl2pPr>
            <a:lvl3pPr marL="1763397" indent="-489833">
              <a:defRPr sz="2100">
                <a:latin typeface="Trebuchet MS" pitchFamily="34" charset="0"/>
              </a:defRPr>
            </a:lvl3pPr>
            <a:lvl4pPr marL="2302214" indent="-538817">
              <a:defRPr sz="2100">
                <a:latin typeface="Trebuchet MS" pitchFamily="34" charset="0"/>
              </a:defRPr>
            </a:lvl4pPr>
            <a:lvl5pPr marL="2694080" indent="-391866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107" name="Text Placeholder 3"/>
          <p:cNvSpPr>
            <a:spLocks noGrp="1"/>
          </p:cNvSpPr>
          <p:nvPr>
            <p:ph type="body" sz="quarter" idx="157" hasCustomPrompt="1"/>
          </p:nvPr>
        </p:nvSpPr>
        <p:spPr>
          <a:xfrm>
            <a:off x="-9598571" y="15667880"/>
            <a:ext cx="8290965" cy="492443"/>
          </a:xfrm>
          <a:prstGeom prst="rect">
            <a:avLst/>
          </a:prstGeom>
        </p:spPr>
        <p:txBody>
          <a:bodyPr wrap="square" lIns="91440" tIns="91440" rIns="91440" bIns="91440">
            <a:spAutoFit/>
          </a:bodyPr>
          <a:lstStyle>
            <a:lvl1pPr marL="0" indent="0">
              <a:buNone/>
              <a:defRPr sz="20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273565" indent="-489833">
              <a:defRPr sz="2100">
                <a:latin typeface="Trebuchet MS" pitchFamily="34" charset="0"/>
              </a:defRPr>
            </a:lvl2pPr>
            <a:lvl3pPr marL="1763397" indent="-489833">
              <a:defRPr sz="2100">
                <a:latin typeface="Trebuchet MS" pitchFamily="34" charset="0"/>
              </a:defRPr>
            </a:lvl3pPr>
            <a:lvl4pPr marL="2302214" indent="-538817">
              <a:defRPr sz="2100">
                <a:latin typeface="Trebuchet MS" pitchFamily="34" charset="0"/>
              </a:defRPr>
            </a:lvl4pPr>
            <a:lvl5pPr marL="2694080" indent="-391866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108" name="Text Placeholder 3"/>
          <p:cNvSpPr>
            <a:spLocks noGrp="1"/>
          </p:cNvSpPr>
          <p:nvPr>
            <p:ph type="body" sz="quarter" idx="158" hasCustomPrompt="1"/>
          </p:nvPr>
        </p:nvSpPr>
        <p:spPr>
          <a:xfrm>
            <a:off x="-9598571" y="15667880"/>
            <a:ext cx="8290965" cy="492443"/>
          </a:xfrm>
          <a:prstGeom prst="rect">
            <a:avLst/>
          </a:prstGeom>
        </p:spPr>
        <p:txBody>
          <a:bodyPr wrap="square" lIns="91440" tIns="91440" rIns="91440" bIns="91440">
            <a:spAutoFit/>
          </a:bodyPr>
          <a:lstStyle>
            <a:lvl1pPr marL="0" indent="0">
              <a:buNone/>
              <a:defRPr sz="20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273565" indent="-489833">
              <a:defRPr sz="2100">
                <a:latin typeface="Trebuchet MS" pitchFamily="34" charset="0"/>
              </a:defRPr>
            </a:lvl2pPr>
            <a:lvl3pPr marL="1763397" indent="-489833">
              <a:defRPr sz="2100">
                <a:latin typeface="Trebuchet MS" pitchFamily="34" charset="0"/>
              </a:defRPr>
            </a:lvl3pPr>
            <a:lvl4pPr marL="2302214" indent="-538817">
              <a:defRPr sz="2100">
                <a:latin typeface="Trebuchet MS" pitchFamily="34" charset="0"/>
              </a:defRPr>
            </a:lvl4pPr>
            <a:lvl5pPr marL="2694080" indent="-391866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109" name="Text Placeholder 3"/>
          <p:cNvSpPr>
            <a:spLocks noGrp="1"/>
          </p:cNvSpPr>
          <p:nvPr>
            <p:ph type="body" sz="quarter" idx="159" hasCustomPrompt="1"/>
          </p:nvPr>
        </p:nvSpPr>
        <p:spPr>
          <a:xfrm>
            <a:off x="-9598571" y="15667880"/>
            <a:ext cx="8290965" cy="492443"/>
          </a:xfrm>
          <a:prstGeom prst="rect">
            <a:avLst/>
          </a:prstGeom>
        </p:spPr>
        <p:txBody>
          <a:bodyPr wrap="square" lIns="91440" tIns="91440" rIns="91440" bIns="91440">
            <a:spAutoFit/>
          </a:bodyPr>
          <a:lstStyle>
            <a:lvl1pPr marL="0" indent="0">
              <a:buNone/>
              <a:defRPr sz="20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273565" indent="-489833">
              <a:defRPr sz="2100">
                <a:latin typeface="Trebuchet MS" pitchFamily="34" charset="0"/>
              </a:defRPr>
            </a:lvl2pPr>
            <a:lvl3pPr marL="1763397" indent="-489833">
              <a:defRPr sz="2100">
                <a:latin typeface="Trebuchet MS" pitchFamily="34" charset="0"/>
              </a:defRPr>
            </a:lvl3pPr>
            <a:lvl4pPr marL="2302214" indent="-538817">
              <a:defRPr sz="2100">
                <a:latin typeface="Trebuchet MS" pitchFamily="34" charset="0"/>
              </a:defRPr>
            </a:lvl4pPr>
            <a:lvl5pPr marL="2694080" indent="-391866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110" name="Text Placeholder 3"/>
          <p:cNvSpPr>
            <a:spLocks noGrp="1"/>
          </p:cNvSpPr>
          <p:nvPr>
            <p:ph type="body" sz="quarter" idx="160" hasCustomPrompt="1"/>
          </p:nvPr>
        </p:nvSpPr>
        <p:spPr>
          <a:xfrm>
            <a:off x="-9598571" y="15667880"/>
            <a:ext cx="8290965" cy="492443"/>
          </a:xfrm>
          <a:prstGeom prst="rect">
            <a:avLst/>
          </a:prstGeom>
        </p:spPr>
        <p:txBody>
          <a:bodyPr wrap="square" lIns="91440" tIns="91440" rIns="91440" bIns="91440">
            <a:spAutoFit/>
          </a:bodyPr>
          <a:lstStyle>
            <a:lvl1pPr marL="0" indent="0">
              <a:buNone/>
              <a:defRPr sz="20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273565" indent="-489833">
              <a:defRPr sz="2100">
                <a:latin typeface="Trebuchet MS" pitchFamily="34" charset="0"/>
              </a:defRPr>
            </a:lvl2pPr>
            <a:lvl3pPr marL="1763397" indent="-489833">
              <a:defRPr sz="2100">
                <a:latin typeface="Trebuchet MS" pitchFamily="34" charset="0"/>
              </a:defRPr>
            </a:lvl3pPr>
            <a:lvl4pPr marL="2302214" indent="-538817">
              <a:defRPr sz="2100">
                <a:latin typeface="Trebuchet MS" pitchFamily="34" charset="0"/>
              </a:defRPr>
            </a:lvl4pPr>
            <a:lvl5pPr marL="2694080" indent="-391866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57" name="Text Placeholder 76"/>
          <p:cNvSpPr>
            <a:spLocks noGrp="1"/>
          </p:cNvSpPr>
          <p:nvPr>
            <p:ph type="body" sz="quarter" idx="161" hasCustomPrompt="1"/>
          </p:nvPr>
        </p:nvSpPr>
        <p:spPr>
          <a:xfrm>
            <a:off x="5225143" y="1464829"/>
            <a:ext cx="33440914" cy="963989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buFontTx/>
              <a:buNone/>
              <a:defRPr sz="4800">
                <a:solidFill>
                  <a:schemeClr val="bg1"/>
                </a:solidFill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 smtClean="0"/>
              <a:t>Click here to add authors</a:t>
            </a:r>
            <a:endParaRPr lang="en-US" dirty="0"/>
          </a:p>
        </p:txBody>
      </p:sp>
      <p:sp>
        <p:nvSpPr>
          <p:cNvPr id="58" name="Text Placeholder 76"/>
          <p:cNvSpPr>
            <a:spLocks noGrp="1"/>
          </p:cNvSpPr>
          <p:nvPr>
            <p:ph type="body" sz="quarter" idx="195" hasCustomPrompt="1"/>
          </p:nvPr>
        </p:nvSpPr>
        <p:spPr>
          <a:xfrm>
            <a:off x="5225143" y="2428819"/>
            <a:ext cx="33440914" cy="634555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buFontTx/>
              <a:buNone/>
              <a:defRPr sz="3600">
                <a:solidFill>
                  <a:schemeClr val="bg1"/>
                </a:solidFill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 smtClean="0"/>
              <a:t>Click here to add affiliations</a:t>
            </a:r>
            <a:endParaRPr lang="en-US" dirty="0"/>
          </a:p>
        </p:txBody>
      </p:sp>
      <p:sp>
        <p:nvSpPr>
          <p:cNvPr id="59" name="Text Placeholder 76"/>
          <p:cNvSpPr>
            <a:spLocks noGrp="1"/>
          </p:cNvSpPr>
          <p:nvPr>
            <p:ph type="body" sz="quarter" idx="196" hasCustomPrompt="1"/>
          </p:nvPr>
        </p:nvSpPr>
        <p:spPr>
          <a:xfrm>
            <a:off x="5225143" y="180134"/>
            <a:ext cx="33440914" cy="1284696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buFontTx/>
              <a:buNone/>
              <a:defRPr sz="6600" b="1">
                <a:solidFill>
                  <a:schemeClr val="bg1"/>
                </a:solidFill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 smtClean="0"/>
              <a:t>Click here to add title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 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474663" y="11021042"/>
            <a:ext cx="8290965" cy="492443"/>
          </a:xfrm>
          <a:prstGeom prst="rect">
            <a:avLst/>
          </a:prstGeom>
        </p:spPr>
        <p:txBody>
          <a:bodyPr wrap="square" lIns="91440" tIns="91440" rIns="91440" bIns="91440">
            <a:spAutoFit/>
          </a:bodyPr>
          <a:lstStyle>
            <a:lvl1pPr marL="0" indent="0">
              <a:buNone/>
              <a:defRPr sz="200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273565" indent="-489833">
              <a:defRPr sz="2100">
                <a:latin typeface="Trebuchet MS" pitchFamily="34" charset="0"/>
              </a:defRPr>
            </a:lvl2pPr>
            <a:lvl3pPr marL="1763397" indent="-489833">
              <a:defRPr sz="2100">
                <a:latin typeface="Trebuchet MS" pitchFamily="34" charset="0"/>
              </a:defRPr>
            </a:lvl3pPr>
            <a:lvl4pPr marL="2302214" indent="-538817">
              <a:defRPr sz="2100">
                <a:latin typeface="Trebuchet MS" pitchFamily="34" charset="0"/>
              </a:defRPr>
            </a:lvl4pPr>
            <a:lvl5pPr marL="2694080" indent="-391866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62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474663" y="3523067"/>
            <a:ext cx="8290965" cy="589166"/>
          </a:xfrm>
          <a:prstGeom prst="rect">
            <a:avLst/>
          </a:prstGeom>
          <a:noFill/>
        </p:spPr>
        <p:txBody>
          <a:bodyPr wrap="square" lIns="78374" tIns="78374" rIns="78374" bIns="78374" anchor="ctr" anchorCtr="0">
            <a:spAutoFit/>
          </a:bodyPr>
          <a:lstStyle>
            <a:lvl1pPr algn="ctr">
              <a:buNone/>
              <a:defRPr sz="28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edit) INTRODUCTION or ABSTRACT</a:t>
            </a:r>
            <a:endParaRPr lang="en-US" dirty="0"/>
          </a:p>
        </p:txBody>
      </p:sp>
      <p:sp>
        <p:nvSpPr>
          <p:cNvPr id="70" name="Text Placeholder 5"/>
          <p:cNvSpPr>
            <a:spLocks noGrp="1"/>
          </p:cNvSpPr>
          <p:nvPr>
            <p:ph type="body" sz="quarter" idx="20" hasCustomPrompt="1"/>
          </p:nvPr>
        </p:nvSpPr>
        <p:spPr>
          <a:xfrm>
            <a:off x="474663" y="16603102"/>
            <a:ext cx="8269287" cy="589166"/>
          </a:xfrm>
          <a:prstGeom prst="rect">
            <a:avLst/>
          </a:prstGeom>
          <a:noFill/>
        </p:spPr>
        <p:txBody>
          <a:bodyPr wrap="square" lIns="78374" tIns="78374" rIns="78374" bIns="78374" anchor="ctr" anchorCtr="0">
            <a:spAutoFit/>
          </a:bodyPr>
          <a:lstStyle>
            <a:lvl1pPr algn="ctr">
              <a:buNone/>
              <a:defRPr sz="28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edit)  OBJECTIVES</a:t>
            </a:r>
            <a:endParaRPr lang="en-US" dirty="0"/>
          </a:p>
        </p:txBody>
      </p:sp>
      <p:sp>
        <p:nvSpPr>
          <p:cNvPr id="71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26479104" y="4148809"/>
            <a:ext cx="8290965" cy="492443"/>
          </a:xfrm>
          <a:prstGeom prst="rect">
            <a:avLst/>
          </a:prstGeom>
        </p:spPr>
        <p:txBody>
          <a:bodyPr wrap="square" lIns="91440" tIns="91440" rIns="91440" bIns="91440">
            <a:spAutoFit/>
          </a:bodyPr>
          <a:lstStyle>
            <a:lvl1pPr marL="0" indent="0">
              <a:buNone/>
              <a:defRPr sz="200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273565" indent="-489833">
              <a:defRPr sz="2100">
                <a:latin typeface="Trebuchet MS" pitchFamily="34" charset="0"/>
              </a:defRPr>
            </a:lvl2pPr>
            <a:lvl3pPr marL="1763397" indent="-489833">
              <a:defRPr sz="2100">
                <a:latin typeface="Trebuchet MS" pitchFamily="34" charset="0"/>
              </a:defRPr>
            </a:lvl3pPr>
            <a:lvl4pPr marL="2302214" indent="-538817">
              <a:defRPr sz="2100">
                <a:latin typeface="Trebuchet MS" pitchFamily="34" charset="0"/>
              </a:defRPr>
            </a:lvl4pPr>
            <a:lvl5pPr marL="2694080" indent="-391866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73" name="Text Placeholder 5"/>
          <p:cNvSpPr>
            <a:spLocks noGrp="1"/>
          </p:cNvSpPr>
          <p:nvPr>
            <p:ph type="body" sz="quarter" idx="22" hasCustomPrompt="1"/>
          </p:nvPr>
        </p:nvSpPr>
        <p:spPr>
          <a:xfrm>
            <a:off x="474663" y="10431876"/>
            <a:ext cx="8290965" cy="589166"/>
          </a:xfrm>
          <a:prstGeom prst="rect">
            <a:avLst/>
          </a:prstGeom>
          <a:noFill/>
        </p:spPr>
        <p:txBody>
          <a:bodyPr wrap="square" lIns="78374" tIns="78374" rIns="78374" bIns="78374" anchor="ctr" anchorCtr="0">
            <a:spAutoFit/>
          </a:bodyPr>
          <a:lstStyle>
            <a:lvl1pPr algn="ctr">
              <a:buNone/>
              <a:defRPr sz="28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edit)  MATERIALS &amp; METHODS</a:t>
            </a:r>
            <a:endParaRPr lang="en-US" dirty="0"/>
          </a:p>
        </p:txBody>
      </p:sp>
      <p:sp>
        <p:nvSpPr>
          <p:cNvPr id="76" name="Text Placeholder 5"/>
          <p:cNvSpPr>
            <a:spLocks noGrp="1"/>
          </p:cNvSpPr>
          <p:nvPr>
            <p:ph type="body" sz="quarter" idx="24" hasCustomPrompt="1"/>
          </p:nvPr>
        </p:nvSpPr>
        <p:spPr>
          <a:xfrm>
            <a:off x="9158452" y="3523067"/>
            <a:ext cx="25595974" cy="589166"/>
          </a:xfrm>
          <a:prstGeom prst="rect">
            <a:avLst/>
          </a:prstGeom>
          <a:noFill/>
        </p:spPr>
        <p:txBody>
          <a:bodyPr wrap="square" lIns="78374" tIns="78374" rIns="78374" bIns="78374" anchor="ctr" anchorCtr="0">
            <a:spAutoFit/>
          </a:bodyPr>
          <a:lstStyle>
            <a:lvl1pPr algn="ctr">
              <a:buNone/>
              <a:defRPr sz="28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edit)  RESULTS</a:t>
            </a:r>
            <a:endParaRPr lang="en-US" dirty="0"/>
          </a:p>
        </p:txBody>
      </p:sp>
      <p:sp>
        <p:nvSpPr>
          <p:cNvPr id="105" name="Text Placeholder 5"/>
          <p:cNvSpPr>
            <a:spLocks noGrp="1"/>
          </p:cNvSpPr>
          <p:nvPr>
            <p:ph type="body" sz="quarter" idx="25" hasCustomPrompt="1"/>
          </p:nvPr>
        </p:nvSpPr>
        <p:spPr>
          <a:xfrm>
            <a:off x="35147250" y="3523067"/>
            <a:ext cx="8272463" cy="589166"/>
          </a:xfrm>
          <a:prstGeom prst="rect">
            <a:avLst/>
          </a:prstGeom>
          <a:noFill/>
        </p:spPr>
        <p:txBody>
          <a:bodyPr wrap="square" lIns="78374" tIns="78374" rIns="78374" bIns="78374" anchor="ctr" anchorCtr="0">
            <a:spAutoFit/>
          </a:bodyPr>
          <a:lstStyle>
            <a:lvl1pPr algn="ctr">
              <a:buNone/>
              <a:defRPr sz="28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edit)  CONCLUSIONS</a:t>
            </a:r>
            <a:endParaRPr lang="en-US" dirty="0"/>
          </a:p>
        </p:txBody>
      </p:sp>
      <p:sp>
        <p:nvSpPr>
          <p:cNvPr id="106" name="Text Placeholder 3"/>
          <p:cNvSpPr>
            <a:spLocks noGrp="1"/>
          </p:cNvSpPr>
          <p:nvPr>
            <p:ph type="body" sz="quarter" idx="26" hasCustomPrompt="1"/>
          </p:nvPr>
        </p:nvSpPr>
        <p:spPr>
          <a:xfrm>
            <a:off x="35147250" y="4148809"/>
            <a:ext cx="8272463" cy="492443"/>
          </a:xfrm>
          <a:prstGeom prst="rect">
            <a:avLst/>
          </a:prstGeom>
        </p:spPr>
        <p:txBody>
          <a:bodyPr wrap="square" lIns="91440" tIns="91440" rIns="91440" bIns="91440">
            <a:spAutoFit/>
          </a:bodyPr>
          <a:lstStyle>
            <a:lvl1pPr marL="0" indent="0">
              <a:buNone/>
              <a:defRPr sz="200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273565" indent="-489833">
              <a:defRPr sz="2100">
                <a:latin typeface="Trebuchet MS" pitchFamily="34" charset="0"/>
              </a:defRPr>
            </a:lvl2pPr>
            <a:lvl3pPr marL="1763397" indent="-489833">
              <a:defRPr sz="2100">
                <a:latin typeface="Trebuchet MS" pitchFamily="34" charset="0"/>
              </a:defRPr>
            </a:lvl3pPr>
            <a:lvl4pPr marL="2302214" indent="-538817">
              <a:defRPr sz="2100">
                <a:latin typeface="Trebuchet MS" pitchFamily="34" charset="0"/>
              </a:defRPr>
            </a:lvl4pPr>
            <a:lvl5pPr marL="2694080" indent="-391866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107" name="Text Placeholder 5"/>
          <p:cNvSpPr>
            <a:spLocks noGrp="1"/>
          </p:cNvSpPr>
          <p:nvPr>
            <p:ph type="body" sz="quarter" idx="27" hasCustomPrompt="1"/>
          </p:nvPr>
        </p:nvSpPr>
        <p:spPr>
          <a:xfrm>
            <a:off x="35147250" y="9515157"/>
            <a:ext cx="8272463" cy="589166"/>
          </a:xfrm>
          <a:prstGeom prst="rect">
            <a:avLst/>
          </a:prstGeom>
          <a:noFill/>
        </p:spPr>
        <p:txBody>
          <a:bodyPr wrap="square" lIns="78374" tIns="78374" rIns="78374" bIns="78374" anchor="ctr" anchorCtr="0">
            <a:spAutoFit/>
          </a:bodyPr>
          <a:lstStyle>
            <a:lvl1pPr algn="ctr">
              <a:buNone/>
              <a:defRPr sz="28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edit)  REFERENCES</a:t>
            </a:r>
            <a:endParaRPr lang="en-US" dirty="0"/>
          </a:p>
        </p:txBody>
      </p:sp>
      <p:sp>
        <p:nvSpPr>
          <p:cNvPr id="108" name="Text Placeholder 3"/>
          <p:cNvSpPr>
            <a:spLocks noGrp="1"/>
          </p:cNvSpPr>
          <p:nvPr>
            <p:ph type="body" sz="quarter" idx="28" hasCustomPrompt="1"/>
          </p:nvPr>
        </p:nvSpPr>
        <p:spPr>
          <a:xfrm>
            <a:off x="35147250" y="10104323"/>
            <a:ext cx="8272462" cy="492443"/>
          </a:xfrm>
          <a:prstGeom prst="rect">
            <a:avLst/>
          </a:prstGeom>
        </p:spPr>
        <p:txBody>
          <a:bodyPr wrap="square" lIns="91440" tIns="91440" rIns="91440" bIns="91440">
            <a:spAutoFit/>
          </a:bodyPr>
          <a:lstStyle>
            <a:lvl1pPr marL="0" indent="0">
              <a:buNone/>
              <a:defRPr sz="200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273565" indent="-489833">
              <a:defRPr sz="2100">
                <a:latin typeface="Trebuchet MS" pitchFamily="34" charset="0"/>
              </a:defRPr>
            </a:lvl2pPr>
            <a:lvl3pPr marL="1763397" indent="-489833">
              <a:defRPr sz="2100">
                <a:latin typeface="Trebuchet MS" pitchFamily="34" charset="0"/>
              </a:defRPr>
            </a:lvl3pPr>
            <a:lvl4pPr marL="2302214" indent="-538817">
              <a:defRPr sz="2100">
                <a:latin typeface="Trebuchet MS" pitchFamily="34" charset="0"/>
              </a:defRPr>
            </a:lvl4pPr>
            <a:lvl5pPr marL="2694080" indent="-391866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109" name="Text Placeholder 5"/>
          <p:cNvSpPr>
            <a:spLocks noGrp="1"/>
          </p:cNvSpPr>
          <p:nvPr>
            <p:ph type="body" sz="quarter" idx="29" hasCustomPrompt="1"/>
          </p:nvPr>
        </p:nvSpPr>
        <p:spPr>
          <a:xfrm>
            <a:off x="35147250" y="16609573"/>
            <a:ext cx="8272462" cy="589166"/>
          </a:xfrm>
          <a:prstGeom prst="rect">
            <a:avLst/>
          </a:prstGeom>
          <a:noFill/>
        </p:spPr>
        <p:txBody>
          <a:bodyPr wrap="square" lIns="78374" tIns="78374" rIns="78374" bIns="78374" anchor="ctr" anchorCtr="0">
            <a:spAutoFit/>
          </a:bodyPr>
          <a:lstStyle>
            <a:lvl1pPr algn="ctr">
              <a:buNone/>
              <a:defRPr sz="28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edit)  ACKNOWLEDGEMENTS  or  CONTACT</a:t>
            </a:r>
            <a:endParaRPr lang="en-US" dirty="0"/>
          </a:p>
        </p:txBody>
      </p:sp>
      <p:sp>
        <p:nvSpPr>
          <p:cNvPr id="110" name="Text Placeholder 3"/>
          <p:cNvSpPr>
            <a:spLocks noGrp="1"/>
          </p:cNvSpPr>
          <p:nvPr>
            <p:ph type="body" sz="quarter" idx="30" hasCustomPrompt="1"/>
          </p:nvPr>
        </p:nvSpPr>
        <p:spPr>
          <a:xfrm>
            <a:off x="35147250" y="17198740"/>
            <a:ext cx="8272463" cy="492443"/>
          </a:xfrm>
          <a:prstGeom prst="rect">
            <a:avLst/>
          </a:prstGeom>
        </p:spPr>
        <p:txBody>
          <a:bodyPr wrap="square" lIns="91440" tIns="91440" rIns="91440" bIns="91440">
            <a:spAutoFit/>
          </a:bodyPr>
          <a:lstStyle>
            <a:lvl1pPr marL="0" indent="0">
              <a:buNone/>
              <a:defRPr sz="200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273565" indent="-489833">
              <a:defRPr sz="2100">
                <a:latin typeface="Trebuchet MS" pitchFamily="34" charset="0"/>
              </a:defRPr>
            </a:lvl2pPr>
            <a:lvl3pPr marL="1763397" indent="-489833">
              <a:defRPr sz="2100">
                <a:latin typeface="Trebuchet MS" pitchFamily="34" charset="0"/>
              </a:defRPr>
            </a:lvl3pPr>
            <a:lvl4pPr marL="2302214" indent="-538817">
              <a:defRPr sz="2100">
                <a:latin typeface="Trebuchet MS" pitchFamily="34" charset="0"/>
              </a:defRPr>
            </a:lvl4pPr>
            <a:lvl5pPr marL="2694080" indent="-391866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111" name="Text Placeholder 3"/>
          <p:cNvSpPr>
            <a:spLocks noGrp="1"/>
          </p:cNvSpPr>
          <p:nvPr>
            <p:ph type="body" sz="quarter" idx="96" hasCustomPrompt="1"/>
          </p:nvPr>
        </p:nvSpPr>
        <p:spPr>
          <a:xfrm>
            <a:off x="474663" y="17198740"/>
            <a:ext cx="8271345" cy="492443"/>
          </a:xfrm>
          <a:prstGeom prst="rect">
            <a:avLst/>
          </a:prstGeom>
        </p:spPr>
        <p:txBody>
          <a:bodyPr wrap="square" lIns="91440" tIns="91440" rIns="91440" bIns="91440">
            <a:spAutoFit/>
          </a:bodyPr>
          <a:lstStyle>
            <a:lvl1pPr marL="0" indent="0">
              <a:buNone/>
              <a:defRPr sz="200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273565" indent="-489833">
              <a:defRPr sz="2100">
                <a:latin typeface="Trebuchet MS" pitchFamily="34" charset="0"/>
              </a:defRPr>
            </a:lvl2pPr>
            <a:lvl3pPr marL="1763397" indent="-489833">
              <a:defRPr sz="2100">
                <a:latin typeface="Trebuchet MS" pitchFamily="34" charset="0"/>
              </a:defRPr>
            </a:lvl3pPr>
            <a:lvl4pPr marL="2302214" indent="-538817">
              <a:defRPr sz="2100">
                <a:latin typeface="Trebuchet MS" pitchFamily="34" charset="0"/>
              </a:defRPr>
            </a:lvl4pPr>
            <a:lvl5pPr marL="2694080" indent="-391866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114" name="Picture Placeholder 13"/>
          <p:cNvSpPr>
            <a:spLocks noGrp="1"/>
          </p:cNvSpPr>
          <p:nvPr>
            <p:ph type="pic" sz="quarter" idx="115" hasCustomPrompt="1"/>
          </p:nvPr>
        </p:nvSpPr>
        <p:spPr>
          <a:xfrm>
            <a:off x="-7638186" y="17995882"/>
            <a:ext cx="4067672" cy="24074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78374" tIns="39186" rIns="78374" bIns="39186" anchor="ctr"/>
          <a:lstStyle>
            <a:lvl1pPr marL="0" indent="0" algn="ctr">
              <a:buNone/>
              <a:defRPr sz="35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115" name="Picture Placeholder 13"/>
          <p:cNvSpPr>
            <a:spLocks noGrp="1"/>
          </p:cNvSpPr>
          <p:nvPr>
            <p:ph type="pic" sz="quarter" idx="126" hasCustomPrompt="1"/>
          </p:nvPr>
        </p:nvSpPr>
        <p:spPr>
          <a:xfrm>
            <a:off x="-7638186" y="17995882"/>
            <a:ext cx="4067672" cy="24074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78374" tIns="39186" rIns="78374" bIns="39186" anchor="ctr"/>
          <a:lstStyle>
            <a:lvl1pPr marL="0" indent="0" algn="ctr">
              <a:buNone/>
              <a:defRPr sz="35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116" name="Picture Placeholder 13"/>
          <p:cNvSpPr>
            <a:spLocks noGrp="1"/>
          </p:cNvSpPr>
          <p:nvPr>
            <p:ph type="pic" sz="quarter" idx="127" hasCustomPrompt="1"/>
          </p:nvPr>
        </p:nvSpPr>
        <p:spPr>
          <a:xfrm>
            <a:off x="-7638186" y="17995882"/>
            <a:ext cx="4067672" cy="24074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78374" tIns="39186" rIns="78374" bIns="39186" anchor="ctr"/>
          <a:lstStyle>
            <a:lvl1pPr marL="0" indent="0" algn="ctr">
              <a:buNone/>
              <a:defRPr sz="35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117" name="Picture Placeholder 13"/>
          <p:cNvSpPr>
            <a:spLocks noGrp="1"/>
          </p:cNvSpPr>
          <p:nvPr>
            <p:ph type="pic" sz="quarter" idx="128" hasCustomPrompt="1"/>
          </p:nvPr>
        </p:nvSpPr>
        <p:spPr>
          <a:xfrm>
            <a:off x="-7638186" y="17995882"/>
            <a:ext cx="4067672" cy="24074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78374" tIns="39186" rIns="78374" bIns="39186" anchor="ctr"/>
          <a:lstStyle>
            <a:lvl1pPr marL="0" indent="0" algn="ctr">
              <a:buNone/>
              <a:defRPr sz="35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120" name="Picture Placeholder 13"/>
          <p:cNvSpPr>
            <a:spLocks noGrp="1"/>
          </p:cNvSpPr>
          <p:nvPr>
            <p:ph type="pic" sz="quarter" idx="129" hasCustomPrompt="1"/>
          </p:nvPr>
        </p:nvSpPr>
        <p:spPr>
          <a:xfrm>
            <a:off x="-7638186" y="17995882"/>
            <a:ext cx="4067672" cy="24074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78374" tIns="39186" rIns="78374" bIns="39186" anchor="ctr"/>
          <a:lstStyle>
            <a:lvl1pPr marL="0" indent="0" algn="ctr">
              <a:buNone/>
              <a:defRPr sz="35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121" name="Picture Placeholder 13"/>
          <p:cNvSpPr>
            <a:spLocks noGrp="1"/>
          </p:cNvSpPr>
          <p:nvPr>
            <p:ph type="pic" sz="quarter" idx="130" hasCustomPrompt="1"/>
          </p:nvPr>
        </p:nvSpPr>
        <p:spPr>
          <a:xfrm>
            <a:off x="-7638186" y="17995882"/>
            <a:ext cx="4067672" cy="24074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78374" tIns="39186" rIns="78374" bIns="39186" anchor="ctr"/>
          <a:lstStyle>
            <a:lvl1pPr marL="0" indent="0" algn="ctr">
              <a:buNone/>
              <a:defRPr sz="35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122" name="Picture Placeholder 13"/>
          <p:cNvSpPr>
            <a:spLocks noGrp="1"/>
          </p:cNvSpPr>
          <p:nvPr>
            <p:ph type="pic" sz="quarter" idx="131" hasCustomPrompt="1"/>
          </p:nvPr>
        </p:nvSpPr>
        <p:spPr>
          <a:xfrm>
            <a:off x="-7638186" y="17995882"/>
            <a:ext cx="4067672" cy="24074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78374" tIns="39186" rIns="78374" bIns="39186" anchor="ctr"/>
          <a:lstStyle>
            <a:lvl1pPr marL="0" indent="0" algn="ctr">
              <a:buNone/>
              <a:defRPr sz="35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123" name="Picture Placeholder 13"/>
          <p:cNvSpPr>
            <a:spLocks noGrp="1"/>
          </p:cNvSpPr>
          <p:nvPr>
            <p:ph type="pic" sz="quarter" idx="132" hasCustomPrompt="1"/>
          </p:nvPr>
        </p:nvSpPr>
        <p:spPr>
          <a:xfrm>
            <a:off x="-7638186" y="17995882"/>
            <a:ext cx="4067672" cy="24074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78374" tIns="39186" rIns="78374" bIns="39186" anchor="ctr"/>
          <a:lstStyle>
            <a:lvl1pPr marL="0" indent="0" algn="ctr">
              <a:buNone/>
              <a:defRPr sz="35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124" name="Picture Placeholder 13"/>
          <p:cNvSpPr>
            <a:spLocks noGrp="1"/>
          </p:cNvSpPr>
          <p:nvPr>
            <p:ph type="pic" sz="quarter" idx="133" hasCustomPrompt="1"/>
          </p:nvPr>
        </p:nvSpPr>
        <p:spPr>
          <a:xfrm>
            <a:off x="-7638186" y="17995882"/>
            <a:ext cx="4067672" cy="24074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78374" tIns="39186" rIns="78374" bIns="39186" anchor="ctr"/>
          <a:lstStyle>
            <a:lvl1pPr marL="0" indent="0" algn="ctr">
              <a:buNone/>
              <a:defRPr sz="35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125" name="Picture Placeholder 13"/>
          <p:cNvSpPr>
            <a:spLocks noGrp="1"/>
          </p:cNvSpPr>
          <p:nvPr>
            <p:ph type="pic" sz="quarter" idx="134" hasCustomPrompt="1"/>
          </p:nvPr>
        </p:nvSpPr>
        <p:spPr>
          <a:xfrm>
            <a:off x="-7638186" y="17995882"/>
            <a:ext cx="4067672" cy="24074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78374" tIns="39186" rIns="78374" bIns="39186" anchor="ctr"/>
          <a:lstStyle>
            <a:lvl1pPr marL="0" indent="0" algn="ctr">
              <a:buNone/>
              <a:defRPr sz="35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126" name="Picture Placeholder 13"/>
          <p:cNvSpPr>
            <a:spLocks noGrp="1"/>
          </p:cNvSpPr>
          <p:nvPr>
            <p:ph type="pic" sz="quarter" idx="135" hasCustomPrompt="1"/>
          </p:nvPr>
        </p:nvSpPr>
        <p:spPr>
          <a:xfrm>
            <a:off x="-7638186" y="17995882"/>
            <a:ext cx="4067672" cy="24074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78374" tIns="39186" rIns="78374" bIns="39186" anchor="ctr"/>
          <a:lstStyle>
            <a:lvl1pPr marL="0" indent="0" algn="ctr">
              <a:buNone/>
              <a:defRPr sz="35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127" name="Text Placeholder 5"/>
          <p:cNvSpPr>
            <a:spLocks noGrp="1"/>
          </p:cNvSpPr>
          <p:nvPr>
            <p:ph type="body" sz="quarter" idx="138" hasCustomPrompt="1"/>
          </p:nvPr>
        </p:nvSpPr>
        <p:spPr>
          <a:xfrm>
            <a:off x="-9661633" y="13085379"/>
            <a:ext cx="8290965" cy="589166"/>
          </a:xfrm>
          <a:prstGeom prst="rect">
            <a:avLst/>
          </a:prstGeom>
          <a:noFill/>
        </p:spPr>
        <p:txBody>
          <a:bodyPr wrap="square" lIns="78374" tIns="78374" rIns="78374" bIns="78374" anchor="ctr" anchorCtr="0">
            <a:spAutoFit/>
          </a:bodyPr>
          <a:lstStyle>
            <a:lvl1pPr algn="ctr">
              <a:buNone/>
              <a:defRPr sz="28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28" name="Text Placeholder 5"/>
          <p:cNvSpPr>
            <a:spLocks noGrp="1"/>
          </p:cNvSpPr>
          <p:nvPr>
            <p:ph type="body" sz="quarter" idx="139" hasCustomPrompt="1"/>
          </p:nvPr>
        </p:nvSpPr>
        <p:spPr>
          <a:xfrm>
            <a:off x="-9661633" y="13085379"/>
            <a:ext cx="8290965" cy="589166"/>
          </a:xfrm>
          <a:prstGeom prst="rect">
            <a:avLst/>
          </a:prstGeom>
          <a:noFill/>
        </p:spPr>
        <p:txBody>
          <a:bodyPr wrap="square" lIns="78374" tIns="78374" rIns="78374" bIns="78374" anchor="ctr" anchorCtr="0">
            <a:spAutoFit/>
          </a:bodyPr>
          <a:lstStyle>
            <a:lvl1pPr algn="ctr">
              <a:buNone/>
              <a:defRPr sz="28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29" name="Text Placeholder 5"/>
          <p:cNvSpPr>
            <a:spLocks noGrp="1"/>
          </p:cNvSpPr>
          <p:nvPr>
            <p:ph type="body" sz="quarter" idx="140" hasCustomPrompt="1"/>
          </p:nvPr>
        </p:nvSpPr>
        <p:spPr>
          <a:xfrm>
            <a:off x="-9661633" y="13085379"/>
            <a:ext cx="8290965" cy="589166"/>
          </a:xfrm>
          <a:prstGeom prst="rect">
            <a:avLst/>
          </a:prstGeom>
          <a:noFill/>
        </p:spPr>
        <p:txBody>
          <a:bodyPr wrap="square" lIns="78374" tIns="78374" rIns="78374" bIns="78374" anchor="ctr" anchorCtr="0">
            <a:spAutoFit/>
          </a:bodyPr>
          <a:lstStyle>
            <a:lvl1pPr algn="ctr">
              <a:buNone/>
              <a:defRPr sz="28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30" name="Text Placeholder 5"/>
          <p:cNvSpPr>
            <a:spLocks noGrp="1"/>
          </p:cNvSpPr>
          <p:nvPr>
            <p:ph type="body" sz="quarter" idx="141" hasCustomPrompt="1"/>
          </p:nvPr>
        </p:nvSpPr>
        <p:spPr>
          <a:xfrm>
            <a:off x="-9661633" y="13085379"/>
            <a:ext cx="8290965" cy="589166"/>
          </a:xfrm>
          <a:prstGeom prst="rect">
            <a:avLst/>
          </a:prstGeom>
          <a:noFill/>
        </p:spPr>
        <p:txBody>
          <a:bodyPr wrap="square" lIns="78374" tIns="78374" rIns="78374" bIns="78374" anchor="ctr" anchorCtr="0">
            <a:spAutoFit/>
          </a:bodyPr>
          <a:lstStyle>
            <a:lvl1pPr algn="ctr">
              <a:buNone/>
              <a:defRPr sz="28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31" name="Text Placeholder 5"/>
          <p:cNvSpPr>
            <a:spLocks noGrp="1"/>
          </p:cNvSpPr>
          <p:nvPr>
            <p:ph type="body" sz="quarter" idx="142" hasCustomPrompt="1"/>
          </p:nvPr>
        </p:nvSpPr>
        <p:spPr>
          <a:xfrm>
            <a:off x="-9661633" y="13085379"/>
            <a:ext cx="8290965" cy="589166"/>
          </a:xfrm>
          <a:prstGeom prst="rect">
            <a:avLst/>
          </a:prstGeom>
          <a:noFill/>
        </p:spPr>
        <p:txBody>
          <a:bodyPr wrap="square" lIns="78374" tIns="78374" rIns="78374" bIns="78374" anchor="ctr" anchorCtr="0">
            <a:spAutoFit/>
          </a:bodyPr>
          <a:lstStyle>
            <a:lvl1pPr algn="ctr">
              <a:buNone/>
              <a:defRPr sz="28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32" name="Text Placeholder 5"/>
          <p:cNvSpPr>
            <a:spLocks noGrp="1"/>
          </p:cNvSpPr>
          <p:nvPr>
            <p:ph type="body" sz="quarter" idx="143" hasCustomPrompt="1"/>
          </p:nvPr>
        </p:nvSpPr>
        <p:spPr>
          <a:xfrm>
            <a:off x="-9661633" y="13085379"/>
            <a:ext cx="8290965" cy="589166"/>
          </a:xfrm>
          <a:prstGeom prst="rect">
            <a:avLst/>
          </a:prstGeom>
          <a:noFill/>
        </p:spPr>
        <p:txBody>
          <a:bodyPr wrap="square" lIns="78374" tIns="78374" rIns="78374" bIns="78374" anchor="ctr" anchorCtr="0">
            <a:spAutoFit/>
          </a:bodyPr>
          <a:lstStyle>
            <a:lvl1pPr algn="ctr">
              <a:buNone/>
              <a:defRPr sz="28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33" name="Text Placeholder 5"/>
          <p:cNvSpPr>
            <a:spLocks noGrp="1"/>
          </p:cNvSpPr>
          <p:nvPr>
            <p:ph type="body" sz="quarter" idx="144" hasCustomPrompt="1"/>
          </p:nvPr>
        </p:nvSpPr>
        <p:spPr>
          <a:xfrm>
            <a:off x="-9661633" y="13085379"/>
            <a:ext cx="8290965" cy="589166"/>
          </a:xfrm>
          <a:prstGeom prst="rect">
            <a:avLst/>
          </a:prstGeom>
          <a:noFill/>
        </p:spPr>
        <p:txBody>
          <a:bodyPr wrap="square" lIns="78374" tIns="78374" rIns="78374" bIns="78374" anchor="ctr" anchorCtr="0">
            <a:spAutoFit/>
          </a:bodyPr>
          <a:lstStyle>
            <a:lvl1pPr algn="ctr">
              <a:buNone/>
              <a:defRPr sz="28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34" name="Text Placeholder 5"/>
          <p:cNvSpPr>
            <a:spLocks noGrp="1"/>
          </p:cNvSpPr>
          <p:nvPr>
            <p:ph type="body" sz="quarter" idx="145" hasCustomPrompt="1"/>
          </p:nvPr>
        </p:nvSpPr>
        <p:spPr>
          <a:xfrm>
            <a:off x="-9661633" y="13085379"/>
            <a:ext cx="8290965" cy="589166"/>
          </a:xfrm>
          <a:prstGeom prst="rect">
            <a:avLst/>
          </a:prstGeom>
          <a:noFill/>
        </p:spPr>
        <p:txBody>
          <a:bodyPr wrap="square" lIns="78374" tIns="78374" rIns="78374" bIns="78374" anchor="ctr" anchorCtr="0">
            <a:spAutoFit/>
          </a:bodyPr>
          <a:lstStyle>
            <a:lvl1pPr algn="ctr">
              <a:buNone/>
              <a:defRPr sz="28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35" name="Text Placeholder 5"/>
          <p:cNvSpPr>
            <a:spLocks noGrp="1"/>
          </p:cNvSpPr>
          <p:nvPr>
            <p:ph type="body" sz="quarter" idx="146" hasCustomPrompt="1"/>
          </p:nvPr>
        </p:nvSpPr>
        <p:spPr>
          <a:xfrm>
            <a:off x="-9661633" y="13085379"/>
            <a:ext cx="8290965" cy="589166"/>
          </a:xfrm>
          <a:prstGeom prst="rect">
            <a:avLst/>
          </a:prstGeom>
          <a:noFill/>
        </p:spPr>
        <p:txBody>
          <a:bodyPr wrap="square" lIns="78374" tIns="78374" rIns="78374" bIns="78374" anchor="ctr" anchorCtr="0">
            <a:spAutoFit/>
          </a:bodyPr>
          <a:lstStyle>
            <a:lvl1pPr algn="ctr">
              <a:buNone/>
              <a:defRPr sz="28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36" name="Text Placeholder 5"/>
          <p:cNvSpPr>
            <a:spLocks noGrp="1"/>
          </p:cNvSpPr>
          <p:nvPr>
            <p:ph type="body" sz="quarter" idx="147" hasCustomPrompt="1"/>
          </p:nvPr>
        </p:nvSpPr>
        <p:spPr>
          <a:xfrm>
            <a:off x="-9661633" y="13085379"/>
            <a:ext cx="8290965" cy="589166"/>
          </a:xfrm>
          <a:prstGeom prst="rect">
            <a:avLst/>
          </a:prstGeom>
          <a:noFill/>
        </p:spPr>
        <p:txBody>
          <a:bodyPr wrap="square" lIns="78374" tIns="78374" rIns="78374" bIns="78374" anchor="ctr" anchorCtr="0">
            <a:spAutoFit/>
          </a:bodyPr>
          <a:lstStyle>
            <a:lvl1pPr algn="ctr">
              <a:buNone/>
              <a:defRPr sz="28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37" name="Text Placeholder 5"/>
          <p:cNvSpPr>
            <a:spLocks noGrp="1"/>
          </p:cNvSpPr>
          <p:nvPr>
            <p:ph type="body" sz="quarter" idx="148" hasCustomPrompt="1"/>
          </p:nvPr>
        </p:nvSpPr>
        <p:spPr>
          <a:xfrm>
            <a:off x="-9661633" y="13085379"/>
            <a:ext cx="8290965" cy="589166"/>
          </a:xfrm>
          <a:prstGeom prst="rect">
            <a:avLst/>
          </a:prstGeom>
          <a:noFill/>
        </p:spPr>
        <p:txBody>
          <a:bodyPr wrap="square" lIns="78374" tIns="78374" rIns="78374" bIns="78374" anchor="ctr" anchorCtr="0">
            <a:spAutoFit/>
          </a:bodyPr>
          <a:lstStyle>
            <a:lvl1pPr algn="ctr">
              <a:buNone/>
              <a:defRPr sz="28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38" name="Text Placeholder 5"/>
          <p:cNvSpPr>
            <a:spLocks noGrp="1"/>
          </p:cNvSpPr>
          <p:nvPr>
            <p:ph type="body" sz="quarter" idx="149" hasCustomPrompt="1"/>
          </p:nvPr>
        </p:nvSpPr>
        <p:spPr>
          <a:xfrm>
            <a:off x="-9661633" y="13085379"/>
            <a:ext cx="8290965" cy="589166"/>
          </a:xfrm>
          <a:prstGeom prst="rect">
            <a:avLst/>
          </a:prstGeom>
          <a:noFill/>
        </p:spPr>
        <p:txBody>
          <a:bodyPr wrap="square" lIns="78374" tIns="78374" rIns="78374" bIns="78374" anchor="ctr" anchorCtr="0">
            <a:spAutoFit/>
          </a:bodyPr>
          <a:lstStyle>
            <a:lvl1pPr algn="ctr">
              <a:buNone/>
              <a:defRPr sz="28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39" name="Text Placeholder 3"/>
          <p:cNvSpPr>
            <a:spLocks noGrp="1"/>
          </p:cNvSpPr>
          <p:nvPr>
            <p:ph type="body" sz="quarter" idx="152" hasCustomPrompt="1"/>
          </p:nvPr>
        </p:nvSpPr>
        <p:spPr>
          <a:xfrm>
            <a:off x="-9598571" y="15667880"/>
            <a:ext cx="8290965" cy="492443"/>
          </a:xfrm>
          <a:prstGeom prst="rect">
            <a:avLst/>
          </a:prstGeom>
        </p:spPr>
        <p:txBody>
          <a:bodyPr wrap="square" lIns="91440" tIns="91440" rIns="91440" bIns="91440">
            <a:spAutoFit/>
          </a:bodyPr>
          <a:lstStyle>
            <a:lvl1pPr marL="0" indent="0">
              <a:buNone/>
              <a:defRPr sz="20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273565" indent="-489833">
              <a:defRPr sz="2100">
                <a:latin typeface="Trebuchet MS" pitchFamily="34" charset="0"/>
              </a:defRPr>
            </a:lvl2pPr>
            <a:lvl3pPr marL="1763397" indent="-489833">
              <a:defRPr sz="2100">
                <a:latin typeface="Trebuchet MS" pitchFamily="34" charset="0"/>
              </a:defRPr>
            </a:lvl3pPr>
            <a:lvl4pPr marL="2302214" indent="-538817">
              <a:defRPr sz="2100">
                <a:latin typeface="Trebuchet MS" pitchFamily="34" charset="0"/>
              </a:defRPr>
            </a:lvl4pPr>
            <a:lvl5pPr marL="2694080" indent="-391866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140" name="Text Placeholder 3"/>
          <p:cNvSpPr>
            <a:spLocks noGrp="1"/>
          </p:cNvSpPr>
          <p:nvPr>
            <p:ph type="body" sz="quarter" idx="153" hasCustomPrompt="1"/>
          </p:nvPr>
        </p:nvSpPr>
        <p:spPr>
          <a:xfrm>
            <a:off x="-9598571" y="15667880"/>
            <a:ext cx="8290965" cy="492443"/>
          </a:xfrm>
          <a:prstGeom prst="rect">
            <a:avLst/>
          </a:prstGeom>
        </p:spPr>
        <p:txBody>
          <a:bodyPr wrap="square" lIns="91440" tIns="91440" rIns="91440" bIns="91440">
            <a:spAutoFit/>
          </a:bodyPr>
          <a:lstStyle>
            <a:lvl1pPr marL="0" indent="0">
              <a:buNone/>
              <a:defRPr sz="20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273565" indent="-489833">
              <a:defRPr sz="2100">
                <a:latin typeface="Trebuchet MS" pitchFamily="34" charset="0"/>
              </a:defRPr>
            </a:lvl2pPr>
            <a:lvl3pPr marL="1763397" indent="-489833">
              <a:defRPr sz="2100">
                <a:latin typeface="Trebuchet MS" pitchFamily="34" charset="0"/>
              </a:defRPr>
            </a:lvl3pPr>
            <a:lvl4pPr marL="2302214" indent="-538817">
              <a:defRPr sz="2100">
                <a:latin typeface="Trebuchet MS" pitchFamily="34" charset="0"/>
              </a:defRPr>
            </a:lvl4pPr>
            <a:lvl5pPr marL="2694080" indent="-391866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141" name="Text Placeholder 3"/>
          <p:cNvSpPr>
            <a:spLocks noGrp="1"/>
          </p:cNvSpPr>
          <p:nvPr>
            <p:ph type="body" sz="quarter" idx="154" hasCustomPrompt="1"/>
          </p:nvPr>
        </p:nvSpPr>
        <p:spPr>
          <a:xfrm>
            <a:off x="-9598571" y="15667880"/>
            <a:ext cx="8290965" cy="492443"/>
          </a:xfrm>
          <a:prstGeom prst="rect">
            <a:avLst/>
          </a:prstGeom>
        </p:spPr>
        <p:txBody>
          <a:bodyPr wrap="square" lIns="91440" tIns="91440" rIns="91440" bIns="91440">
            <a:spAutoFit/>
          </a:bodyPr>
          <a:lstStyle>
            <a:lvl1pPr marL="0" indent="0">
              <a:buNone/>
              <a:defRPr sz="20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273565" indent="-489833">
              <a:defRPr sz="2100">
                <a:latin typeface="Trebuchet MS" pitchFamily="34" charset="0"/>
              </a:defRPr>
            </a:lvl2pPr>
            <a:lvl3pPr marL="1763397" indent="-489833">
              <a:defRPr sz="2100">
                <a:latin typeface="Trebuchet MS" pitchFamily="34" charset="0"/>
              </a:defRPr>
            </a:lvl3pPr>
            <a:lvl4pPr marL="2302214" indent="-538817">
              <a:defRPr sz="2100">
                <a:latin typeface="Trebuchet MS" pitchFamily="34" charset="0"/>
              </a:defRPr>
            </a:lvl4pPr>
            <a:lvl5pPr marL="2694080" indent="-391866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142" name="Text Placeholder 3"/>
          <p:cNvSpPr>
            <a:spLocks noGrp="1"/>
          </p:cNvSpPr>
          <p:nvPr>
            <p:ph type="body" sz="quarter" idx="155" hasCustomPrompt="1"/>
          </p:nvPr>
        </p:nvSpPr>
        <p:spPr>
          <a:xfrm>
            <a:off x="-9598571" y="15667880"/>
            <a:ext cx="8290965" cy="492443"/>
          </a:xfrm>
          <a:prstGeom prst="rect">
            <a:avLst/>
          </a:prstGeom>
        </p:spPr>
        <p:txBody>
          <a:bodyPr wrap="square" lIns="91440" tIns="91440" rIns="91440" bIns="91440">
            <a:spAutoFit/>
          </a:bodyPr>
          <a:lstStyle>
            <a:lvl1pPr marL="0" indent="0">
              <a:buNone/>
              <a:defRPr sz="20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273565" indent="-489833">
              <a:defRPr sz="2100">
                <a:latin typeface="Trebuchet MS" pitchFamily="34" charset="0"/>
              </a:defRPr>
            </a:lvl2pPr>
            <a:lvl3pPr marL="1763397" indent="-489833">
              <a:defRPr sz="2100">
                <a:latin typeface="Trebuchet MS" pitchFamily="34" charset="0"/>
              </a:defRPr>
            </a:lvl3pPr>
            <a:lvl4pPr marL="2302214" indent="-538817">
              <a:defRPr sz="2100">
                <a:latin typeface="Trebuchet MS" pitchFamily="34" charset="0"/>
              </a:defRPr>
            </a:lvl4pPr>
            <a:lvl5pPr marL="2694080" indent="-391866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143" name="Text Placeholder 3"/>
          <p:cNvSpPr>
            <a:spLocks noGrp="1"/>
          </p:cNvSpPr>
          <p:nvPr>
            <p:ph type="body" sz="quarter" idx="156" hasCustomPrompt="1"/>
          </p:nvPr>
        </p:nvSpPr>
        <p:spPr>
          <a:xfrm>
            <a:off x="-9598571" y="15667880"/>
            <a:ext cx="8290965" cy="492443"/>
          </a:xfrm>
          <a:prstGeom prst="rect">
            <a:avLst/>
          </a:prstGeom>
        </p:spPr>
        <p:txBody>
          <a:bodyPr wrap="square" lIns="91440" tIns="91440" rIns="91440" bIns="91440">
            <a:spAutoFit/>
          </a:bodyPr>
          <a:lstStyle>
            <a:lvl1pPr marL="0" indent="0">
              <a:buNone/>
              <a:defRPr sz="20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273565" indent="-489833">
              <a:defRPr sz="2100">
                <a:latin typeface="Trebuchet MS" pitchFamily="34" charset="0"/>
              </a:defRPr>
            </a:lvl2pPr>
            <a:lvl3pPr marL="1763397" indent="-489833">
              <a:defRPr sz="2100">
                <a:latin typeface="Trebuchet MS" pitchFamily="34" charset="0"/>
              </a:defRPr>
            </a:lvl3pPr>
            <a:lvl4pPr marL="2302214" indent="-538817">
              <a:defRPr sz="2100">
                <a:latin typeface="Trebuchet MS" pitchFamily="34" charset="0"/>
              </a:defRPr>
            </a:lvl4pPr>
            <a:lvl5pPr marL="2694080" indent="-391866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144" name="Text Placeholder 3"/>
          <p:cNvSpPr>
            <a:spLocks noGrp="1"/>
          </p:cNvSpPr>
          <p:nvPr>
            <p:ph type="body" sz="quarter" idx="157" hasCustomPrompt="1"/>
          </p:nvPr>
        </p:nvSpPr>
        <p:spPr>
          <a:xfrm>
            <a:off x="-9598571" y="15667880"/>
            <a:ext cx="8290965" cy="492443"/>
          </a:xfrm>
          <a:prstGeom prst="rect">
            <a:avLst/>
          </a:prstGeom>
        </p:spPr>
        <p:txBody>
          <a:bodyPr wrap="square" lIns="91440" tIns="91440" rIns="91440" bIns="91440">
            <a:spAutoFit/>
          </a:bodyPr>
          <a:lstStyle>
            <a:lvl1pPr marL="0" indent="0">
              <a:buNone/>
              <a:defRPr sz="20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273565" indent="-489833">
              <a:defRPr sz="2100">
                <a:latin typeface="Trebuchet MS" pitchFamily="34" charset="0"/>
              </a:defRPr>
            </a:lvl2pPr>
            <a:lvl3pPr marL="1763397" indent="-489833">
              <a:defRPr sz="2100">
                <a:latin typeface="Trebuchet MS" pitchFamily="34" charset="0"/>
              </a:defRPr>
            </a:lvl3pPr>
            <a:lvl4pPr marL="2302214" indent="-538817">
              <a:defRPr sz="2100">
                <a:latin typeface="Trebuchet MS" pitchFamily="34" charset="0"/>
              </a:defRPr>
            </a:lvl4pPr>
            <a:lvl5pPr marL="2694080" indent="-391866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145" name="Text Placeholder 3"/>
          <p:cNvSpPr>
            <a:spLocks noGrp="1"/>
          </p:cNvSpPr>
          <p:nvPr>
            <p:ph type="body" sz="quarter" idx="158" hasCustomPrompt="1"/>
          </p:nvPr>
        </p:nvSpPr>
        <p:spPr>
          <a:xfrm>
            <a:off x="-9598571" y="15667880"/>
            <a:ext cx="8290965" cy="492443"/>
          </a:xfrm>
          <a:prstGeom prst="rect">
            <a:avLst/>
          </a:prstGeom>
        </p:spPr>
        <p:txBody>
          <a:bodyPr wrap="square" lIns="91440" tIns="91440" rIns="91440" bIns="91440">
            <a:spAutoFit/>
          </a:bodyPr>
          <a:lstStyle>
            <a:lvl1pPr marL="0" indent="0">
              <a:buNone/>
              <a:defRPr sz="20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273565" indent="-489833">
              <a:defRPr sz="2100">
                <a:latin typeface="Trebuchet MS" pitchFamily="34" charset="0"/>
              </a:defRPr>
            </a:lvl2pPr>
            <a:lvl3pPr marL="1763397" indent="-489833">
              <a:defRPr sz="2100">
                <a:latin typeface="Trebuchet MS" pitchFamily="34" charset="0"/>
              </a:defRPr>
            </a:lvl3pPr>
            <a:lvl4pPr marL="2302214" indent="-538817">
              <a:defRPr sz="2100">
                <a:latin typeface="Trebuchet MS" pitchFamily="34" charset="0"/>
              </a:defRPr>
            </a:lvl4pPr>
            <a:lvl5pPr marL="2694080" indent="-391866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146" name="Text Placeholder 3"/>
          <p:cNvSpPr>
            <a:spLocks noGrp="1"/>
          </p:cNvSpPr>
          <p:nvPr>
            <p:ph type="body" sz="quarter" idx="159" hasCustomPrompt="1"/>
          </p:nvPr>
        </p:nvSpPr>
        <p:spPr>
          <a:xfrm>
            <a:off x="-9598571" y="15667880"/>
            <a:ext cx="8290965" cy="492443"/>
          </a:xfrm>
          <a:prstGeom prst="rect">
            <a:avLst/>
          </a:prstGeom>
        </p:spPr>
        <p:txBody>
          <a:bodyPr wrap="square" lIns="91440" tIns="91440" rIns="91440" bIns="91440">
            <a:spAutoFit/>
          </a:bodyPr>
          <a:lstStyle>
            <a:lvl1pPr marL="0" indent="0">
              <a:buNone/>
              <a:defRPr sz="20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273565" indent="-489833">
              <a:defRPr sz="2100">
                <a:latin typeface="Trebuchet MS" pitchFamily="34" charset="0"/>
              </a:defRPr>
            </a:lvl2pPr>
            <a:lvl3pPr marL="1763397" indent="-489833">
              <a:defRPr sz="2100">
                <a:latin typeface="Trebuchet MS" pitchFamily="34" charset="0"/>
              </a:defRPr>
            </a:lvl3pPr>
            <a:lvl4pPr marL="2302214" indent="-538817">
              <a:defRPr sz="2100">
                <a:latin typeface="Trebuchet MS" pitchFamily="34" charset="0"/>
              </a:defRPr>
            </a:lvl4pPr>
            <a:lvl5pPr marL="2694080" indent="-391866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147" name="Text Placeholder 3"/>
          <p:cNvSpPr>
            <a:spLocks noGrp="1"/>
          </p:cNvSpPr>
          <p:nvPr>
            <p:ph type="body" sz="quarter" idx="160" hasCustomPrompt="1"/>
          </p:nvPr>
        </p:nvSpPr>
        <p:spPr>
          <a:xfrm>
            <a:off x="-9598571" y="15667880"/>
            <a:ext cx="8290965" cy="492443"/>
          </a:xfrm>
          <a:prstGeom prst="rect">
            <a:avLst/>
          </a:prstGeom>
        </p:spPr>
        <p:txBody>
          <a:bodyPr wrap="square" lIns="91440" tIns="91440" rIns="91440" bIns="91440">
            <a:spAutoFit/>
          </a:bodyPr>
          <a:lstStyle>
            <a:lvl1pPr marL="0" indent="0">
              <a:buNone/>
              <a:defRPr sz="20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273565" indent="-489833">
              <a:defRPr sz="2100">
                <a:latin typeface="Trebuchet MS" pitchFamily="34" charset="0"/>
              </a:defRPr>
            </a:lvl2pPr>
            <a:lvl3pPr marL="1763397" indent="-489833">
              <a:defRPr sz="2100">
                <a:latin typeface="Trebuchet MS" pitchFamily="34" charset="0"/>
              </a:defRPr>
            </a:lvl3pPr>
            <a:lvl4pPr marL="2302214" indent="-538817">
              <a:defRPr sz="2100">
                <a:latin typeface="Trebuchet MS" pitchFamily="34" charset="0"/>
              </a:defRPr>
            </a:lvl4pPr>
            <a:lvl5pPr marL="2694080" indent="-391866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148" name="Text Placeholder 3"/>
          <p:cNvSpPr>
            <a:spLocks noGrp="1"/>
          </p:cNvSpPr>
          <p:nvPr>
            <p:ph type="body" sz="quarter" idx="161" hasCustomPrompt="1"/>
          </p:nvPr>
        </p:nvSpPr>
        <p:spPr>
          <a:xfrm>
            <a:off x="-9598571" y="15667880"/>
            <a:ext cx="8290965" cy="492443"/>
          </a:xfrm>
          <a:prstGeom prst="rect">
            <a:avLst/>
          </a:prstGeom>
        </p:spPr>
        <p:txBody>
          <a:bodyPr wrap="square" lIns="91440" tIns="91440" rIns="91440" bIns="91440">
            <a:spAutoFit/>
          </a:bodyPr>
          <a:lstStyle>
            <a:lvl1pPr marL="0" indent="0">
              <a:buNone/>
              <a:defRPr sz="20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273565" indent="-489833">
              <a:defRPr sz="2100">
                <a:latin typeface="Trebuchet MS" pitchFamily="34" charset="0"/>
              </a:defRPr>
            </a:lvl2pPr>
            <a:lvl3pPr marL="1763397" indent="-489833">
              <a:defRPr sz="2100">
                <a:latin typeface="Trebuchet MS" pitchFamily="34" charset="0"/>
              </a:defRPr>
            </a:lvl3pPr>
            <a:lvl4pPr marL="2302214" indent="-538817">
              <a:defRPr sz="2100">
                <a:latin typeface="Trebuchet MS" pitchFamily="34" charset="0"/>
              </a:defRPr>
            </a:lvl4pPr>
            <a:lvl5pPr marL="2694080" indent="-391866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149" name="Text Placeholder 3"/>
          <p:cNvSpPr>
            <a:spLocks noGrp="1"/>
          </p:cNvSpPr>
          <p:nvPr>
            <p:ph type="body" sz="quarter" idx="162" hasCustomPrompt="1"/>
          </p:nvPr>
        </p:nvSpPr>
        <p:spPr>
          <a:xfrm>
            <a:off x="9142810" y="4148809"/>
            <a:ext cx="8290965" cy="492443"/>
          </a:xfrm>
          <a:prstGeom prst="rect">
            <a:avLst/>
          </a:prstGeom>
        </p:spPr>
        <p:txBody>
          <a:bodyPr wrap="square" lIns="91440" tIns="91440" rIns="91440" bIns="91440">
            <a:spAutoFit/>
          </a:bodyPr>
          <a:lstStyle>
            <a:lvl1pPr marL="0" indent="0">
              <a:buNone/>
              <a:defRPr sz="20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273565" indent="-489833">
              <a:defRPr sz="2100">
                <a:latin typeface="Trebuchet MS" pitchFamily="34" charset="0"/>
              </a:defRPr>
            </a:lvl2pPr>
            <a:lvl3pPr marL="1763397" indent="-489833">
              <a:defRPr sz="2100">
                <a:latin typeface="Trebuchet MS" pitchFamily="34" charset="0"/>
              </a:defRPr>
            </a:lvl3pPr>
            <a:lvl4pPr marL="2302214" indent="-538817">
              <a:defRPr sz="2100">
                <a:latin typeface="Trebuchet MS" pitchFamily="34" charset="0"/>
              </a:defRPr>
            </a:lvl4pPr>
            <a:lvl5pPr marL="2694080" indent="-391866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60" name="Text Placeholder 3"/>
          <p:cNvSpPr>
            <a:spLocks noGrp="1"/>
          </p:cNvSpPr>
          <p:nvPr>
            <p:ph type="body" sz="quarter" idx="163" hasCustomPrompt="1"/>
          </p:nvPr>
        </p:nvSpPr>
        <p:spPr>
          <a:xfrm>
            <a:off x="17810957" y="4148809"/>
            <a:ext cx="8290965" cy="492443"/>
          </a:xfrm>
          <a:prstGeom prst="rect">
            <a:avLst/>
          </a:prstGeom>
        </p:spPr>
        <p:txBody>
          <a:bodyPr wrap="square" lIns="91440" tIns="91440" rIns="91440" bIns="91440">
            <a:spAutoFit/>
          </a:bodyPr>
          <a:lstStyle>
            <a:lvl1pPr marL="0" indent="0">
              <a:buNone/>
              <a:defRPr sz="2000" b="1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273565" indent="-489833">
              <a:defRPr sz="2100">
                <a:latin typeface="Trebuchet MS" pitchFamily="34" charset="0"/>
              </a:defRPr>
            </a:lvl2pPr>
            <a:lvl3pPr marL="1763397" indent="-489833">
              <a:defRPr sz="2100">
                <a:latin typeface="Trebuchet MS" pitchFamily="34" charset="0"/>
              </a:defRPr>
            </a:lvl3pPr>
            <a:lvl4pPr marL="2302214" indent="-538817">
              <a:defRPr sz="2100">
                <a:latin typeface="Trebuchet MS" pitchFamily="34" charset="0"/>
              </a:defRPr>
            </a:lvl4pPr>
            <a:lvl5pPr marL="2694080" indent="-391866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61" name="Text Placeholder 3"/>
          <p:cNvSpPr>
            <a:spLocks noGrp="1"/>
          </p:cNvSpPr>
          <p:nvPr>
            <p:ph type="body" sz="quarter" idx="164" hasCustomPrompt="1"/>
          </p:nvPr>
        </p:nvSpPr>
        <p:spPr>
          <a:xfrm>
            <a:off x="474663" y="4148809"/>
            <a:ext cx="8290965" cy="492443"/>
          </a:xfrm>
          <a:prstGeom prst="rect">
            <a:avLst/>
          </a:prstGeom>
        </p:spPr>
        <p:txBody>
          <a:bodyPr wrap="square" lIns="91440" tIns="91440" rIns="91440" bIns="91440">
            <a:spAutoFit/>
          </a:bodyPr>
          <a:lstStyle>
            <a:lvl1pPr marL="0" indent="0">
              <a:buNone/>
              <a:defRPr sz="200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273565" indent="-489833">
              <a:defRPr sz="2100">
                <a:latin typeface="Trebuchet MS" pitchFamily="34" charset="0"/>
              </a:defRPr>
            </a:lvl2pPr>
            <a:lvl3pPr marL="1763397" indent="-489833">
              <a:defRPr sz="2100">
                <a:latin typeface="Trebuchet MS" pitchFamily="34" charset="0"/>
              </a:defRPr>
            </a:lvl3pPr>
            <a:lvl4pPr marL="2302214" indent="-538817">
              <a:defRPr sz="2100">
                <a:latin typeface="Trebuchet MS" pitchFamily="34" charset="0"/>
              </a:defRPr>
            </a:lvl4pPr>
            <a:lvl5pPr marL="2694080" indent="-391866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56" name="Picture Placeholder 13"/>
          <p:cNvSpPr>
            <a:spLocks noGrp="1"/>
          </p:cNvSpPr>
          <p:nvPr>
            <p:ph type="pic" sz="quarter" idx="15" hasCustomPrompt="1"/>
          </p:nvPr>
        </p:nvSpPr>
        <p:spPr>
          <a:xfrm>
            <a:off x="438087" y="762000"/>
            <a:ext cx="4419600" cy="1676400"/>
          </a:xfrm>
          <a:prstGeom prst="rect">
            <a:avLst/>
          </a:prstGeom>
        </p:spPr>
        <p:txBody>
          <a:bodyPr lIns="78374" tIns="39186" rIns="78374" bIns="39186" anchor="ctr"/>
          <a:lstStyle>
            <a:lvl1pPr algn="ctr">
              <a:buNone/>
              <a:defRPr sz="35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LOGO</a:t>
            </a:r>
            <a:endParaRPr lang="en-US" dirty="0"/>
          </a:p>
        </p:txBody>
      </p:sp>
      <p:sp>
        <p:nvSpPr>
          <p:cNvPr id="57" name="Picture Placeholder 13"/>
          <p:cNvSpPr>
            <a:spLocks noGrp="1"/>
          </p:cNvSpPr>
          <p:nvPr>
            <p:ph type="pic" sz="quarter" idx="18" hasCustomPrompt="1"/>
          </p:nvPr>
        </p:nvSpPr>
        <p:spPr>
          <a:xfrm>
            <a:off x="39000112" y="762000"/>
            <a:ext cx="4419600" cy="1676400"/>
          </a:xfrm>
          <a:prstGeom prst="rect">
            <a:avLst/>
          </a:prstGeom>
        </p:spPr>
        <p:txBody>
          <a:bodyPr lIns="78374" tIns="39186" rIns="78374" bIns="39186" anchor="ctr"/>
          <a:lstStyle>
            <a:lvl1pPr algn="ctr">
              <a:buNone/>
              <a:defRPr sz="35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LOGO</a:t>
            </a:r>
            <a:endParaRPr lang="en-US" dirty="0"/>
          </a:p>
        </p:txBody>
      </p:sp>
      <p:sp>
        <p:nvSpPr>
          <p:cNvPr id="63" name="Text Placeholder 76"/>
          <p:cNvSpPr>
            <a:spLocks noGrp="1"/>
          </p:cNvSpPr>
          <p:nvPr>
            <p:ph type="body" sz="quarter" idx="165" hasCustomPrompt="1"/>
          </p:nvPr>
        </p:nvSpPr>
        <p:spPr>
          <a:xfrm>
            <a:off x="5225143" y="1464829"/>
            <a:ext cx="33440914" cy="963989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buFontTx/>
              <a:buNone/>
              <a:defRPr sz="4800">
                <a:solidFill>
                  <a:schemeClr val="bg1"/>
                </a:solidFill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 smtClean="0"/>
              <a:t>Click here to add authors</a:t>
            </a:r>
            <a:endParaRPr lang="en-US" dirty="0"/>
          </a:p>
        </p:txBody>
      </p:sp>
      <p:sp>
        <p:nvSpPr>
          <p:cNvPr id="66" name="Text Placeholder 76"/>
          <p:cNvSpPr>
            <a:spLocks noGrp="1"/>
          </p:cNvSpPr>
          <p:nvPr>
            <p:ph type="body" sz="quarter" idx="195" hasCustomPrompt="1"/>
          </p:nvPr>
        </p:nvSpPr>
        <p:spPr>
          <a:xfrm>
            <a:off x="5225143" y="2428819"/>
            <a:ext cx="33440914" cy="634555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buFontTx/>
              <a:buNone/>
              <a:defRPr sz="3600">
                <a:solidFill>
                  <a:schemeClr val="bg1"/>
                </a:solidFill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 smtClean="0"/>
              <a:t>Click here to add affiliations</a:t>
            </a:r>
            <a:endParaRPr lang="en-US" dirty="0"/>
          </a:p>
        </p:txBody>
      </p:sp>
      <p:sp>
        <p:nvSpPr>
          <p:cNvPr id="69" name="Text Placeholder 76"/>
          <p:cNvSpPr>
            <a:spLocks noGrp="1"/>
          </p:cNvSpPr>
          <p:nvPr>
            <p:ph type="body" sz="quarter" idx="196" hasCustomPrompt="1"/>
          </p:nvPr>
        </p:nvSpPr>
        <p:spPr>
          <a:xfrm>
            <a:off x="5225143" y="180134"/>
            <a:ext cx="33440914" cy="1284696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buFontTx/>
              <a:buNone/>
              <a:defRPr sz="6600" b="1">
                <a:solidFill>
                  <a:schemeClr val="bg1"/>
                </a:solidFill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 smtClean="0"/>
              <a:t>Click here to add title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ide center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474663" y="11021042"/>
            <a:ext cx="8290965" cy="492443"/>
          </a:xfrm>
          <a:prstGeom prst="rect">
            <a:avLst/>
          </a:prstGeom>
        </p:spPr>
        <p:txBody>
          <a:bodyPr wrap="square" lIns="91440" tIns="91440" rIns="91440" bIns="91440">
            <a:spAutoFit/>
          </a:bodyPr>
          <a:lstStyle>
            <a:lvl1pPr marL="0" indent="0">
              <a:buNone/>
              <a:defRPr sz="200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273565" indent="-489833">
              <a:defRPr sz="2100">
                <a:latin typeface="Trebuchet MS" pitchFamily="34" charset="0"/>
              </a:defRPr>
            </a:lvl2pPr>
            <a:lvl3pPr marL="1763397" indent="-489833">
              <a:defRPr sz="2100">
                <a:latin typeface="Trebuchet MS" pitchFamily="34" charset="0"/>
              </a:defRPr>
            </a:lvl3pPr>
            <a:lvl4pPr marL="2302214" indent="-538817">
              <a:defRPr sz="2100">
                <a:latin typeface="Trebuchet MS" pitchFamily="34" charset="0"/>
              </a:defRPr>
            </a:lvl4pPr>
            <a:lvl5pPr marL="2694080" indent="-391866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95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474663" y="3476784"/>
            <a:ext cx="8290965" cy="589166"/>
          </a:xfrm>
          <a:prstGeom prst="rect">
            <a:avLst/>
          </a:prstGeom>
          <a:noFill/>
        </p:spPr>
        <p:txBody>
          <a:bodyPr wrap="square" lIns="78374" tIns="78374" rIns="78374" bIns="78374" anchor="ctr" anchorCtr="0">
            <a:spAutoFit/>
          </a:bodyPr>
          <a:lstStyle>
            <a:lvl1pPr algn="ctr">
              <a:buNone/>
              <a:defRPr sz="28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edit) INTRODUCTION or ABSTRACT</a:t>
            </a:r>
            <a:endParaRPr lang="en-US" dirty="0"/>
          </a:p>
        </p:txBody>
      </p:sp>
      <p:sp>
        <p:nvSpPr>
          <p:cNvPr id="100" name="Text Placeholder 5"/>
          <p:cNvSpPr>
            <a:spLocks noGrp="1"/>
          </p:cNvSpPr>
          <p:nvPr>
            <p:ph type="body" sz="quarter" idx="20" hasCustomPrompt="1"/>
          </p:nvPr>
        </p:nvSpPr>
        <p:spPr>
          <a:xfrm>
            <a:off x="474663" y="16603102"/>
            <a:ext cx="8269287" cy="589166"/>
          </a:xfrm>
          <a:prstGeom prst="rect">
            <a:avLst/>
          </a:prstGeom>
          <a:noFill/>
        </p:spPr>
        <p:txBody>
          <a:bodyPr wrap="square" lIns="78374" tIns="78374" rIns="78374" bIns="78374" anchor="ctr" anchorCtr="0">
            <a:spAutoFit/>
          </a:bodyPr>
          <a:lstStyle>
            <a:lvl1pPr algn="ctr">
              <a:buNone/>
              <a:defRPr sz="28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edit)  OBJECTIVES</a:t>
            </a:r>
            <a:endParaRPr lang="en-US" dirty="0"/>
          </a:p>
        </p:txBody>
      </p:sp>
      <p:sp>
        <p:nvSpPr>
          <p:cNvPr id="101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474663" y="4080703"/>
            <a:ext cx="8290965" cy="492443"/>
          </a:xfrm>
          <a:prstGeom prst="rect">
            <a:avLst/>
          </a:prstGeom>
        </p:spPr>
        <p:txBody>
          <a:bodyPr wrap="square" lIns="91440" tIns="91440" rIns="91440" bIns="91440">
            <a:spAutoFit/>
          </a:bodyPr>
          <a:lstStyle>
            <a:lvl1pPr marL="0" indent="0">
              <a:buNone/>
              <a:defRPr sz="200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273565" indent="-489833">
              <a:defRPr sz="2100">
                <a:latin typeface="Trebuchet MS" pitchFamily="34" charset="0"/>
              </a:defRPr>
            </a:lvl2pPr>
            <a:lvl3pPr marL="1763397" indent="-489833">
              <a:defRPr sz="2100">
                <a:latin typeface="Trebuchet MS" pitchFamily="34" charset="0"/>
              </a:defRPr>
            </a:lvl3pPr>
            <a:lvl4pPr marL="2302214" indent="-538817">
              <a:defRPr sz="2100">
                <a:latin typeface="Trebuchet MS" pitchFamily="34" charset="0"/>
              </a:defRPr>
            </a:lvl4pPr>
            <a:lvl5pPr marL="2694080" indent="-391866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120" name="Text Placeholder 5"/>
          <p:cNvSpPr>
            <a:spLocks noGrp="1"/>
          </p:cNvSpPr>
          <p:nvPr>
            <p:ph type="body" sz="quarter" idx="22" hasCustomPrompt="1"/>
          </p:nvPr>
        </p:nvSpPr>
        <p:spPr>
          <a:xfrm>
            <a:off x="474663" y="10431876"/>
            <a:ext cx="8290965" cy="589166"/>
          </a:xfrm>
          <a:prstGeom prst="rect">
            <a:avLst/>
          </a:prstGeom>
          <a:noFill/>
        </p:spPr>
        <p:txBody>
          <a:bodyPr wrap="square" lIns="78374" tIns="78374" rIns="78374" bIns="78374" anchor="ctr" anchorCtr="0">
            <a:spAutoFit/>
          </a:bodyPr>
          <a:lstStyle>
            <a:lvl1pPr algn="ctr">
              <a:buNone/>
              <a:defRPr sz="28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edit)  MATERIALS &amp; METHODS</a:t>
            </a:r>
            <a:endParaRPr lang="en-US" dirty="0"/>
          </a:p>
        </p:txBody>
      </p:sp>
      <p:sp>
        <p:nvSpPr>
          <p:cNvPr id="121" name="Text Placeholder 3"/>
          <p:cNvSpPr>
            <a:spLocks noGrp="1"/>
          </p:cNvSpPr>
          <p:nvPr>
            <p:ph type="body" sz="quarter" idx="23" hasCustomPrompt="1"/>
          </p:nvPr>
        </p:nvSpPr>
        <p:spPr>
          <a:xfrm>
            <a:off x="17818976" y="4080703"/>
            <a:ext cx="8274926" cy="492443"/>
          </a:xfrm>
          <a:prstGeom prst="rect">
            <a:avLst/>
          </a:prstGeom>
        </p:spPr>
        <p:txBody>
          <a:bodyPr wrap="square" lIns="91440" tIns="91440" rIns="91440" bIns="91440">
            <a:spAutoFit/>
          </a:bodyPr>
          <a:lstStyle>
            <a:lvl1pPr marL="0" indent="0">
              <a:buNone/>
              <a:defRPr sz="200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273565" indent="-489833">
              <a:defRPr sz="2100">
                <a:latin typeface="Trebuchet MS" pitchFamily="34" charset="0"/>
              </a:defRPr>
            </a:lvl2pPr>
            <a:lvl3pPr marL="1763397" indent="-489833">
              <a:defRPr sz="2100">
                <a:latin typeface="Trebuchet MS" pitchFamily="34" charset="0"/>
              </a:defRPr>
            </a:lvl3pPr>
            <a:lvl4pPr marL="2302214" indent="-538817">
              <a:defRPr sz="2100">
                <a:latin typeface="Trebuchet MS" pitchFamily="34" charset="0"/>
              </a:defRPr>
            </a:lvl4pPr>
            <a:lvl5pPr marL="2694080" indent="-391866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122" name="Text Placeholder 5"/>
          <p:cNvSpPr>
            <a:spLocks noGrp="1"/>
          </p:cNvSpPr>
          <p:nvPr>
            <p:ph type="body" sz="quarter" idx="24" hasCustomPrompt="1"/>
          </p:nvPr>
        </p:nvSpPr>
        <p:spPr>
          <a:xfrm>
            <a:off x="17818976" y="3476784"/>
            <a:ext cx="8274926" cy="589166"/>
          </a:xfrm>
          <a:prstGeom prst="rect">
            <a:avLst/>
          </a:prstGeom>
          <a:noFill/>
        </p:spPr>
        <p:txBody>
          <a:bodyPr wrap="square" lIns="78374" tIns="78374" rIns="78374" bIns="78374" anchor="ctr" anchorCtr="0">
            <a:spAutoFit/>
          </a:bodyPr>
          <a:lstStyle>
            <a:lvl1pPr algn="ctr">
              <a:buNone/>
              <a:defRPr sz="28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edit)  RESULTS</a:t>
            </a:r>
            <a:endParaRPr lang="en-US" dirty="0"/>
          </a:p>
        </p:txBody>
      </p:sp>
      <p:sp>
        <p:nvSpPr>
          <p:cNvPr id="123" name="Text Placeholder 5"/>
          <p:cNvSpPr>
            <a:spLocks noGrp="1"/>
          </p:cNvSpPr>
          <p:nvPr>
            <p:ph type="body" sz="quarter" idx="25" hasCustomPrompt="1"/>
          </p:nvPr>
        </p:nvSpPr>
        <p:spPr>
          <a:xfrm>
            <a:off x="35147250" y="3476784"/>
            <a:ext cx="8272463" cy="589166"/>
          </a:xfrm>
          <a:prstGeom prst="rect">
            <a:avLst/>
          </a:prstGeom>
          <a:noFill/>
        </p:spPr>
        <p:txBody>
          <a:bodyPr wrap="square" lIns="78374" tIns="78374" rIns="78374" bIns="78374" anchor="ctr" anchorCtr="0">
            <a:spAutoFit/>
          </a:bodyPr>
          <a:lstStyle>
            <a:lvl1pPr algn="ctr">
              <a:buNone/>
              <a:defRPr sz="28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edit)  CONCLUSIONS</a:t>
            </a:r>
            <a:endParaRPr lang="en-US" dirty="0"/>
          </a:p>
        </p:txBody>
      </p:sp>
      <p:sp>
        <p:nvSpPr>
          <p:cNvPr id="124" name="Text Placeholder 3"/>
          <p:cNvSpPr>
            <a:spLocks noGrp="1"/>
          </p:cNvSpPr>
          <p:nvPr>
            <p:ph type="body" sz="quarter" idx="26" hasCustomPrompt="1"/>
          </p:nvPr>
        </p:nvSpPr>
        <p:spPr>
          <a:xfrm>
            <a:off x="35147249" y="4080703"/>
            <a:ext cx="8272463" cy="492443"/>
          </a:xfrm>
          <a:prstGeom prst="rect">
            <a:avLst/>
          </a:prstGeom>
        </p:spPr>
        <p:txBody>
          <a:bodyPr wrap="square" lIns="91440" tIns="91440" rIns="91440" bIns="91440">
            <a:spAutoFit/>
          </a:bodyPr>
          <a:lstStyle>
            <a:lvl1pPr marL="0" indent="0">
              <a:buNone/>
              <a:defRPr sz="200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273565" indent="-489833">
              <a:defRPr sz="2100">
                <a:latin typeface="Trebuchet MS" pitchFamily="34" charset="0"/>
              </a:defRPr>
            </a:lvl2pPr>
            <a:lvl3pPr marL="1763397" indent="-489833">
              <a:defRPr sz="2100">
                <a:latin typeface="Trebuchet MS" pitchFamily="34" charset="0"/>
              </a:defRPr>
            </a:lvl3pPr>
            <a:lvl4pPr marL="2302214" indent="-538817">
              <a:defRPr sz="2100">
                <a:latin typeface="Trebuchet MS" pitchFamily="34" charset="0"/>
              </a:defRPr>
            </a:lvl4pPr>
            <a:lvl5pPr marL="2694080" indent="-391866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125" name="Text Placeholder 5"/>
          <p:cNvSpPr>
            <a:spLocks noGrp="1"/>
          </p:cNvSpPr>
          <p:nvPr>
            <p:ph type="body" sz="quarter" idx="27" hasCustomPrompt="1"/>
          </p:nvPr>
        </p:nvSpPr>
        <p:spPr>
          <a:xfrm>
            <a:off x="35147249" y="9508686"/>
            <a:ext cx="8272463" cy="589166"/>
          </a:xfrm>
          <a:prstGeom prst="rect">
            <a:avLst/>
          </a:prstGeom>
          <a:noFill/>
        </p:spPr>
        <p:txBody>
          <a:bodyPr wrap="square" lIns="78374" tIns="78374" rIns="78374" bIns="78374" anchor="ctr" anchorCtr="0">
            <a:spAutoFit/>
          </a:bodyPr>
          <a:lstStyle>
            <a:lvl1pPr algn="ctr">
              <a:buNone/>
              <a:defRPr sz="28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edit)  REFERENCES</a:t>
            </a:r>
            <a:endParaRPr lang="en-US" dirty="0"/>
          </a:p>
        </p:txBody>
      </p:sp>
      <p:sp>
        <p:nvSpPr>
          <p:cNvPr id="126" name="Text Placeholder 3"/>
          <p:cNvSpPr>
            <a:spLocks noGrp="1"/>
          </p:cNvSpPr>
          <p:nvPr>
            <p:ph type="body" sz="quarter" idx="28" hasCustomPrompt="1"/>
          </p:nvPr>
        </p:nvSpPr>
        <p:spPr>
          <a:xfrm>
            <a:off x="35147250" y="10104323"/>
            <a:ext cx="8272462" cy="492443"/>
          </a:xfrm>
          <a:prstGeom prst="rect">
            <a:avLst/>
          </a:prstGeom>
        </p:spPr>
        <p:txBody>
          <a:bodyPr wrap="square" lIns="91440" tIns="91440" rIns="91440" bIns="91440">
            <a:spAutoFit/>
          </a:bodyPr>
          <a:lstStyle>
            <a:lvl1pPr marL="0" indent="0">
              <a:buNone/>
              <a:defRPr sz="200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273565" indent="-489833">
              <a:defRPr sz="2100">
                <a:latin typeface="Trebuchet MS" pitchFamily="34" charset="0"/>
              </a:defRPr>
            </a:lvl2pPr>
            <a:lvl3pPr marL="1763397" indent="-489833">
              <a:defRPr sz="2100">
                <a:latin typeface="Trebuchet MS" pitchFamily="34" charset="0"/>
              </a:defRPr>
            </a:lvl3pPr>
            <a:lvl4pPr marL="2302214" indent="-538817">
              <a:defRPr sz="2100">
                <a:latin typeface="Trebuchet MS" pitchFamily="34" charset="0"/>
              </a:defRPr>
            </a:lvl4pPr>
            <a:lvl5pPr marL="2694080" indent="-391866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127" name="Text Placeholder 5"/>
          <p:cNvSpPr>
            <a:spLocks noGrp="1"/>
          </p:cNvSpPr>
          <p:nvPr>
            <p:ph type="body" sz="quarter" idx="29" hasCustomPrompt="1"/>
          </p:nvPr>
        </p:nvSpPr>
        <p:spPr>
          <a:xfrm>
            <a:off x="35147250" y="16603102"/>
            <a:ext cx="8272462" cy="589166"/>
          </a:xfrm>
          <a:prstGeom prst="rect">
            <a:avLst/>
          </a:prstGeom>
          <a:noFill/>
        </p:spPr>
        <p:txBody>
          <a:bodyPr wrap="square" lIns="78374" tIns="78374" rIns="78374" bIns="78374" anchor="ctr" anchorCtr="0">
            <a:spAutoFit/>
          </a:bodyPr>
          <a:lstStyle>
            <a:lvl1pPr algn="ctr">
              <a:buNone/>
              <a:defRPr sz="28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edit)  ACKNOWLEDGEMENTS  or  CONTACT</a:t>
            </a:r>
            <a:endParaRPr lang="en-US" dirty="0"/>
          </a:p>
        </p:txBody>
      </p:sp>
      <p:sp>
        <p:nvSpPr>
          <p:cNvPr id="128" name="Text Placeholder 3"/>
          <p:cNvSpPr>
            <a:spLocks noGrp="1"/>
          </p:cNvSpPr>
          <p:nvPr>
            <p:ph type="body" sz="quarter" idx="30" hasCustomPrompt="1"/>
          </p:nvPr>
        </p:nvSpPr>
        <p:spPr>
          <a:xfrm>
            <a:off x="35147249" y="17198740"/>
            <a:ext cx="8272463" cy="492443"/>
          </a:xfrm>
          <a:prstGeom prst="rect">
            <a:avLst/>
          </a:prstGeom>
        </p:spPr>
        <p:txBody>
          <a:bodyPr wrap="square" lIns="91440" tIns="91440" rIns="91440" bIns="91440">
            <a:spAutoFit/>
          </a:bodyPr>
          <a:lstStyle>
            <a:lvl1pPr marL="0" indent="0">
              <a:buNone/>
              <a:defRPr sz="200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273565" indent="-489833">
              <a:defRPr sz="2100">
                <a:latin typeface="Trebuchet MS" pitchFamily="34" charset="0"/>
              </a:defRPr>
            </a:lvl2pPr>
            <a:lvl3pPr marL="1763397" indent="-489833">
              <a:defRPr sz="2100">
                <a:latin typeface="Trebuchet MS" pitchFamily="34" charset="0"/>
              </a:defRPr>
            </a:lvl3pPr>
            <a:lvl4pPr marL="2302214" indent="-538817">
              <a:defRPr sz="2100">
                <a:latin typeface="Trebuchet MS" pitchFamily="34" charset="0"/>
              </a:defRPr>
            </a:lvl4pPr>
            <a:lvl5pPr marL="2694080" indent="-391866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129" name="Text Placeholder 3"/>
          <p:cNvSpPr>
            <a:spLocks noGrp="1"/>
          </p:cNvSpPr>
          <p:nvPr>
            <p:ph type="body" sz="quarter" idx="96" hasCustomPrompt="1"/>
          </p:nvPr>
        </p:nvSpPr>
        <p:spPr>
          <a:xfrm>
            <a:off x="474663" y="17198740"/>
            <a:ext cx="8271345" cy="492443"/>
          </a:xfrm>
          <a:prstGeom prst="rect">
            <a:avLst/>
          </a:prstGeom>
        </p:spPr>
        <p:txBody>
          <a:bodyPr wrap="square" lIns="91440" tIns="91440" rIns="91440" bIns="91440">
            <a:spAutoFit/>
          </a:bodyPr>
          <a:lstStyle>
            <a:lvl1pPr marL="0" indent="0">
              <a:buNone/>
              <a:defRPr sz="200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273565" indent="-489833">
              <a:defRPr sz="2100">
                <a:latin typeface="Trebuchet MS" pitchFamily="34" charset="0"/>
              </a:defRPr>
            </a:lvl2pPr>
            <a:lvl3pPr marL="1763397" indent="-489833">
              <a:defRPr sz="2100">
                <a:latin typeface="Trebuchet MS" pitchFamily="34" charset="0"/>
              </a:defRPr>
            </a:lvl3pPr>
            <a:lvl4pPr marL="2302214" indent="-538817">
              <a:defRPr sz="2100">
                <a:latin typeface="Trebuchet MS" pitchFamily="34" charset="0"/>
              </a:defRPr>
            </a:lvl4pPr>
            <a:lvl5pPr marL="2694080" indent="-391866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130" name="Text Placeholder 3"/>
          <p:cNvSpPr>
            <a:spLocks noGrp="1"/>
          </p:cNvSpPr>
          <p:nvPr>
            <p:ph type="body" sz="quarter" idx="150" hasCustomPrompt="1"/>
          </p:nvPr>
        </p:nvSpPr>
        <p:spPr>
          <a:xfrm>
            <a:off x="26483113" y="4080703"/>
            <a:ext cx="8274926" cy="492443"/>
          </a:xfrm>
          <a:prstGeom prst="rect">
            <a:avLst/>
          </a:prstGeom>
        </p:spPr>
        <p:txBody>
          <a:bodyPr wrap="square" lIns="91440" tIns="91440" rIns="91440" bIns="91440">
            <a:spAutoFit/>
          </a:bodyPr>
          <a:lstStyle>
            <a:lvl1pPr marL="0" indent="0">
              <a:buNone/>
              <a:defRPr sz="200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273565" indent="-489833">
              <a:defRPr sz="2100">
                <a:latin typeface="Trebuchet MS" pitchFamily="34" charset="0"/>
              </a:defRPr>
            </a:lvl2pPr>
            <a:lvl3pPr marL="1763397" indent="-489833">
              <a:defRPr sz="2100">
                <a:latin typeface="Trebuchet MS" pitchFamily="34" charset="0"/>
              </a:defRPr>
            </a:lvl3pPr>
            <a:lvl4pPr marL="2302214" indent="-538817">
              <a:defRPr sz="2100">
                <a:latin typeface="Trebuchet MS" pitchFamily="34" charset="0"/>
              </a:defRPr>
            </a:lvl4pPr>
            <a:lvl5pPr marL="2694080" indent="-391866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131" name="Text Placeholder 5"/>
          <p:cNvSpPr>
            <a:spLocks noGrp="1"/>
          </p:cNvSpPr>
          <p:nvPr>
            <p:ph type="body" sz="quarter" idx="151" hasCustomPrompt="1"/>
          </p:nvPr>
        </p:nvSpPr>
        <p:spPr>
          <a:xfrm>
            <a:off x="26483113" y="3476784"/>
            <a:ext cx="8274926" cy="589166"/>
          </a:xfrm>
          <a:prstGeom prst="rect">
            <a:avLst/>
          </a:prstGeom>
          <a:noFill/>
        </p:spPr>
        <p:txBody>
          <a:bodyPr wrap="square" lIns="78374" tIns="78374" rIns="78374" bIns="78374" anchor="ctr" anchorCtr="0">
            <a:spAutoFit/>
          </a:bodyPr>
          <a:lstStyle>
            <a:lvl1pPr algn="ctr">
              <a:buNone/>
              <a:defRPr sz="28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edit)  RESULTS</a:t>
            </a:r>
            <a:endParaRPr lang="en-US" dirty="0"/>
          </a:p>
        </p:txBody>
      </p:sp>
      <p:sp>
        <p:nvSpPr>
          <p:cNvPr id="132" name="Text Placeholder 3"/>
          <p:cNvSpPr>
            <a:spLocks noGrp="1"/>
          </p:cNvSpPr>
          <p:nvPr>
            <p:ph type="body" sz="quarter" idx="152" hasCustomPrompt="1"/>
          </p:nvPr>
        </p:nvSpPr>
        <p:spPr>
          <a:xfrm>
            <a:off x="9153032" y="4080703"/>
            <a:ext cx="8274926" cy="492443"/>
          </a:xfrm>
          <a:prstGeom prst="rect">
            <a:avLst/>
          </a:prstGeom>
        </p:spPr>
        <p:txBody>
          <a:bodyPr wrap="square" lIns="91440" tIns="91440" rIns="91440" bIns="91440">
            <a:spAutoFit/>
          </a:bodyPr>
          <a:lstStyle>
            <a:lvl1pPr marL="0" indent="0">
              <a:buNone/>
              <a:defRPr sz="200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273565" indent="-489833">
              <a:defRPr sz="2100">
                <a:latin typeface="Trebuchet MS" pitchFamily="34" charset="0"/>
              </a:defRPr>
            </a:lvl2pPr>
            <a:lvl3pPr marL="1763397" indent="-489833">
              <a:defRPr sz="2100">
                <a:latin typeface="Trebuchet MS" pitchFamily="34" charset="0"/>
              </a:defRPr>
            </a:lvl3pPr>
            <a:lvl4pPr marL="2302214" indent="-538817">
              <a:defRPr sz="2100">
                <a:latin typeface="Trebuchet MS" pitchFamily="34" charset="0"/>
              </a:defRPr>
            </a:lvl4pPr>
            <a:lvl5pPr marL="2694080" indent="-391866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133" name="Text Placeholder 5"/>
          <p:cNvSpPr>
            <a:spLocks noGrp="1"/>
          </p:cNvSpPr>
          <p:nvPr>
            <p:ph type="body" sz="quarter" idx="153" hasCustomPrompt="1"/>
          </p:nvPr>
        </p:nvSpPr>
        <p:spPr>
          <a:xfrm>
            <a:off x="9154839" y="3476784"/>
            <a:ext cx="8274926" cy="589166"/>
          </a:xfrm>
          <a:prstGeom prst="rect">
            <a:avLst/>
          </a:prstGeom>
          <a:noFill/>
        </p:spPr>
        <p:txBody>
          <a:bodyPr wrap="square" lIns="78374" tIns="78374" rIns="78374" bIns="78374" anchor="ctr" anchorCtr="0">
            <a:spAutoFit/>
          </a:bodyPr>
          <a:lstStyle>
            <a:lvl1pPr algn="ctr">
              <a:buNone/>
              <a:defRPr sz="28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edit)  RESULTS</a:t>
            </a:r>
            <a:endParaRPr lang="en-US" dirty="0"/>
          </a:p>
        </p:txBody>
      </p:sp>
      <p:sp>
        <p:nvSpPr>
          <p:cNvPr id="134" name="Text Placeholder 3"/>
          <p:cNvSpPr>
            <a:spLocks noGrp="1"/>
          </p:cNvSpPr>
          <p:nvPr>
            <p:ph type="body" sz="quarter" idx="154" hasCustomPrompt="1"/>
          </p:nvPr>
        </p:nvSpPr>
        <p:spPr>
          <a:xfrm>
            <a:off x="17807726" y="13326006"/>
            <a:ext cx="8274926" cy="492443"/>
          </a:xfrm>
          <a:prstGeom prst="rect">
            <a:avLst/>
          </a:prstGeom>
        </p:spPr>
        <p:txBody>
          <a:bodyPr wrap="square" lIns="91440" tIns="91440" rIns="91440" bIns="91440">
            <a:spAutoFit/>
          </a:bodyPr>
          <a:lstStyle>
            <a:lvl1pPr marL="0" indent="0">
              <a:buNone/>
              <a:defRPr sz="200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273565" indent="-489833">
              <a:defRPr sz="2100">
                <a:latin typeface="Trebuchet MS" pitchFamily="34" charset="0"/>
              </a:defRPr>
            </a:lvl2pPr>
            <a:lvl3pPr marL="1763397" indent="-489833">
              <a:defRPr sz="2100">
                <a:latin typeface="Trebuchet MS" pitchFamily="34" charset="0"/>
              </a:defRPr>
            </a:lvl3pPr>
            <a:lvl4pPr marL="2302214" indent="-538817">
              <a:defRPr sz="2100">
                <a:latin typeface="Trebuchet MS" pitchFamily="34" charset="0"/>
              </a:defRPr>
            </a:lvl4pPr>
            <a:lvl5pPr marL="2694080" indent="-391866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135" name="Text Placeholder 5"/>
          <p:cNvSpPr>
            <a:spLocks noGrp="1"/>
          </p:cNvSpPr>
          <p:nvPr>
            <p:ph type="body" sz="quarter" idx="155" hasCustomPrompt="1"/>
          </p:nvPr>
        </p:nvSpPr>
        <p:spPr>
          <a:xfrm>
            <a:off x="17807726" y="12736839"/>
            <a:ext cx="8274926" cy="589166"/>
          </a:xfrm>
          <a:prstGeom prst="rect">
            <a:avLst/>
          </a:prstGeom>
          <a:noFill/>
        </p:spPr>
        <p:txBody>
          <a:bodyPr wrap="square" lIns="78374" tIns="78374" rIns="78374" bIns="78374" anchor="ctr" anchorCtr="0">
            <a:spAutoFit/>
          </a:bodyPr>
          <a:lstStyle>
            <a:lvl1pPr algn="ctr">
              <a:buNone/>
              <a:defRPr sz="28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edit)  RESULTS</a:t>
            </a:r>
            <a:endParaRPr lang="en-US" dirty="0"/>
          </a:p>
        </p:txBody>
      </p:sp>
      <p:sp>
        <p:nvSpPr>
          <p:cNvPr id="136" name="Text Placeholder 3"/>
          <p:cNvSpPr>
            <a:spLocks noGrp="1"/>
          </p:cNvSpPr>
          <p:nvPr>
            <p:ph type="body" sz="quarter" idx="156" hasCustomPrompt="1"/>
          </p:nvPr>
        </p:nvSpPr>
        <p:spPr>
          <a:xfrm>
            <a:off x="26462419" y="13326006"/>
            <a:ext cx="8274926" cy="492443"/>
          </a:xfrm>
          <a:prstGeom prst="rect">
            <a:avLst/>
          </a:prstGeom>
        </p:spPr>
        <p:txBody>
          <a:bodyPr wrap="square" lIns="91440" tIns="91440" rIns="91440" bIns="91440">
            <a:spAutoFit/>
          </a:bodyPr>
          <a:lstStyle>
            <a:lvl1pPr marL="0" indent="0">
              <a:buNone/>
              <a:defRPr sz="200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273565" indent="-489833">
              <a:defRPr sz="2100">
                <a:latin typeface="Trebuchet MS" pitchFamily="34" charset="0"/>
              </a:defRPr>
            </a:lvl2pPr>
            <a:lvl3pPr marL="1763397" indent="-489833">
              <a:defRPr sz="2100">
                <a:latin typeface="Trebuchet MS" pitchFamily="34" charset="0"/>
              </a:defRPr>
            </a:lvl3pPr>
            <a:lvl4pPr marL="2302214" indent="-538817">
              <a:defRPr sz="2100">
                <a:latin typeface="Trebuchet MS" pitchFamily="34" charset="0"/>
              </a:defRPr>
            </a:lvl4pPr>
            <a:lvl5pPr marL="2694080" indent="-391866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137" name="Text Placeholder 5"/>
          <p:cNvSpPr>
            <a:spLocks noGrp="1"/>
          </p:cNvSpPr>
          <p:nvPr>
            <p:ph type="body" sz="quarter" idx="157" hasCustomPrompt="1"/>
          </p:nvPr>
        </p:nvSpPr>
        <p:spPr>
          <a:xfrm>
            <a:off x="26462419" y="12736839"/>
            <a:ext cx="8274926" cy="589166"/>
          </a:xfrm>
          <a:prstGeom prst="rect">
            <a:avLst/>
          </a:prstGeom>
          <a:noFill/>
        </p:spPr>
        <p:txBody>
          <a:bodyPr wrap="square" lIns="78374" tIns="78374" rIns="78374" bIns="78374" anchor="ctr" anchorCtr="0">
            <a:spAutoFit/>
          </a:bodyPr>
          <a:lstStyle>
            <a:lvl1pPr algn="ctr">
              <a:buNone/>
              <a:defRPr sz="28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edit)  RESULTS</a:t>
            </a:r>
            <a:endParaRPr lang="en-US" dirty="0"/>
          </a:p>
        </p:txBody>
      </p:sp>
      <p:sp>
        <p:nvSpPr>
          <p:cNvPr id="138" name="Text Placeholder 3"/>
          <p:cNvSpPr>
            <a:spLocks noGrp="1"/>
          </p:cNvSpPr>
          <p:nvPr>
            <p:ph type="body" sz="quarter" idx="158" hasCustomPrompt="1"/>
          </p:nvPr>
        </p:nvSpPr>
        <p:spPr>
          <a:xfrm>
            <a:off x="9153032" y="13326006"/>
            <a:ext cx="8274926" cy="492443"/>
          </a:xfrm>
          <a:prstGeom prst="rect">
            <a:avLst/>
          </a:prstGeom>
        </p:spPr>
        <p:txBody>
          <a:bodyPr wrap="square" lIns="91440" tIns="91440" rIns="91440" bIns="91440">
            <a:spAutoFit/>
          </a:bodyPr>
          <a:lstStyle>
            <a:lvl1pPr marL="0" indent="0">
              <a:buNone/>
              <a:defRPr sz="200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273565" indent="-489833">
              <a:defRPr sz="2100">
                <a:latin typeface="Trebuchet MS" pitchFamily="34" charset="0"/>
              </a:defRPr>
            </a:lvl2pPr>
            <a:lvl3pPr marL="1763397" indent="-489833">
              <a:defRPr sz="2100">
                <a:latin typeface="Trebuchet MS" pitchFamily="34" charset="0"/>
              </a:defRPr>
            </a:lvl3pPr>
            <a:lvl4pPr marL="2302214" indent="-538817">
              <a:defRPr sz="2100">
                <a:latin typeface="Trebuchet MS" pitchFamily="34" charset="0"/>
              </a:defRPr>
            </a:lvl4pPr>
            <a:lvl5pPr marL="2694080" indent="-391866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139" name="Text Placeholder 5"/>
          <p:cNvSpPr>
            <a:spLocks noGrp="1"/>
          </p:cNvSpPr>
          <p:nvPr>
            <p:ph type="body" sz="quarter" idx="159" hasCustomPrompt="1"/>
          </p:nvPr>
        </p:nvSpPr>
        <p:spPr>
          <a:xfrm>
            <a:off x="9153032" y="12736839"/>
            <a:ext cx="8274926" cy="589166"/>
          </a:xfrm>
          <a:prstGeom prst="rect">
            <a:avLst/>
          </a:prstGeom>
          <a:noFill/>
        </p:spPr>
        <p:txBody>
          <a:bodyPr wrap="square" lIns="78374" tIns="78374" rIns="78374" bIns="78374" anchor="ctr" anchorCtr="0">
            <a:spAutoFit/>
          </a:bodyPr>
          <a:lstStyle>
            <a:lvl1pPr algn="ctr">
              <a:buNone/>
              <a:defRPr sz="28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edit)  RESULTS</a:t>
            </a:r>
            <a:endParaRPr lang="en-US" dirty="0"/>
          </a:p>
        </p:txBody>
      </p:sp>
      <p:sp>
        <p:nvSpPr>
          <p:cNvPr id="68" name="Picture Placeholder 13"/>
          <p:cNvSpPr>
            <a:spLocks noGrp="1"/>
          </p:cNvSpPr>
          <p:nvPr>
            <p:ph type="pic" sz="quarter" idx="115" hasCustomPrompt="1"/>
          </p:nvPr>
        </p:nvSpPr>
        <p:spPr>
          <a:xfrm>
            <a:off x="-7638186" y="17995882"/>
            <a:ext cx="4067672" cy="24074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78374" tIns="39186" rIns="78374" bIns="39186" anchor="ctr"/>
          <a:lstStyle>
            <a:lvl1pPr marL="0" indent="0" algn="ctr">
              <a:buNone/>
              <a:defRPr sz="35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69" name="Picture Placeholder 13"/>
          <p:cNvSpPr>
            <a:spLocks noGrp="1"/>
          </p:cNvSpPr>
          <p:nvPr>
            <p:ph type="pic" sz="quarter" idx="126" hasCustomPrompt="1"/>
          </p:nvPr>
        </p:nvSpPr>
        <p:spPr>
          <a:xfrm>
            <a:off x="-7638186" y="17995882"/>
            <a:ext cx="4067672" cy="24074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78374" tIns="39186" rIns="78374" bIns="39186" anchor="ctr"/>
          <a:lstStyle>
            <a:lvl1pPr marL="0" indent="0" algn="ctr">
              <a:buNone/>
              <a:defRPr sz="35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71" name="Picture Placeholder 13"/>
          <p:cNvSpPr>
            <a:spLocks noGrp="1"/>
          </p:cNvSpPr>
          <p:nvPr>
            <p:ph type="pic" sz="quarter" idx="127" hasCustomPrompt="1"/>
          </p:nvPr>
        </p:nvSpPr>
        <p:spPr>
          <a:xfrm>
            <a:off x="-7638186" y="17995882"/>
            <a:ext cx="4067672" cy="24074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78374" tIns="39186" rIns="78374" bIns="39186" anchor="ctr"/>
          <a:lstStyle>
            <a:lvl1pPr marL="0" indent="0" algn="ctr">
              <a:buNone/>
              <a:defRPr sz="35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72" name="Picture Placeholder 13"/>
          <p:cNvSpPr>
            <a:spLocks noGrp="1"/>
          </p:cNvSpPr>
          <p:nvPr>
            <p:ph type="pic" sz="quarter" idx="128" hasCustomPrompt="1"/>
          </p:nvPr>
        </p:nvSpPr>
        <p:spPr>
          <a:xfrm>
            <a:off x="-7638186" y="17995882"/>
            <a:ext cx="4067672" cy="24074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78374" tIns="39186" rIns="78374" bIns="39186" anchor="ctr"/>
          <a:lstStyle>
            <a:lvl1pPr marL="0" indent="0" algn="ctr">
              <a:buNone/>
              <a:defRPr sz="35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73" name="Picture Placeholder 13"/>
          <p:cNvSpPr>
            <a:spLocks noGrp="1"/>
          </p:cNvSpPr>
          <p:nvPr>
            <p:ph type="pic" sz="quarter" idx="129" hasCustomPrompt="1"/>
          </p:nvPr>
        </p:nvSpPr>
        <p:spPr>
          <a:xfrm>
            <a:off x="-7638186" y="17995882"/>
            <a:ext cx="4067672" cy="24074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78374" tIns="39186" rIns="78374" bIns="39186" anchor="ctr"/>
          <a:lstStyle>
            <a:lvl1pPr marL="0" indent="0" algn="ctr">
              <a:buNone/>
              <a:defRPr sz="35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74" name="Picture Placeholder 13"/>
          <p:cNvSpPr>
            <a:spLocks noGrp="1"/>
          </p:cNvSpPr>
          <p:nvPr>
            <p:ph type="pic" sz="quarter" idx="130" hasCustomPrompt="1"/>
          </p:nvPr>
        </p:nvSpPr>
        <p:spPr>
          <a:xfrm>
            <a:off x="-7638186" y="17995882"/>
            <a:ext cx="4067672" cy="24074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78374" tIns="39186" rIns="78374" bIns="39186" anchor="ctr"/>
          <a:lstStyle>
            <a:lvl1pPr marL="0" indent="0" algn="ctr">
              <a:buNone/>
              <a:defRPr sz="35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75" name="Picture Placeholder 13"/>
          <p:cNvSpPr>
            <a:spLocks noGrp="1"/>
          </p:cNvSpPr>
          <p:nvPr>
            <p:ph type="pic" sz="quarter" idx="131" hasCustomPrompt="1"/>
          </p:nvPr>
        </p:nvSpPr>
        <p:spPr>
          <a:xfrm>
            <a:off x="-7638186" y="17995882"/>
            <a:ext cx="4067672" cy="24074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78374" tIns="39186" rIns="78374" bIns="39186" anchor="ctr"/>
          <a:lstStyle>
            <a:lvl1pPr marL="0" indent="0" algn="ctr">
              <a:buNone/>
              <a:defRPr sz="35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76" name="Picture Placeholder 13"/>
          <p:cNvSpPr>
            <a:spLocks noGrp="1"/>
          </p:cNvSpPr>
          <p:nvPr>
            <p:ph type="pic" sz="quarter" idx="132" hasCustomPrompt="1"/>
          </p:nvPr>
        </p:nvSpPr>
        <p:spPr>
          <a:xfrm>
            <a:off x="-7638186" y="17995882"/>
            <a:ext cx="4067672" cy="24074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78374" tIns="39186" rIns="78374" bIns="39186" anchor="ctr"/>
          <a:lstStyle>
            <a:lvl1pPr marL="0" indent="0" algn="ctr">
              <a:buNone/>
              <a:defRPr sz="35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77" name="Picture Placeholder 13"/>
          <p:cNvSpPr>
            <a:spLocks noGrp="1"/>
          </p:cNvSpPr>
          <p:nvPr>
            <p:ph type="pic" sz="quarter" idx="133" hasCustomPrompt="1"/>
          </p:nvPr>
        </p:nvSpPr>
        <p:spPr>
          <a:xfrm>
            <a:off x="-7638186" y="17995882"/>
            <a:ext cx="4067672" cy="24074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78374" tIns="39186" rIns="78374" bIns="39186" anchor="ctr"/>
          <a:lstStyle>
            <a:lvl1pPr marL="0" indent="0" algn="ctr">
              <a:buNone/>
              <a:defRPr sz="35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78" name="Picture Placeholder 13"/>
          <p:cNvSpPr>
            <a:spLocks noGrp="1"/>
          </p:cNvSpPr>
          <p:nvPr>
            <p:ph type="pic" sz="quarter" idx="134" hasCustomPrompt="1"/>
          </p:nvPr>
        </p:nvSpPr>
        <p:spPr>
          <a:xfrm>
            <a:off x="-7638186" y="17995882"/>
            <a:ext cx="4067672" cy="24074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78374" tIns="39186" rIns="78374" bIns="39186" anchor="ctr"/>
          <a:lstStyle>
            <a:lvl1pPr marL="0" indent="0" algn="ctr">
              <a:buNone/>
              <a:defRPr sz="35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79" name="Picture Placeholder 13"/>
          <p:cNvSpPr>
            <a:spLocks noGrp="1"/>
          </p:cNvSpPr>
          <p:nvPr>
            <p:ph type="pic" sz="quarter" idx="135" hasCustomPrompt="1"/>
          </p:nvPr>
        </p:nvSpPr>
        <p:spPr>
          <a:xfrm>
            <a:off x="-7638186" y="17995882"/>
            <a:ext cx="4067672" cy="24074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78374" tIns="39186" rIns="78374" bIns="39186" anchor="ctr"/>
          <a:lstStyle>
            <a:lvl1pPr marL="0" indent="0" algn="ctr">
              <a:buNone/>
              <a:defRPr sz="35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80" name="Text Placeholder 5"/>
          <p:cNvSpPr>
            <a:spLocks noGrp="1"/>
          </p:cNvSpPr>
          <p:nvPr>
            <p:ph type="body" sz="quarter" idx="138" hasCustomPrompt="1"/>
          </p:nvPr>
        </p:nvSpPr>
        <p:spPr>
          <a:xfrm>
            <a:off x="-9661633" y="13078908"/>
            <a:ext cx="8290965" cy="589166"/>
          </a:xfrm>
          <a:prstGeom prst="rect">
            <a:avLst/>
          </a:prstGeom>
          <a:noFill/>
        </p:spPr>
        <p:txBody>
          <a:bodyPr wrap="square" lIns="78374" tIns="78374" rIns="78374" bIns="78374" anchor="ctr" anchorCtr="0">
            <a:spAutoFit/>
          </a:bodyPr>
          <a:lstStyle>
            <a:lvl1pPr algn="ctr">
              <a:buNone/>
              <a:defRPr sz="28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91" name="Text Placeholder 5"/>
          <p:cNvSpPr>
            <a:spLocks noGrp="1"/>
          </p:cNvSpPr>
          <p:nvPr>
            <p:ph type="body" sz="quarter" idx="139" hasCustomPrompt="1"/>
          </p:nvPr>
        </p:nvSpPr>
        <p:spPr>
          <a:xfrm>
            <a:off x="-9661633" y="13078908"/>
            <a:ext cx="8290965" cy="589166"/>
          </a:xfrm>
          <a:prstGeom prst="rect">
            <a:avLst/>
          </a:prstGeom>
          <a:noFill/>
        </p:spPr>
        <p:txBody>
          <a:bodyPr wrap="square" lIns="78374" tIns="78374" rIns="78374" bIns="78374" anchor="ctr" anchorCtr="0">
            <a:spAutoFit/>
          </a:bodyPr>
          <a:lstStyle>
            <a:lvl1pPr algn="ctr">
              <a:buNone/>
              <a:defRPr sz="28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92" name="Text Placeholder 5"/>
          <p:cNvSpPr>
            <a:spLocks noGrp="1"/>
          </p:cNvSpPr>
          <p:nvPr>
            <p:ph type="body" sz="quarter" idx="140" hasCustomPrompt="1"/>
          </p:nvPr>
        </p:nvSpPr>
        <p:spPr>
          <a:xfrm>
            <a:off x="-9661633" y="13078908"/>
            <a:ext cx="8290965" cy="589166"/>
          </a:xfrm>
          <a:prstGeom prst="rect">
            <a:avLst/>
          </a:prstGeom>
          <a:noFill/>
        </p:spPr>
        <p:txBody>
          <a:bodyPr wrap="square" lIns="78374" tIns="78374" rIns="78374" bIns="78374" anchor="ctr" anchorCtr="0">
            <a:spAutoFit/>
          </a:bodyPr>
          <a:lstStyle>
            <a:lvl1pPr algn="ctr">
              <a:buNone/>
              <a:defRPr sz="28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40" name="Text Placeholder 5"/>
          <p:cNvSpPr>
            <a:spLocks noGrp="1"/>
          </p:cNvSpPr>
          <p:nvPr>
            <p:ph type="body" sz="quarter" idx="141" hasCustomPrompt="1"/>
          </p:nvPr>
        </p:nvSpPr>
        <p:spPr>
          <a:xfrm>
            <a:off x="-9661633" y="13078908"/>
            <a:ext cx="8290965" cy="589166"/>
          </a:xfrm>
          <a:prstGeom prst="rect">
            <a:avLst/>
          </a:prstGeom>
          <a:noFill/>
        </p:spPr>
        <p:txBody>
          <a:bodyPr wrap="square" lIns="78374" tIns="78374" rIns="78374" bIns="78374" anchor="ctr" anchorCtr="0">
            <a:spAutoFit/>
          </a:bodyPr>
          <a:lstStyle>
            <a:lvl1pPr algn="ctr">
              <a:buNone/>
              <a:defRPr sz="28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41" name="Text Placeholder 5"/>
          <p:cNvSpPr>
            <a:spLocks noGrp="1"/>
          </p:cNvSpPr>
          <p:nvPr>
            <p:ph type="body" sz="quarter" idx="142" hasCustomPrompt="1"/>
          </p:nvPr>
        </p:nvSpPr>
        <p:spPr>
          <a:xfrm>
            <a:off x="-9661633" y="13078908"/>
            <a:ext cx="8290965" cy="589166"/>
          </a:xfrm>
          <a:prstGeom prst="rect">
            <a:avLst/>
          </a:prstGeom>
          <a:noFill/>
        </p:spPr>
        <p:txBody>
          <a:bodyPr wrap="square" lIns="78374" tIns="78374" rIns="78374" bIns="78374" anchor="ctr" anchorCtr="0">
            <a:spAutoFit/>
          </a:bodyPr>
          <a:lstStyle>
            <a:lvl1pPr algn="ctr">
              <a:buNone/>
              <a:defRPr sz="28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42" name="Text Placeholder 5"/>
          <p:cNvSpPr>
            <a:spLocks noGrp="1"/>
          </p:cNvSpPr>
          <p:nvPr>
            <p:ph type="body" sz="quarter" idx="143" hasCustomPrompt="1"/>
          </p:nvPr>
        </p:nvSpPr>
        <p:spPr>
          <a:xfrm>
            <a:off x="-9661633" y="13078908"/>
            <a:ext cx="8290965" cy="589166"/>
          </a:xfrm>
          <a:prstGeom prst="rect">
            <a:avLst/>
          </a:prstGeom>
          <a:noFill/>
        </p:spPr>
        <p:txBody>
          <a:bodyPr wrap="square" lIns="78374" tIns="78374" rIns="78374" bIns="78374" anchor="ctr" anchorCtr="0">
            <a:spAutoFit/>
          </a:bodyPr>
          <a:lstStyle>
            <a:lvl1pPr algn="ctr">
              <a:buNone/>
              <a:defRPr sz="28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43" name="Text Placeholder 5"/>
          <p:cNvSpPr>
            <a:spLocks noGrp="1"/>
          </p:cNvSpPr>
          <p:nvPr>
            <p:ph type="body" sz="quarter" idx="144" hasCustomPrompt="1"/>
          </p:nvPr>
        </p:nvSpPr>
        <p:spPr>
          <a:xfrm>
            <a:off x="-9661633" y="13078908"/>
            <a:ext cx="8290965" cy="589166"/>
          </a:xfrm>
          <a:prstGeom prst="rect">
            <a:avLst/>
          </a:prstGeom>
          <a:noFill/>
        </p:spPr>
        <p:txBody>
          <a:bodyPr wrap="square" lIns="78374" tIns="78374" rIns="78374" bIns="78374" anchor="ctr" anchorCtr="0">
            <a:spAutoFit/>
          </a:bodyPr>
          <a:lstStyle>
            <a:lvl1pPr algn="ctr">
              <a:buNone/>
              <a:defRPr sz="28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44" name="Text Placeholder 5"/>
          <p:cNvSpPr>
            <a:spLocks noGrp="1"/>
          </p:cNvSpPr>
          <p:nvPr>
            <p:ph type="body" sz="quarter" idx="145" hasCustomPrompt="1"/>
          </p:nvPr>
        </p:nvSpPr>
        <p:spPr>
          <a:xfrm>
            <a:off x="-9661633" y="13078908"/>
            <a:ext cx="8290965" cy="589166"/>
          </a:xfrm>
          <a:prstGeom prst="rect">
            <a:avLst/>
          </a:prstGeom>
          <a:noFill/>
        </p:spPr>
        <p:txBody>
          <a:bodyPr wrap="square" lIns="78374" tIns="78374" rIns="78374" bIns="78374" anchor="ctr" anchorCtr="0">
            <a:spAutoFit/>
          </a:bodyPr>
          <a:lstStyle>
            <a:lvl1pPr algn="ctr">
              <a:buNone/>
              <a:defRPr sz="28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45" name="Text Placeholder 5"/>
          <p:cNvSpPr>
            <a:spLocks noGrp="1"/>
          </p:cNvSpPr>
          <p:nvPr>
            <p:ph type="body" sz="quarter" idx="146" hasCustomPrompt="1"/>
          </p:nvPr>
        </p:nvSpPr>
        <p:spPr>
          <a:xfrm>
            <a:off x="-9661633" y="13078908"/>
            <a:ext cx="8290965" cy="589166"/>
          </a:xfrm>
          <a:prstGeom prst="rect">
            <a:avLst/>
          </a:prstGeom>
          <a:noFill/>
        </p:spPr>
        <p:txBody>
          <a:bodyPr wrap="square" lIns="78374" tIns="78374" rIns="78374" bIns="78374" anchor="ctr" anchorCtr="0">
            <a:spAutoFit/>
          </a:bodyPr>
          <a:lstStyle>
            <a:lvl1pPr algn="ctr">
              <a:buNone/>
              <a:defRPr sz="28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46" name="Text Placeholder 5"/>
          <p:cNvSpPr>
            <a:spLocks noGrp="1"/>
          </p:cNvSpPr>
          <p:nvPr>
            <p:ph type="body" sz="quarter" idx="147" hasCustomPrompt="1"/>
          </p:nvPr>
        </p:nvSpPr>
        <p:spPr>
          <a:xfrm>
            <a:off x="-9661633" y="13078908"/>
            <a:ext cx="8290965" cy="589166"/>
          </a:xfrm>
          <a:prstGeom prst="rect">
            <a:avLst/>
          </a:prstGeom>
          <a:noFill/>
        </p:spPr>
        <p:txBody>
          <a:bodyPr wrap="square" lIns="78374" tIns="78374" rIns="78374" bIns="78374" anchor="ctr" anchorCtr="0">
            <a:spAutoFit/>
          </a:bodyPr>
          <a:lstStyle>
            <a:lvl1pPr algn="ctr">
              <a:buNone/>
              <a:defRPr sz="28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47" name="Text Placeholder 5"/>
          <p:cNvSpPr>
            <a:spLocks noGrp="1"/>
          </p:cNvSpPr>
          <p:nvPr>
            <p:ph type="body" sz="quarter" idx="148" hasCustomPrompt="1"/>
          </p:nvPr>
        </p:nvSpPr>
        <p:spPr>
          <a:xfrm>
            <a:off x="-9661633" y="13078908"/>
            <a:ext cx="8290965" cy="589166"/>
          </a:xfrm>
          <a:prstGeom prst="rect">
            <a:avLst/>
          </a:prstGeom>
          <a:noFill/>
        </p:spPr>
        <p:txBody>
          <a:bodyPr wrap="square" lIns="78374" tIns="78374" rIns="78374" bIns="78374" anchor="ctr" anchorCtr="0">
            <a:spAutoFit/>
          </a:bodyPr>
          <a:lstStyle>
            <a:lvl1pPr algn="ctr">
              <a:buNone/>
              <a:defRPr sz="28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48" name="Text Placeholder 5"/>
          <p:cNvSpPr>
            <a:spLocks noGrp="1"/>
          </p:cNvSpPr>
          <p:nvPr>
            <p:ph type="body" sz="quarter" idx="149" hasCustomPrompt="1"/>
          </p:nvPr>
        </p:nvSpPr>
        <p:spPr>
          <a:xfrm>
            <a:off x="-9661633" y="13078908"/>
            <a:ext cx="8290965" cy="589166"/>
          </a:xfrm>
          <a:prstGeom prst="rect">
            <a:avLst/>
          </a:prstGeom>
          <a:noFill/>
        </p:spPr>
        <p:txBody>
          <a:bodyPr wrap="square" lIns="78374" tIns="78374" rIns="78374" bIns="78374" anchor="ctr" anchorCtr="0">
            <a:spAutoFit/>
          </a:bodyPr>
          <a:lstStyle>
            <a:lvl1pPr algn="ctr">
              <a:buNone/>
              <a:defRPr sz="28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49" name="Text Placeholder 3"/>
          <p:cNvSpPr>
            <a:spLocks noGrp="1"/>
          </p:cNvSpPr>
          <p:nvPr>
            <p:ph type="body" sz="quarter" idx="160" hasCustomPrompt="1"/>
          </p:nvPr>
        </p:nvSpPr>
        <p:spPr>
          <a:xfrm>
            <a:off x="-9598571" y="15667880"/>
            <a:ext cx="8290965" cy="492443"/>
          </a:xfrm>
          <a:prstGeom prst="rect">
            <a:avLst/>
          </a:prstGeom>
        </p:spPr>
        <p:txBody>
          <a:bodyPr wrap="square" lIns="91440" tIns="91440" rIns="91440" bIns="91440">
            <a:spAutoFit/>
          </a:bodyPr>
          <a:lstStyle>
            <a:lvl1pPr marL="0" indent="0">
              <a:buNone/>
              <a:defRPr sz="20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273565" indent="-489833">
              <a:defRPr sz="2100">
                <a:latin typeface="Trebuchet MS" pitchFamily="34" charset="0"/>
              </a:defRPr>
            </a:lvl2pPr>
            <a:lvl3pPr marL="1763397" indent="-489833">
              <a:defRPr sz="2100">
                <a:latin typeface="Trebuchet MS" pitchFamily="34" charset="0"/>
              </a:defRPr>
            </a:lvl3pPr>
            <a:lvl4pPr marL="2302214" indent="-538817">
              <a:defRPr sz="2100">
                <a:latin typeface="Trebuchet MS" pitchFamily="34" charset="0"/>
              </a:defRPr>
            </a:lvl4pPr>
            <a:lvl5pPr marL="2694080" indent="-391866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150" name="Text Placeholder 3"/>
          <p:cNvSpPr>
            <a:spLocks noGrp="1"/>
          </p:cNvSpPr>
          <p:nvPr>
            <p:ph type="body" sz="quarter" idx="161" hasCustomPrompt="1"/>
          </p:nvPr>
        </p:nvSpPr>
        <p:spPr>
          <a:xfrm>
            <a:off x="-9598571" y="15667880"/>
            <a:ext cx="8290965" cy="492443"/>
          </a:xfrm>
          <a:prstGeom prst="rect">
            <a:avLst/>
          </a:prstGeom>
        </p:spPr>
        <p:txBody>
          <a:bodyPr wrap="square" lIns="91440" tIns="91440" rIns="91440" bIns="91440">
            <a:spAutoFit/>
          </a:bodyPr>
          <a:lstStyle>
            <a:lvl1pPr marL="0" indent="0">
              <a:buNone/>
              <a:defRPr sz="20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273565" indent="-489833">
              <a:defRPr sz="2100">
                <a:latin typeface="Trebuchet MS" pitchFamily="34" charset="0"/>
              </a:defRPr>
            </a:lvl2pPr>
            <a:lvl3pPr marL="1763397" indent="-489833">
              <a:defRPr sz="2100">
                <a:latin typeface="Trebuchet MS" pitchFamily="34" charset="0"/>
              </a:defRPr>
            </a:lvl3pPr>
            <a:lvl4pPr marL="2302214" indent="-538817">
              <a:defRPr sz="2100">
                <a:latin typeface="Trebuchet MS" pitchFamily="34" charset="0"/>
              </a:defRPr>
            </a:lvl4pPr>
            <a:lvl5pPr marL="2694080" indent="-391866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151" name="Text Placeholder 3"/>
          <p:cNvSpPr>
            <a:spLocks noGrp="1"/>
          </p:cNvSpPr>
          <p:nvPr>
            <p:ph type="body" sz="quarter" idx="162" hasCustomPrompt="1"/>
          </p:nvPr>
        </p:nvSpPr>
        <p:spPr>
          <a:xfrm>
            <a:off x="-9598571" y="15667880"/>
            <a:ext cx="8290965" cy="492443"/>
          </a:xfrm>
          <a:prstGeom prst="rect">
            <a:avLst/>
          </a:prstGeom>
        </p:spPr>
        <p:txBody>
          <a:bodyPr wrap="square" lIns="91440" tIns="91440" rIns="91440" bIns="91440">
            <a:spAutoFit/>
          </a:bodyPr>
          <a:lstStyle>
            <a:lvl1pPr marL="0" indent="0">
              <a:buNone/>
              <a:defRPr sz="20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273565" indent="-489833">
              <a:defRPr sz="2100">
                <a:latin typeface="Trebuchet MS" pitchFamily="34" charset="0"/>
              </a:defRPr>
            </a:lvl2pPr>
            <a:lvl3pPr marL="1763397" indent="-489833">
              <a:defRPr sz="2100">
                <a:latin typeface="Trebuchet MS" pitchFamily="34" charset="0"/>
              </a:defRPr>
            </a:lvl3pPr>
            <a:lvl4pPr marL="2302214" indent="-538817">
              <a:defRPr sz="2100">
                <a:latin typeface="Trebuchet MS" pitchFamily="34" charset="0"/>
              </a:defRPr>
            </a:lvl4pPr>
            <a:lvl5pPr marL="2694080" indent="-391866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152" name="Text Placeholder 3"/>
          <p:cNvSpPr>
            <a:spLocks noGrp="1"/>
          </p:cNvSpPr>
          <p:nvPr>
            <p:ph type="body" sz="quarter" idx="163" hasCustomPrompt="1"/>
          </p:nvPr>
        </p:nvSpPr>
        <p:spPr>
          <a:xfrm>
            <a:off x="-9598571" y="15667880"/>
            <a:ext cx="8290965" cy="492443"/>
          </a:xfrm>
          <a:prstGeom prst="rect">
            <a:avLst/>
          </a:prstGeom>
        </p:spPr>
        <p:txBody>
          <a:bodyPr wrap="square" lIns="91440" tIns="91440" rIns="91440" bIns="91440">
            <a:spAutoFit/>
          </a:bodyPr>
          <a:lstStyle>
            <a:lvl1pPr marL="0" indent="0">
              <a:buNone/>
              <a:defRPr sz="20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273565" indent="-489833">
              <a:defRPr sz="2100">
                <a:latin typeface="Trebuchet MS" pitchFamily="34" charset="0"/>
              </a:defRPr>
            </a:lvl2pPr>
            <a:lvl3pPr marL="1763397" indent="-489833">
              <a:defRPr sz="2100">
                <a:latin typeface="Trebuchet MS" pitchFamily="34" charset="0"/>
              </a:defRPr>
            </a:lvl3pPr>
            <a:lvl4pPr marL="2302214" indent="-538817">
              <a:defRPr sz="2100">
                <a:latin typeface="Trebuchet MS" pitchFamily="34" charset="0"/>
              </a:defRPr>
            </a:lvl4pPr>
            <a:lvl5pPr marL="2694080" indent="-391866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153" name="Text Placeholder 3"/>
          <p:cNvSpPr>
            <a:spLocks noGrp="1"/>
          </p:cNvSpPr>
          <p:nvPr>
            <p:ph type="body" sz="quarter" idx="164" hasCustomPrompt="1"/>
          </p:nvPr>
        </p:nvSpPr>
        <p:spPr>
          <a:xfrm>
            <a:off x="-9598571" y="15667880"/>
            <a:ext cx="8290965" cy="492443"/>
          </a:xfrm>
          <a:prstGeom prst="rect">
            <a:avLst/>
          </a:prstGeom>
        </p:spPr>
        <p:txBody>
          <a:bodyPr wrap="square" lIns="91440" tIns="91440" rIns="91440" bIns="91440">
            <a:spAutoFit/>
          </a:bodyPr>
          <a:lstStyle>
            <a:lvl1pPr marL="0" indent="0">
              <a:buNone/>
              <a:defRPr sz="20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273565" indent="-489833">
              <a:defRPr sz="2100">
                <a:latin typeface="Trebuchet MS" pitchFamily="34" charset="0"/>
              </a:defRPr>
            </a:lvl2pPr>
            <a:lvl3pPr marL="1763397" indent="-489833">
              <a:defRPr sz="2100">
                <a:latin typeface="Trebuchet MS" pitchFamily="34" charset="0"/>
              </a:defRPr>
            </a:lvl3pPr>
            <a:lvl4pPr marL="2302214" indent="-538817">
              <a:defRPr sz="2100">
                <a:latin typeface="Trebuchet MS" pitchFamily="34" charset="0"/>
              </a:defRPr>
            </a:lvl4pPr>
            <a:lvl5pPr marL="2694080" indent="-391866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154" name="Text Placeholder 3"/>
          <p:cNvSpPr>
            <a:spLocks noGrp="1"/>
          </p:cNvSpPr>
          <p:nvPr>
            <p:ph type="body" sz="quarter" idx="165" hasCustomPrompt="1"/>
          </p:nvPr>
        </p:nvSpPr>
        <p:spPr>
          <a:xfrm>
            <a:off x="-9598571" y="15667880"/>
            <a:ext cx="8290965" cy="492443"/>
          </a:xfrm>
          <a:prstGeom prst="rect">
            <a:avLst/>
          </a:prstGeom>
        </p:spPr>
        <p:txBody>
          <a:bodyPr wrap="square" lIns="91440" tIns="91440" rIns="91440" bIns="91440">
            <a:spAutoFit/>
          </a:bodyPr>
          <a:lstStyle>
            <a:lvl1pPr marL="0" indent="0">
              <a:buNone/>
              <a:defRPr sz="20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273565" indent="-489833">
              <a:defRPr sz="2100">
                <a:latin typeface="Trebuchet MS" pitchFamily="34" charset="0"/>
              </a:defRPr>
            </a:lvl2pPr>
            <a:lvl3pPr marL="1763397" indent="-489833">
              <a:defRPr sz="2100">
                <a:latin typeface="Trebuchet MS" pitchFamily="34" charset="0"/>
              </a:defRPr>
            </a:lvl3pPr>
            <a:lvl4pPr marL="2302214" indent="-538817">
              <a:defRPr sz="2100">
                <a:latin typeface="Trebuchet MS" pitchFamily="34" charset="0"/>
              </a:defRPr>
            </a:lvl4pPr>
            <a:lvl5pPr marL="2694080" indent="-391866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155" name="Text Placeholder 3"/>
          <p:cNvSpPr>
            <a:spLocks noGrp="1"/>
          </p:cNvSpPr>
          <p:nvPr>
            <p:ph type="body" sz="quarter" idx="166" hasCustomPrompt="1"/>
          </p:nvPr>
        </p:nvSpPr>
        <p:spPr>
          <a:xfrm>
            <a:off x="-9598571" y="15667880"/>
            <a:ext cx="8290965" cy="492443"/>
          </a:xfrm>
          <a:prstGeom prst="rect">
            <a:avLst/>
          </a:prstGeom>
        </p:spPr>
        <p:txBody>
          <a:bodyPr wrap="square" lIns="91440" tIns="91440" rIns="91440" bIns="91440">
            <a:spAutoFit/>
          </a:bodyPr>
          <a:lstStyle>
            <a:lvl1pPr marL="0" indent="0">
              <a:buNone/>
              <a:defRPr sz="20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273565" indent="-489833">
              <a:defRPr sz="2100">
                <a:latin typeface="Trebuchet MS" pitchFamily="34" charset="0"/>
              </a:defRPr>
            </a:lvl2pPr>
            <a:lvl3pPr marL="1763397" indent="-489833">
              <a:defRPr sz="2100">
                <a:latin typeface="Trebuchet MS" pitchFamily="34" charset="0"/>
              </a:defRPr>
            </a:lvl3pPr>
            <a:lvl4pPr marL="2302214" indent="-538817">
              <a:defRPr sz="2100">
                <a:latin typeface="Trebuchet MS" pitchFamily="34" charset="0"/>
              </a:defRPr>
            </a:lvl4pPr>
            <a:lvl5pPr marL="2694080" indent="-391866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156" name="Text Placeholder 3"/>
          <p:cNvSpPr>
            <a:spLocks noGrp="1"/>
          </p:cNvSpPr>
          <p:nvPr>
            <p:ph type="body" sz="quarter" idx="167" hasCustomPrompt="1"/>
          </p:nvPr>
        </p:nvSpPr>
        <p:spPr>
          <a:xfrm>
            <a:off x="-9598571" y="15667880"/>
            <a:ext cx="8290965" cy="492443"/>
          </a:xfrm>
          <a:prstGeom prst="rect">
            <a:avLst/>
          </a:prstGeom>
        </p:spPr>
        <p:txBody>
          <a:bodyPr wrap="square" lIns="91440" tIns="91440" rIns="91440" bIns="91440">
            <a:spAutoFit/>
          </a:bodyPr>
          <a:lstStyle>
            <a:lvl1pPr marL="0" indent="0">
              <a:buNone/>
              <a:defRPr sz="20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273565" indent="-489833">
              <a:defRPr sz="2100">
                <a:latin typeface="Trebuchet MS" pitchFamily="34" charset="0"/>
              </a:defRPr>
            </a:lvl2pPr>
            <a:lvl3pPr marL="1763397" indent="-489833">
              <a:defRPr sz="2100">
                <a:latin typeface="Trebuchet MS" pitchFamily="34" charset="0"/>
              </a:defRPr>
            </a:lvl3pPr>
            <a:lvl4pPr marL="2302214" indent="-538817">
              <a:defRPr sz="2100">
                <a:latin typeface="Trebuchet MS" pitchFamily="34" charset="0"/>
              </a:defRPr>
            </a:lvl4pPr>
            <a:lvl5pPr marL="2694080" indent="-391866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157" name="Text Placeholder 3"/>
          <p:cNvSpPr>
            <a:spLocks noGrp="1"/>
          </p:cNvSpPr>
          <p:nvPr>
            <p:ph type="body" sz="quarter" idx="168" hasCustomPrompt="1"/>
          </p:nvPr>
        </p:nvSpPr>
        <p:spPr>
          <a:xfrm>
            <a:off x="-9598571" y="15667880"/>
            <a:ext cx="8290965" cy="492443"/>
          </a:xfrm>
          <a:prstGeom prst="rect">
            <a:avLst/>
          </a:prstGeom>
        </p:spPr>
        <p:txBody>
          <a:bodyPr wrap="square" lIns="91440" tIns="91440" rIns="91440" bIns="91440">
            <a:spAutoFit/>
          </a:bodyPr>
          <a:lstStyle>
            <a:lvl1pPr marL="0" indent="0">
              <a:buNone/>
              <a:defRPr sz="20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273565" indent="-489833">
              <a:defRPr sz="2100">
                <a:latin typeface="Trebuchet MS" pitchFamily="34" charset="0"/>
              </a:defRPr>
            </a:lvl2pPr>
            <a:lvl3pPr marL="1763397" indent="-489833">
              <a:defRPr sz="2100">
                <a:latin typeface="Trebuchet MS" pitchFamily="34" charset="0"/>
              </a:defRPr>
            </a:lvl3pPr>
            <a:lvl4pPr marL="2302214" indent="-538817">
              <a:defRPr sz="2100">
                <a:latin typeface="Trebuchet MS" pitchFamily="34" charset="0"/>
              </a:defRPr>
            </a:lvl4pPr>
            <a:lvl5pPr marL="2694080" indent="-391866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158" name="Text Placeholder 3"/>
          <p:cNvSpPr>
            <a:spLocks noGrp="1"/>
          </p:cNvSpPr>
          <p:nvPr>
            <p:ph type="body" sz="quarter" idx="169" hasCustomPrompt="1"/>
          </p:nvPr>
        </p:nvSpPr>
        <p:spPr>
          <a:xfrm>
            <a:off x="-9598571" y="15667880"/>
            <a:ext cx="8290965" cy="492443"/>
          </a:xfrm>
          <a:prstGeom prst="rect">
            <a:avLst/>
          </a:prstGeom>
        </p:spPr>
        <p:txBody>
          <a:bodyPr wrap="square" lIns="91440" tIns="91440" rIns="91440" bIns="91440">
            <a:spAutoFit/>
          </a:bodyPr>
          <a:lstStyle>
            <a:lvl1pPr marL="0" indent="0">
              <a:buNone/>
              <a:defRPr sz="20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273565" indent="-489833">
              <a:defRPr sz="2100">
                <a:latin typeface="Trebuchet MS" pitchFamily="34" charset="0"/>
              </a:defRPr>
            </a:lvl2pPr>
            <a:lvl3pPr marL="1763397" indent="-489833">
              <a:defRPr sz="2100">
                <a:latin typeface="Trebuchet MS" pitchFamily="34" charset="0"/>
              </a:defRPr>
            </a:lvl3pPr>
            <a:lvl4pPr marL="2302214" indent="-538817">
              <a:defRPr sz="2100">
                <a:latin typeface="Trebuchet MS" pitchFamily="34" charset="0"/>
              </a:defRPr>
            </a:lvl4pPr>
            <a:lvl5pPr marL="2694080" indent="-391866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159" name="Text Placeholder 3"/>
          <p:cNvSpPr>
            <a:spLocks noGrp="1"/>
          </p:cNvSpPr>
          <p:nvPr>
            <p:ph type="body" sz="quarter" idx="170" hasCustomPrompt="1"/>
          </p:nvPr>
        </p:nvSpPr>
        <p:spPr>
          <a:xfrm>
            <a:off x="-9598571" y="15667880"/>
            <a:ext cx="8290965" cy="492443"/>
          </a:xfrm>
          <a:prstGeom prst="rect">
            <a:avLst/>
          </a:prstGeom>
        </p:spPr>
        <p:txBody>
          <a:bodyPr wrap="square" lIns="91440" tIns="91440" rIns="91440" bIns="91440">
            <a:spAutoFit/>
          </a:bodyPr>
          <a:lstStyle>
            <a:lvl1pPr marL="0" indent="0">
              <a:buNone/>
              <a:defRPr sz="20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273565" indent="-489833">
              <a:defRPr sz="2100">
                <a:latin typeface="Trebuchet MS" pitchFamily="34" charset="0"/>
              </a:defRPr>
            </a:lvl2pPr>
            <a:lvl3pPr marL="1763397" indent="-489833">
              <a:defRPr sz="2100">
                <a:latin typeface="Trebuchet MS" pitchFamily="34" charset="0"/>
              </a:defRPr>
            </a:lvl3pPr>
            <a:lvl4pPr marL="2302214" indent="-538817">
              <a:defRPr sz="2100">
                <a:latin typeface="Trebuchet MS" pitchFamily="34" charset="0"/>
              </a:defRPr>
            </a:lvl4pPr>
            <a:lvl5pPr marL="2694080" indent="-391866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65" name="Picture Placeholder 13"/>
          <p:cNvSpPr>
            <a:spLocks noGrp="1"/>
          </p:cNvSpPr>
          <p:nvPr>
            <p:ph type="pic" sz="quarter" idx="15" hasCustomPrompt="1"/>
          </p:nvPr>
        </p:nvSpPr>
        <p:spPr>
          <a:xfrm>
            <a:off x="438087" y="762000"/>
            <a:ext cx="4419600" cy="1676400"/>
          </a:xfrm>
          <a:prstGeom prst="rect">
            <a:avLst/>
          </a:prstGeom>
        </p:spPr>
        <p:txBody>
          <a:bodyPr lIns="78374" tIns="39186" rIns="78374" bIns="39186" anchor="ctr"/>
          <a:lstStyle>
            <a:lvl1pPr algn="ctr">
              <a:buNone/>
              <a:defRPr sz="35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LOGO</a:t>
            </a:r>
            <a:endParaRPr lang="en-US" dirty="0"/>
          </a:p>
        </p:txBody>
      </p:sp>
      <p:sp>
        <p:nvSpPr>
          <p:cNvPr id="66" name="Picture Placeholder 13"/>
          <p:cNvSpPr>
            <a:spLocks noGrp="1"/>
          </p:cNvSpPr>
          <p:nvPr>
            <p:ph type="pic" sz="quarter" idx="18" hasCustomPrompt="1"/>
          </p:nvPr>
        </p:nvSpPr>
        <p:spPr>
          <a:xfrm>
            <a:off x="39000112" y="762000"/>
            <a:ext cx="4419600" cy="1676400"/>
          </a:xfrm>
          <a:prstGeom prst="rect">
            <a:avLst/>
          </a:prstGeom>
        </p:spPr>
        <p:txBody>
          <a:bodyPr lIns="78374" tIns="39186" rIns="78374" bIns="39186" anchor="ctr"/>
          <a:lstStyle>
            <a:lvl1pPr algn="ctr">
              <a:buNone/>
              <a:defRPr sz="35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LOGO</a:t>
            </a:r>
            <a:endParaRPr lang="en-US" dirty="0"/>
          </a:p>
        </p:txBody>
      </p:sp>
      <p:sp>
        <p:nvSpPr>
          <p:cNvPr id="82" name="Text Placeholder 76"/>
          <p:cNvSpPr>
            <a:spLocks noGrp="1"/>
          </p:cNvSpPr>
          <p:nvPr>
            <p:ph type="body" sz="quarter" idx="171" hasCustomPrompt="1"/>
          </p:nvPr>
        </p:nvSpPr>
        <p:spPr>
          <a:xfrm>
            <a:off x="5225143" y="1464829"/>
            <a:ext cx="33440914" cy="963989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buFontTx/>
              <a:buNone/>
              <a:defRPr sz="4800">
                <a:solidFill>
                  <a:schemeClr val="bg1"/>
                </a:solidFill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 smtClean="0"/>
              <a:t>Click here to add authors</a:t>
            </a:r>
            <a:endParaRPr lang="en-US" dirty="0"/>
          </a:p>
        </p:txBody>
      </p:sp>
      <p:sp>
        <p:nvSpPr>
          <p:cNvPr id="83" name="Text Placeholder 76"/>
          <p:cNvSpPr>
            <a:spLocks noGrp="1"/>
          </p:cNvSpPr>
          <p:nvPr>
            <p:ph type="body" sz="quarter" idx="195" hasCustomPrompt="1"/>
          </p:nvPr>
        </p:nvSpPr>
        <p:spPr>
          <a:xfrm>
            <a:off x="5225143" y="2428819"/>
            <a:ext cx="33440914" cy="634555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buFontTx/>
              <a:buNone/>
              <a:defRPr sz="3600">
                <a:solidFill>
                  <a:schemeClr val="bg1"/>
                </a:solidFill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 smtClean="0"/>
              <a:t>Click here to add affiliations</a:t>
            </a:r>
            <a:endParaRPr lang="en-US" dirty="0"/>
          </a:p>
        </p:txBody>
      </p:sp>
      <p:sp>
        <p:nvSpPr>
          <p:cNvPr id="84" name="Text Placeholder 76"/>
          <p:cNvSpPr>
            <a:spLocks noGrp="1"/>
          </p:cNvSpPr>
          <p:nvPr>
            <p:ph type="body" sz="quarter" idx="196" hasCustomPrompt="1"/>
          </p:nvPr>
        </p:nvSpPr>
        <p:spPr>
          <a:xfrm>
            <a:off x="5225143" y="180134"/>
            <a:ext cx="33440914" cy="1284696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buFontTx/>
              <a:buNone/>
              <a:defRPr sz="6600" b="1">
                <a:solidFill>
                  <a:schemeClr val="bg1"/>
                </a:solidFill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 smtClean="0"/>
              <a:t>Click here to add title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hyperlink" Target="http://www.facebook.com/pages/PosterPresentationscom/217914411419?v=app_4949752878&amp;ref=ts" TargetMode="Externa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hyperlink" Target="http://www.facebook.com/pages/PosterPresentationscom/217914411419?v=app_4949752878&amp;ref=ts" TargetMode="Externa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.jpeg"/><Relationship Id="rId5" Type="http://schemas.openxmlformats.org/officeDocument/2006/relationships/hyperlink" Target="http://www.facebook.com/pages/PosterPresentationscom/217914411419?v=app_4949752878&amp;ref=ts" TargetMode="Externa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accent5">
                <a:lumMod val="50000"/>
              </a:schemeClr>
            </a:gs>
            <a:gs pos="50000">
              <a:schemeClr val="accent5">
                <a:lumMod val="60000"/>
                <a:lumOff val="40000"/>
              </a:schemeClr>
            </a:gs>
            <a:gs pos="100000">
              <a:schemeClr val="accent5">
                <a:lumMod val="20000"/>
                <a:lumOff val="8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-10402388" y="-13064"/>
            <a:ext cx="10050462" cy="219456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56747" tIns="313493" rIns="156747" bIns="156747" rtlCol="0" anchor="t" anchorCtr="0"/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  <a:latin typeface="Trebuchet MS" pitchFamily="34" charset="0"/>
              </a:rPr>
              <a:t>QUICK DESIGN</a:t>
            </a:r>
            <a:r>
              <a:rPr lang="en-US" sz="3600" b="1" baseline="0" dirty="0" smtClean="0">
                <a:solidFill>
                  <a:schemeClr val="bg1"/>
                </a:solidFill>
                <a:latin typeface="Trebuchet MS" pitchFamily="34" charset="0"/>
              </a:rPr>
              <a:t> </a:t>
            </a:r>
            <a:r>
              <a:rPr lang="en-US" sz="3600" b="1" dirty="0" smtClean="0">
                <a:solidFill>
                  <a:schemeClr val="bg1"/>
                </a:solidFill>
                <a:latin typeface="Trebuchet MS" pitchFamily="34" charset="0"/>
              </a:rPr>
              <a:t>GUIDE</a:t>
            </a:r>
          </a:p>
          <a:p>
            <a:pPr algn="ctr"/>
            <a:r>
              <a:rPr lang="en-US" sz="3200" b="1" dirty="0" smtClean="0">
                <a:solidFill>
                  <a:srgbClr val="FFFF00"/>
                </a:solidFill>
                <a:latin typeface="Trebuchet MS" pitchFamily="34" charset="0"/>
              </a:rPr>
              <a:t>(--THIS SECTION DOES NOT PRINT--)</a:t>
            </a:r>
          </a:p>
          <a:p>
            <a:pPr algn="ctr"/>
            <a:endParaRPr lang="en-US" sz="2400" b="1" dirty="0" smtClean="0">
              <a:latin typeface="Trebuchet MS" pitchFamily="34" charset="0"/>
            </a:endParaRPr>
          </a:p>
          <a:p>
            <a:pPr defTabSz="3762188"/>
            <a:r>
              <a:rPr lang="en-US" sz="2400" dirty="0" smtClean="0">
                <a:latin typeface="Trebuchet MS" pitchFamily="34" charset="0"/>
              </a:rPr>
              <a:t>This PowerPoint</a:t>
            </a:r>
            <a:r>
              <a:rPr lang="en-US" sz="2400" baseline="0" dirty="0" smtClean="0">
                <a:latin typeface="Trebuchet MS" pitchFamily="34" charset="0"/>
              </a:rPr>
              <a:t> </a:t>
            </a:r>
            <a:r>
              <a:rPr lang="en-US" sz="2400" dirty="0" smtClean="0">
                <a:latin typeface="Trebuchet MS" pitchFamily="34" charset="0"/>
              </a:rPr>
              <a:t>2007 template produces</a:t>
            </a:r>
            <a:r>
              <a:rPr lang="en-US" sz="2400" baseline="0" dirty="0" smtClean="0">
                <a:latin typeface="Trebuchet MS" pitchFamily="34" charset="0"/>
              </a:rPr>
              <a:t> </a:t>
            </a:r>
            <a:r>
              <a:rPr lang="en-US" sz="2400" dirty="0" smtClean="0">
                <a:latin typeface="Trebuchet MS" pitchFamily="34" charset="0"/>
              </a:rPr>
              <a:t>a 48”x96” professional  poster. It</a:t>
            </a:r>
            <a:r>
              <a:rPr lang="en-US" sz="2400" baseline="0" dirty="0" smtClean="0">
                <a:latin typeface="Trebuchet MS" pitchFamily="34" charset="0"/>
              </a:rPr>
              <a:t> </a:t>
            </a:r>
            <a:r>
              <a:rPr lang="en-US" sz="2400" dirty="0" smtClean="0">
                <a:latin typeface="Trebuchet MS" pitchFamily="34" charset="0"/>
              </a:rPr>
              <a:t>will save you valuable time placing titles, subtitles,</a:t>
            </a:r>
            <a:r>
              <a:rPr lang="en-US" sz="2400" baseline="0" dirty="0" smtClean="0">
                <a:latin typeface="Trebuchet MS" pitchFamily="34" charset="0"/>
              </a:rPr>
              <a:t> text, and graphics</a:t>
            </a:r>
            <a:r>
              <a:rPr lang="en-US" sz="2400" dirty="0" smtClean="0">
                <a:latin typeface="Trebuchet MS" pitchFamily="34" charset="0"/>
              </a:rPr>
              <a:t>. </a:t>
            </a:r>
          </a:p>
          <a:p>
            <a:pPr defTabSz="3762188"/>
            <a:endParaRPr lang="en-US" sz="2400" dirty="0" smtClean="0">
              <a:latin typeface="Trebuchet MS" pitchFamily="34" charset="0"/>
            </a:endParaRPr>
          </a:p>
          <a:p>
            <a:pPr defTabSz="3762188"/>
            <a:r>
              <a:rPr lang="en-US" sz="2400" dirty="0" smtClean="0">
                <a:latin typeface="Trebuchet MS" pitchFamily="34" charset="0"/>
              </a:rPr>
              <a:t>Use it to create your presentation. Then send</a:t>
            </a:r>
            <a:r>
              <a:rPr lang="en-US" sz="2400" baseline="0" dirty="0" smtClean="0">
                <a:latin typeface="Trebuchet MS" pitchFamily="34" charset="0"/>
              </a:rPr>
              <a:t> it </a:t>
            </a:r>
            <a:r>
              <a:rPr lang="en-US" sz="2400" dirty="0" smtClean="0">
                <a:latin typeface="Trebuchet MS" pitchFamily="34" charset="0"/>
              </a:rPr>
              <a:t>to </a:t>
            </a:r>
            <a:r>
              <a:rPr lang="en-US" sz="2400" b="1" dirty="0" smtClean="0">
                <a:latin typeface="Trebuchet MS" pitchFamily="34" charset="0"/>
              </a:rPr>
              <a:t>PosterPresentations.com</a:t>
            </a:r>
            <a:r>
              <a:rPr lang="en-US" sz="2400" dirty="0" smtClean="0">
                <a:latin typeface="Trebuchet MS" pitchFamily="34" charset="0"/>
              </a:rPr>
              <a:t> for premium quality, same day affordable printing.</a:t>
            </a:r>
            <a:br>
              <a:rPr lang="en-US" sz="2400" dirty="0" smtClean="0">
                <a:latin typeface="Trebuchet MS" pitchFamily="34" charset="0"/>
              </a:rPr>
            </a:br>
            <a:endParaRPr lang="en-US" sz="2400" dirty="0" smtClean="0">
              <a:latin typeface="Trebuchet MS" pitchFamily="34" charset="0"/>
            </a:endParaRPr>
          </a:p>
          <a:p>
            <a:pPr defTabSz="3762188"/>
            <a:r>
              <a:rPr lang="en-US" sz="2400" dirty="0" smtClean="0">
                <a:latin typeface="Trebuchet MS" pitchFamily="34" charset="0"/>
              </a:rPr>
              <a:t>We provide a series of </a:t>
            </a:r>
            <a:r>
              <a:rPr lang="en-US" sz="2400" b="1" dirty="0" smtClean="0">
                <a:latin typeface="Trebuchet MS" pitchFamily="34" charset="0"/>
              </a:rPr>
              <a:t>online tutorials</a:t>
            </a:r>
            <a:r>
              <a:rPr lang="en-US" sz="2400" dirty="0" smtClean="0">
                <a:latin typeface="Trebuchet MS" pitchFamily="34" charset="0"/>
              </a:rPr>
              <a:t> that will guide you through the poster design process and answer your poster production questions. </a:t>
            </a:r>
          </a:p>
          <a:p>
            <a:pPr defTabSz="3762188"/>
            <a:endParaRPr lang="en-US" sz="2400" dirty="0" smtClean="0">
              <a:latin typeface="Trebuchet MS" pitchFamily="34" charset="0"/>
            </a:endParaRPr>
          </a:p>
          <a:p>
            <a:pPr defTabSz="3762188"/>
            <a:r>
              <a:rPr lang="en-US" sz="2400" dirty="0" smtClean="0">
                <a:latin typeface="Trebuchet MS" pitchFamily="34" charset="0"/>
              </a:rPr>
              <a:t>View our online</a:t>
            </a:r>
            <a:r>
              <a:rPr lang="en-US" sz="2400" baseline="0" dirty="0" smtClean="0">
                <a:latin typeface="Trebuchet MS" pitchFamily="34" charset="0"/>
              </a:rPr>
              <a:t> tutorials at:</a:t>
            </a:r>
            <a:r>
              <a:rPr lang="en-US" sz="2400" dirty="0" smtClean="0">
                <a:latin typeface="Trebuchet MS" pitchFamily="34" charset="0"/>
              </a:rPr>
              <a:t/>
            </a:r>
            <a:br>
              <a:rPr lang="en-US" sz="2400" dirty="0" smtClean="0">
                <a:latin typeface="Trebuchet MS" pitchFamily="34" charset="0"/>
              </a:rPr>
            </a:br>
            <a:r>
              <a:rPr lang="en-US" sz="2400" dirty="0" smtClean="0">
                <a:solidFill>
                  <a:srgbClr val="FFFF00"/>
                </a:solidFill>
                <a:latin typeface="Trebuchet MS" pitchFamily="34" charset="0"/>
              </a:rPr>
              <a:t> http://bit.ly/Poster_creation_help </a:t>
            </a:r>
            <a:r>
              <a:rPr lang="en-US" sz="2400" dirty="0" smtClean="0">
                <a:latin typeface="Trebuchet MS" pitchFamily="34" charset="0"/>
              </a:rPr>
              <a:t/>
            </a:r>
            <a:br>
              <a:rPr lang="en-US" sz="2400" dirty="0" smtClean="0">
                <a:latin typeface="Trebuchet MS" pitchFamily="34" charset="0"/>
              </a:rPr>
            </a:br>
            <a:r>
              <a:rPr lang="en-US" sz="2400" dirty="0" smtClean="0">
                <a:latin typeface="Trebuchet MS" pitchFamily="34" charset="0"/>
              </a:rPr>
              <a:t>(copy</a:t>
            </a:r>
            <a:r>
              <a:rPr lang="en-US" sz="2400" baseline="0" dirty="0" smtClean="0">
                <a:latin typeface="Trebuchet MS" pitchFamily="34" charset="0"/>
              </a:rPr>
              <a:t> and paste the link into your web browser).</a:t>
            </a:r>
          </a:p>
          <a:p>
            <a:pPr defTabSz="3762188"/>
            <a:endParaRPr lang="en-US" sz="2400" dirty="0" smtClean="0">
              <a:latin typeface="Trebuchet MS" pitchFamily="34" charset="0"/>
            </a:endParaRPr>
          </a:p>
          <a:p>
            <a:pPr defTabSz="3762188"/>
            <a:r>
              <a:rPr lang="en-US" sz="2400" dirty="0" smtClean="0">
                <a:latin typeface="Trebuchet MS" pitchFamily="34" charset="0"/>
              </a:rPr>
              <a:t>For assistance and to order your printed poster</a:t>
            </a:r>
            <a:r>
              <a:rPr lang="en-US" sz="2400" dirty="0" smtClean="0">
                <a:solidFill>
                  <a:schemeClr val="bg1"/>
                </a:solidFill>
                <a:latin typeface="Trebuchet MS" pitchFamily="34" charset="0"/>
              </a:rPr>
              <a:t> call </a:t>
            </a:r>
            <a:r>
              <a:rPr lang="en-US" sz="2400" b="1" dirty="0" smtClean="0">
                <a:solidFill>
                  <a:srgbClr val="FFFF00"/>
                </a:solidFill>
                <a:latin typeface="Trebuchet MS" pitchFamily="34" charset="0"/>
              </a:rPr>
              <a:t>PosterPresentations.com</a:t>
            </a:r>
            <a:r>
              <a:rPr lang="en-US" sz="2400" dirty="0" smtClean="0">
                <a:solidFill>
                  <a:srgbClr val="FFFF00"/>
                </a:solidFill>
                <a:latin typeface="Trebuchet MS" pitchFamily="34" charset="0"/>
              </a:rPr>
              <a:t> </a:t>
            </a:r>
            <a:r>
              <a:rPr lang="en-US" sz="2400" dirty="0" smtClean="0">
                <a:latin typeface="Trebuchet MS" pitchFamily="34" charset="0"/>
              </a:rPr>
              <a:t>at </a:t>
            </a:r>
            <a:r>
              <a:rPr lang="en-US" sz="3200" b="1" dirty="0" smtClean="0">
                <a:solidFill>
                  <a:srgbClr val="FFFF00"/>
                </a:solidFill>
                <a:latin typeface="Trebuchet MS" pitchFamily="34" charset="0"/>
              </a:rPr>
              <a:t>1.866.649.3004</a:t>
            </a:r>
          </a:p>
          <a:p>
            <a:pPr defTabSz="3762188"/>
            <a:endParaRPr lang="en-US" sz="32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3762188"/>
            <a:endParaRPr lang="en-US" sz="32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r>
              <a:rPr lang="en-US" sz="3600" b="1" dirty="0" smtClean="0">
                <a:solidFill>
                  <a:schemeClr val="bg1"/>
                </a:solidFill>
                <a:latin typeface="Trebuchet MS" pitchFamily="34" charset="0"/>
              </a:rPr>
              <a:t>Object Placeholders</a:t>
            </a:r>
          </a:p>
          <a:p>
            <a:pPr algn="ctr"/>
            <a:endParaRPr lang="en-US" sz="36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defTabSz="3762188"/>
            <a:r>
              <a:rPr lang="en-US" sz="2400" dirty="0" smtClean="0">
                <a:latin typeface="Trebuchet MS" pitchFamily="34" charset="0"/>
              </a:rPr>
              <a:t>Use the placeholders provided below to add new elements to your poster:</a:t>
            </a:r>
            <a:r>
              <a:rPr lang="en-US" sz="2400" baseline="0" dirty="0" smtClean="0">
                <a:latin typeface="Trebuchet MS" pitchFamily="34" charset="0"/>
              </a:rPr>
              <a:t> </a:t>
            </a:r>
            <a:r>
              <a:rPr lang="en-US" sz="2400" dirty="0" smtClean="0">
                <a:latin typeface="Trebuchet MS" pitchFamily="34" charset="0"/>
              </a:rPr>
              <a:t>Drag a placeholder onto the</a:t>
            </a:r>
            <a:r>
              <a:rPr lang="en-US" sz="2400" baseline="0" dirty="0" smtClean="0">
                <a:latin typeface="Trebuchet MS" pitchFamily="34" charset="0"/>
              </a:rPr>
              <a:t> poster area,</a:t>
            </a:r>
            <a:r>
              <a:rPr lang="en-US" sz="2400" dirty="0" smtClean="0">
                <a:latin typeface="Trebuchet MS" pitchFamily="34" charset="0"/>
              </a:rPr>
              <a:t> size it, and click it to edit.</a:t>
            </a:r>
          </a:p>
          <a:p>
            <a:pPr defTabSz="3762188"/>
            <a:endParaRPr lang="en-US" sz="2400" dirty="0" smtClean="0">
              <a:latin typeface="Trebuchet MS" pitchFamily="34" charset="0"/>
            </a:endParaRPr>
          </a:p>
          <a:p>
            <a:pPr defTabSz="3762188"/>
            <a:r>
              <a:rPr lang="en-US" sz="2400" b="1" dirty="0" smtClean="0">
                <a:solidFill>
                  <a:srgbClr val="FFFF00"/>
                </a:solidFill>
                <a:latin typeface="Trebuchet MS" pitchFamily="34" charset="0"/>
              </a:rPr>
              <a:t>Section Header placeholder</a:t>
            </a:r>
          </a:p>
          <a:p>
            <a:pPr defTabSz="3762188"/>
            <a:r>
              <a:rPr lang="en-US" sz="2400" dirty="0" smtClean="0">
                <a:latin typeface="Trebuchet MS" pitchFamily="34" charset="0"/>
              </a:rPr>
              <a:t>Use</a:t>
            </a:r>
            <a:r>
              <a:rPr lang="en-US" sz="2400" baseline="0" dirty="0" smtClean="0">
                <a:latin typeface="Trebuchet MS" pitchFamily="34" charset="0"/>
              </a:rPr>
              <a:t> section headers to separate topics or concepts within your presentation. </a:t>
            </a:r>
          </a:p>
          <a:p>
            <a:pPr defTabSz="3762188"/>
            <a:endParaRPr lang="en-US" sz="2400" baseline="0" dirty="0" smtClean="0">
              <a:latin typeface="Trebuchet MS" pitchFamily="34" charset="0"/>
            </a:endParaRPr>
          </a:p>
          <a:p>
            <a:pPr defTabSz="3762188"/>
            <a:endParaRPr lang="en-US" sz="2400" dirty="0" smtClean="0">
              <a:latin typeface="Trebuchet MS" pitchFamily="34" charset="0"/>
            </a:endParaRPr>
          </a:p>
          <a:p>
            <a:pPr defTabSz="3762188"/>
            <a:endParaRPr lang="en-US" sz="2400" dirty="0" smtClean="0">
              <a:latin typeface="Trebuchet MS" pitchFamily="34" charset="0"/>
            </a:endParaRPr>
          </a:p>
          <a:p>
            <a:pPr defTabSz="3762188"/>
            <a:endParaRPr lang="en-US" sz="24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3762188"/>
            <a:r>
              <a:rPr lang="en-US" sz="2400" b="1" dirty="0" smtClean="0">
                <a:solidFill>
                  <a:srgbClr val="FFFF00"/>
                </a:solidFill>
                <a:latin typeface="Trebuchet MS" pitchFamily="34" charset="0"/>
              </a:rPr>
              <a:t>Text placeholder</a:t>
            </a:r>
          </a:p>
          <a:p>
            <a:pPr defTabSz="3762188"/>
            <a:r>
              <a:rPr lang="en-US" sz="2400" baseline="0" dirty="0" smtClean="0">
                <a:latin typeface="Trebuchet MS" pitchFamily="34" charset="0"/>
              </a:rPr>
              <a:t>Move this preformatted text placeholder to the poster to add a new body of text.</a:t>
            </a:r>
          </a:p>
          <a:p>
            <a:pPr defTabSz="3762188"/>
            <a:endParaRPr lang="en-US" sz="2400" baseline="0" dirty="0" smtClean="0">
              <a:latin typeface="Trebuchet MS" pitchFamily="34" charset="0"/>
            </a:endParaRPr>
          </a:p>
          <a:p>
            <a:pPr defTabSz="3762188"/>
            <a:endParaRPr lang="en-US" sz="2400" baseline="0" dirty="0" smtClean="0">
              <a:latin typeface="Trebuchet MS" pitchFamily="34" charset="0"/>
            </a:endParaRPr>
          </a:p>
          <a:p>
            <a:pPr defTabSz="3762188"/>
            <a:endParaRPr lang="en-US" sz="2400" baseline="0" dirty="0" smtClean="0">
              <a:latin typeface="Trebuchet MS" pitchFamily="34" charset="0"/>
            </a:endParaRPr>
          </a:p>
          <a:p>
            <a:pPr defTabSz="3762188"/>
            <a:endParaRPr lang="en-US" sz="2400" baseline="0" dirty="0" smtClean="0">
              <a:latin typeface="Trebuchet MS" pitchFamily="34" charset="0"/>
            </a:endParaRPr>
          </a:p>
          <a:p>
            <a:pPr defTabSz="3762188"/>
            <a:r>
              <a:rPr lang="en-US" sz="2400" b="1" baseline="0" dirty="0" smtClean="0">
                <a:solidFill>
                  <a:srgbClr val="FFFF00"/>
                </a:solidFill>
                <a:latin typeface="Trebuchet MS" pitchFamily="34" charset="0"/>
              </a:rPr>
              <a:t>Picture placeholder</a:t>
            </a:r>
          </a:p>
          <a:p>
            <a:pPr defTabSz="3762188"/>
            <a:r>
              <a:rPr lang="en-US" sz="2400" baseline="0" dirty="0" smtClean="0">
                <a:latin typeface="Trebuchet MS" pitchFamily="34" charset="0"/>
              </a:rPr>
              <a:t>Move this graphic placeholder onto your poster, size it first, and then click it to add a picture to the poster.</a:t>
            </a:r>
          </a:p>
          <a:p>
            <a:pPr defTabSz="3762188"/>
            <a:endParaRPr lang="en-US" sz="2400" baseline="0" dirty="0" smtClean="0">
              <a:latin typeface="Trebuchet MS" pitchFamily="34" charset="0"/>
            </a:endParaRPr>
          </a:p>
          <a:p>
            <a:pPr defTabSz="3762188"/>
            <a:endParaRPr lang="en-US" sz="2400" baseline="0" dirty="0" smtClean="0">
              <a:latin typeface="Trebuchet MS" pitchFamily="34" charset="0"/>
            </a:endParaRPr>
          </a:p>
          <a:p>
            <a:pPr defTabSz="3762188"/>
            <a:endParaRPr lang="en-US" sz="2400" baseline="0" dirty="0" smtClean="0">
              <a:latin typeface="Trebuchet MS" pitchFamily="34" charset="0"/>
            </a:endParaRPr>
          </a:p>
          <a:p>
            <a:pPr algn="ctr"/>
            <a:endParaRPr lang="en-US" sz="36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36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36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36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defTabSz="3762188"/>
            <a:endParaRPr lang="en-US" sz="2400" dirty="0" smtClean="0">
              <a:latin typeface="Trebuchet MS" pitchFamily="34" charset="0"/>
            </a:endParaRPr>
          </a:p>
          <a:p>
            <a:pPr algn="ctr"/>
            <a:endParaRPr lang="en-US" sz="24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defTabSz="3762188"/>
            <a:endParaRPr lang="en-US" sz="24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endParaRPr lang="en-US" sz="3600" b="1" dirty="0">
              <a:latin typeface="Trebuchet MS" pitchFamily="34" charset="0"/>
            </a:endParaRPr>
          </a:p>
        </p:txBody>
      </p:sp>
      <p:sp>
        <p:nvSpPr>
          <p:cNvPr id="7" name="Rectangle 36"/>
          <p:cNvSpPr>
            <a:spLocks noChangeArrowheads="1"/>
          </p:cNvSpPr>
          <p:nvPr/>
        </p:nvSpPr>
        <p:spPr bwMode="auto">
          <a:xfrm>
            <a:off x="0" y="0"/>
            <a:ext cx="43891200" cy="320040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78374" tIns="39186" rIns="78374" bIns="39186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0" y="3203575"/>
            <a:ext cx="43891200" cy="10160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152400">
            <a:noFill/>
            <a:miter lim="800000"/>
            <a:headEnd/>
            <a:tailEnd/>
          </a:ln>
          <a:effectLst/>
        </p:spPr>
        <p:txBody>
          <a:bodyPr wrap="none" lIns="78374" tIns="39186" rIns="78374" bIns="39186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819153" y="21488400"/>
            <a:ext cx="2514600" cy="288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78225" tIns="39105" rIns="78225" bIns="39105">
            <a:spAutoFit/>
          </a:bodyPr>
          <a:lstStyle/>
          <a:p>
            <a:pPr eaLnBrk="0" hangingPunct="0"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500" b="1" dirty="0" smtClean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RESEARCH POSTER PRESENTATION </a:t>
            </a:r>
            <a:r>
              <a:rPr lang="en-US" sz="500" b="1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DESIGN © </a:t>
            </a:r>
            <a:r>
              <a:rPr lang="en-US" sz="500" b="1" dirty="0" smtClean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2012</a:t>
            </a:r>
            <a:endParaRPr lang="en-US" sz="500" b="1" dirty="0">
              <a:solidFill>
                <a:schemeClr val="bg1">
                  <a:lumMod val="75000"/>
                </a:schemeClr>
              </a:solidFill>
              <a:latin typeface="Arial" charset="0"/>
            </a:endParaRPr>
          </a:p>
          <a:p>
            <a:pPr eaLnBrk="0" hangingPunct="0"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900" b="1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www.PosterPresentations.com</a:t>
            </a:r>
          </a:p>
        </p:txBody>
      </p:sp>
      <p:sp>
        <p:nvSpPr>
          <p:cNvPr id="20" name="Rectangle 19"/>
          <p:cNvSpPr/>
          <p:nvPr/>
        </p:nvSpPr>
        <p:spPr>
          <a:xfrm>
            <a:off x="44222126" y="0"/>
            <a:ext cx="10050462" cy="219456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56747" tIns="313493" rIns="156747" bIns="156747" rtlCol="0" anchor="t" anchorCtr="0"/>
          <a:lstStyle/>
          <a:p>
            <a:pPr algn="ctr">
              <a:lnSpc>
                <a:spcPct val="100000"/>
              </a:lnSpc>
            </a:pPr>
            <a:r>
              <a:rPr lang="en-US" sz="3200" b="1" dirty="0" smtClean="0">
                <a:solidFill>
                  <a:schemeClr val="bg1"/>
                </a:solidFill>
                <a:latin typeface="Trebuchet MS" pitchFamily="34" charset="0"/>
              </a:rPr>
              <a:t>QUICK</a:t>
            </a:r>
            <a:r>
              <a:rPr lang="en-US" sz="3200" b="1" baseline="0" dirty="0" smtClean="0">
                <a:solidFill>
                  <a:schemeClr val="bg1"/>
                </a:solidFill>
                <a:latin typeface="Trebuchet MS" pitchFamily="34" charset="0"/>
              </a:rPr>
              <a:t> TIPS</a:t>
            </a:r>
            <a:endParaRPr lang="en-US" sz="32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>
              <a:lnSpc>
                <a:spcPct val="100000"/>
              </a:lnSpc>
            </a:pPr>
            <a:r>
              <a:rPr lang="en-US" sz="3200" b="1" dirty="0" smtClean="0">
                <a:solidFill>
                  <a:srgbClr val="FFFF00"/>
                </a:solidFill>
                <a:latin typeface="Trebuchet MS" pitchFamily="34" charset="0"/>
              </a:rPr>
              <a:t>(--THIS SECTION DOES NOT PRINT--)</a:t>
            </a:r>
          </a:p>
          <a:p>
            <a:pPr algn="ctr">
              <a:lnSpc>
                <a:spcPct val="100000"/>
              </a:lnSpc>
            </a:pPr>
            <a:endParaRPr lang="en-US" sz="2400" b="1" dirty="0" smtClean="0">
              <a:latin typeface="Trebuchet MS" pitchFamily="34" charset="0"/>
            </a:endParaRPr>
          </a:p>
          <a:p>
            <a:pPr defTabSz="4702170">
              <a:lnSpc>
                <a:spcPct val="100000"/>
              </a:lnSpc>
            </a:pPr>
            <a:r>
              <a:rPr lang="en-US" sz="2400" dirty="0" smtClean="0">
                <a:latin typeface="Trebuchet MS" pitchFamily="34" charset="0"/>
              </a:rPr>
              <a:t>This PowerPoint</a:t>
            </a:r>
            <a:r>
              <a:rPr lang="en-US" sz="2400" baseline="0" dirty="0" smtClean="0">
                <a:latin typeface="Trebuchet MS" pitchFamily="34" charset="0"/>
              </a:rPr>
              <a:t> template requires basic PowerPoint (version 2007 or newer) skills. Below is a list of commonly asked questions specific to this template. </a:t>
            </a:r>
            <a:br>
              <a:rPr lang="en-US" sz="2400" baseline="0" dirty="0" smtClean="0">
                <a:latin typeface="Trebuchet MS" pitchFamily="34" charset="0"/>
              </a:rPr>
            </a:br>
            <a:r>
              <a:rPr lang="en-US" sz="2400" baseline="0" dirty="0" smtClean="0">
                <a:latin typeface="Trebuchet MS" pitchFamily="34" charset="0"/>
              </a:rPr>
              <a:t>If you are using an older version of PowerPoint some template features may not work properly.</a:t>
            </a:r>
            <a:endParaRPr lang="en-US" sz="32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4702170">
              <a:lnSpc>
                <a:spcPct val="100000"/>
              </a:lnSpc>
            </a:pPr>
            <a:endParaRPr lang="en-US" sz="32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algn="ctr">
              <a:lnSpc>
                <a:spcPct val="100000"/>
              </a:lnSpc>
            </a:pPr>
            <a:r>
              <a:rPr lang="en-US" sz="3200" b="1" dirty="0" smtClean="0">
                <a:solidFill>
                  <a:schemeClr val="bg1"/>
                </a:solidFill>
                <a:latin typeface="Trebuchet MS" pitchFamily="34" charset="0"/>
              </a:rPr>
              <a:t>Using the template</a:t>
            </a:r>
            <a:endParaRPr lang="en-US" sz="3200" b="1" baseline="0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>
              <a:lnSpc>
                <a:spcPct val="100000"/>
              </a:lnSpc>
            </a:pPr>
            <a:endParaRPr lang="en-US" sz="24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marL="0" marR="0" indent="0" algn="l" defTabSz="4702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dirty="0" smtClean="0">
                <a:solidFill>
                  <a:srgbClr val="FFFF00"/>
                </a:solidFill>
                <a:latin typeface="Trebuchet MS" pitchFamily="34" charset="0"/>
              </a:rPr>
              <a:t>Verifying the quality of your graphics</a:t>
            </a:r>
          </a:p>
          <a:p>
            <a:pPr defTabSz="4702170">
              <a:lnSpc>
                <a:spcPct val="100000"/>
              </a:lnSpc>
            </a:pPr>
            <a:r>
              <a:rPr lang="en-US" sz="2400" dirty="0" smtClean="0">
                <a:latin typeface="Trebuchet MS" pitchFamily="34" charset="0"/>
              </a:rPr>
              <a:t>Go to the </a:t>
            </a:r>
            <a:r>
              <a:rPr lang="en-US" sz="2400" baseline="0" dirty="0" smtClean="0">
                <a:latin typeface="Trebuchet MS" pitchFamily="34" charset="0"/>
              </a:rPr>
              <a:t>VIEW menu and click on ZOOM to set your preferred magnification. This template is at 50% the size of the final poster. All text and graphics will be printed at 200% their size. To see what your poster will look like when printed, set the zoom to 200% and evaluate the quality of all your graphics before you submit your poster for printing.</a:t>
            </a:r>
            <a:br>
              <a:rPr lang="en-US" sz="2400" baseline="0" dirty="0" smtClean="0">
                <a:latin typeface="Trebuchet MS" pitchFamily="34" charset="0"/>
              </a:rPr>
            </a:br>
            <a:endParaRPr lang="en-US" sz="2400" baseline="0" dirty="0" smtClean="0">
              <a:latin typeface="Trebuchet MS" pitchFamily="34" charset="0"/>
            </a:endParaRPr>
          </a:p>
          <a:p>
            <a:pPr defTabSz="4702170">
              <a:lnSpc>
                <a:spcPct val="100000"/>
              </a:lnSpc>
            </a:pPr>
            <a:r>
              <a:rPr lang="en-US" sz="2400" b="1" dirty="0" smtClean="0">
                <a:solidFill>
                  <a:srgbClr val="FFFF00"/>
                </a:solidFill>
                <a:latin typeface="Trebuchet MS" pitchFamily="34" charset="0"/>
              </a:rPr>
              <a:t>Using the placeholders</a:t>
            </a:r>
          </a:p>
          <a:p>
            <a:pPr defTabSz="4702170">
              <a:lnSpc>
                <a:spcPct val="100000"/>
              </a:lnSpc>
            </a:pPr>
            <a:r>
              <a:rPr lang="en-US" sz="2400" baseline="0" dirty="0" smtClean="0">
                <a:latin typeface="Trebuchet MS" pitchFamily="34" charset="0"/>
              </a:rPr>
              <a:t>To add text to this template click inside a placeholder and type in or paste your text. To move a placeholder, click on it </a:t>
            </a:r>
            <a:r>
              <a:rPr lang="en-US" sz="2400" u="sng" baseline="0" dirty="0" smtClean="0">
                <a:latin typeface="Trebuchet MS" pitchFamily="34" charset="0"/>
              </a:rPr>
              <a:t>once</a:t>
            </a:r>
            <a:r>
              <a:rPr lang="en-US" sz="2400" baseline="0" dirty="0" smtClean="0">
                <a:latin typeface="Trebuchet MS" pitchFamily="34" charset="0"/>
              </a:rPr>
              <a:t> (to select it), place your cursor on its frame and your cursor will change to this symbol:         Then, click </a:t>
            </a:r>
            <a:r>
              <a:rPr lang="en-US" sz="2400" u="sng" baseline="0" dirty="0" smtClean="0">
                <a:latin typeface="Trebuchet MS" pitchFamily="34" charset="0"/>
              </a:rPr>
              <a:t>once</a:t>
            </a:r>
            <a:r>
              <a:rPr lang="en-US" sz="2400" baseline="0" dirty="0" smtClean="0">
                <a:latin typeface="Trebuchet MS" pitchFamily="34" charset="0"/>
              </a:rPr>
              <a:t> and drag it to its new location where you can resize it as needed. Additional placeholders can be found on the left side of this template.</a:t>
            </a:r>
          </a:p>
          <a:p>
            <a:pPr defTabSz="4702170">
              <a:lnSpc>
                <a:spcPct val="100000"/>
              </a:lnSpc>
            </a:pPr>
            <a:endParaRPr lang="en-US" sz="2400" b="1" baseline="0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4702170">
              <a:lnSpc>
                <a:spcPct val="100000"/>
              </a:lnSpc>
            </a:pPr>
            <a:r>
              <a:rPr lang="en-US" sz="2400" b="1" baseline="0" dirty="0" smtClean="0">
                <a:solidFill>
                  <a:srgbClr val="FFFF00"/>
                </a:solidFill>
                <a:latin typeface="Trebuchet MS" pitchFamily="34" charset="0"/>
              </a:rPr>
              <a:t>Modifying the layout</a:t>
            </a:r>
          </a:p>
          <a:p>
            <a:pPr defTabSz="4702170">
              <a:lnSpc>
                <a:spcPct val="100000"/>
              </a:lnSpc>
            </a:pPr>
            <a:r>
              <a:rPr lang="en-US" sz="2400" dirty="0" smtClean="0">
                <a:latin typeface="Trebuchet MS" pitchFamily="34" charset="0"/>
              </a:rPr>
              <a:t>This template has four </a:t>
            </a:r>
            <a:r>
              <a:rPr lang="en-US" sz="2400" baseline="0" dirty="0" smtClean="0">
                <a:latin typeface="Trebuchet MS" pitchFamily="34" charset="0"/>
              </a:rPr>
              <a:t>different </a:t>
            </a:r>
          </a:p>
          <a:p>
            <a:pPr defTabSz="4702170">
              <a:lnSpc>
                <a:spcPct val="100000"/>
              </a:lnSpc>
            </a:pPr>
            <a:r>
              <a:rPr lang="en-US" sz="2400" baseline="0" dirty="0" smtClean="0">
                <a:latin typeface="Trebuchet MS" pitchFamily="34" charset="0"/>
              </a:rPr>
              <a:t>column layouts. </a:t>
            </a:r>
            <a:r>
              <a:rPr lang="en-US" sz="2400" u="sng" baseline="0" dirty="0" smtClean="0">
                <a:latin typeface="Trebuchet MS" pitchFamily="34" charset="0"/>
              </a:rPr>
              <a:t>Right-click</a:t>
            </a:r>
            <a:r>
              <a:rPr lang="en-US" sz="2400" baseline="0" dirty="0" smtClean="0">
                <a:latin typeface="Trebuchet MS" pitchFamily="34" charset="0"/>
              </a:rPr>
              <a:t> your</a:t>
            </a:r>
          </a:p>
          <a:p>
            <a:pPr defTabSz="4702170">
              <a:lnSpc>
                <a:spcPct val="100000"/>
              </a:lnSpc>
            </a:pPr>
            <a:r>
              <a:rPr lang="en-US" sz="2400" baseline="0" dirty="0" smtClean="0">
                <a:latin typeface="Trebuchet MS" pitchFamily="34" charset="0"/>
              </a:rPr>
              <a:t>Mouse on the background and </a:t>
            </a:r>
          </a:p>
          <a:p>
            <a:pPr defTabSz="4702170">
              <a:lnSpc>
                <a:spcPct val="100000"/>
              </a:lnSpc>
            </a:pPr>
            <a:r>
              <a:rPr lang="en-US" sz="2400" baseline="0" dirty="0" smtClean="0">
                <a:latin typeface="Trebuchet MS" pitchFamily="34" charset="0"/>
              </a:rPr>
              <a:t>click on “Layout” to see the layout </a:t>
            </a:r>
          </a:p>
          <a:p>
            <a:pPr defTabSz="4702170">
              <a:lnSpc>
                <a:spcPct val="100000"/>
              </a:lnSpc>
            </a:pPr>
            <a:r>
              <a:rPr lang="en-US" sz="2400" baseline="0" dirty="0" smtClean="0">
                <a:latin typeface="Trebuchet MS" pitchFamily="34" charset="0"/>
              </a:rPr>
              <a:t>options.  The columns in the provided </a:t>
            </a:r>
          </a:p>
          <a:p>
            <a:pPr defTabSz="4702170">
              <a:lnSpc>
                <a:spcPct val="100000"/>
              </a:lnSpc>
            </a:pPr>
            <a:r>
              <a:rPr lang="en-US" sz="2400" baseline="0" dirty="0" smtClean="0">
                <a:latin typeface="Trebuchet MS" pitchFamily="34" charset="0"/>
              </a:rPr>
              <a:t>layouts are fixed and cannot be moved but advanced users can modify any layout by going to VIEW and then SLIDE MASTER.</a:t>
            </a:r>
          </a:p>
          <a:p>
            <a:pPr marL="0" marR="0" indent="0" algn="l" defTabSz="4702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400" baseline="0" dirty="0" smtClean="0">
              <a:latin typeface="Trebuchet MS" pitchFamily="34" charset="0"/>
            </a:endParaRPr>
          </a:p>
          <a:p>
            <a:pPr defTabSz="4702170">
              <a:lnSpc>
                <a:spcPct val="100000"/>
              </a:lnSpc>
            </a:pPr>
            <a:r>
              <a:rPr lang="en-US" sz="2400" b="1" baseline="0" dirty="0" smtClean="0">
                <a:solidFill>
                  <a:srgbClr val="FFFF00"/>
                </a:solidFill>
                <a:latin typeface="Trebuchet MS" pitchFamily="34" charset="0"/>
              </a:rPr>
              <a:t>Importing text and graphics from external sources</a:t>
            </a:r>
          </a:p>
          <a:p>
            <a:pPr defTabSz="4702170">
              <a:lnSpc>
                <a:spcPct val="100000"/>
              </a:lnSpc>
            </a:pPr>
            <a:r>
              <a:rPr lang="en-US" sz="2400" b="1" u="sng" baseline="0" dirty="0" smtClean="0">
                <a:latin typeface="Trebuchet MS" pitchFamily="34" charset="0"/>
              </a:rPr>
              <a:t>TEXT: </a:t>
            </a:r>
            <a:r>
              <a:rPr lang="en-US" sz="2400" baseline="0" dirty="0" smtClean="0">
                <a:latin typeface="Trebuchet MS" pitchFamily="34" charset="0"/>
              </a:rPr>
              <a:t>Paste or type your text into a pre-existing placeholder or drag in a new placeholder from the left side of the template. Move it anywhere as needed.</a:t>
            </a:r>
          </a:p>
          <a:p>
            <a:pPr defTabSz="4702170">
              <a:lnSpc>
                <a:spcPct val="100000"/>
              </a:lnSpc>
            </a:pPr>
            <a:r>
              <a:rPr lang="en-US" sz="2400" b="1" u="sng" baseline="0" dirty="0" smtClean="0">
                <a:latin typeface="Trebuchet MS" pitchFamily="34" charset="0"/>
              </a:rPr>
              <a:t>PHOTOS: </a:t>
            </a:r>
            <a:r>
              <a:rPr lang="en-US" sz="2400" baseline="0" dirty="0" smtClean="0">
                <a:latin typeface="Trebuchet MS" pitchFamily="34" charset="0"/>
              </a:rPr>
              <a:t>Drag in a picture placeholder, size it </a:t>
            </a:r>
            <a:r>
              <a:rPr lang="en-US" sz="2400" u="sng" baseline="0" dirty="0" smtClean="0">
                <a:latin typeface="Trebuchet MS" pitchFamily="34" charset="0"/>
              </a:rPr>
              <a:t>first</a:t>
            </a:r>
            <a:r>
              <a:rPr lang="en-US" sz="2400" baseline="0" dirty="0" smtClean="0">
                <a:latin typeface="Trebuchet MS" pitchFamily="34" charset="0"/>
              </a:rPr>
              <a:t>, click in it and insert a photo from the menu.</a:t>
            </a:r>
          </a:p>
          <a:p>
            <a:pPr defTabSz="4702170">
              <a:lnSpc>
                <a:spcPct val="100000"/>
              </a:lnSpc>
            </a:pPr>
            <a:r>
              <a:rPr lang="en-US" sz="2400" b="1" u="sng" baseline="0" dirty="0" smtClean="0">
                <a:latin typeface="Trebuchet MS" pitchFamily="34" charset="0"/>
              </a:rPr>
              <a:t>TABLES: </a:t>
            </a:r>
            <a:r>
              <a:rPr lang="en-US" sz="2400" baseline="0" dirty="0" smtClean="0">
                <a:latin typeface="Trebuchet MS" pitchFamily="34" charset="0"/>
              </a:rPr>
              <a:t>You can copy and paste a table from an external document onto this poster template. To make the text fit better in the cells of an imported table, </a:t>
            </a:r>
            <a:r>
              <a:rPr lang="en-US" sz="2400" u="sng" baseline="0" dirty="0" smtClean="0">
                <a:latin typeface="Trebuchet MS" pitchFamily="34" charset="0"/>
              </a:rPr>
              <a:t>right-click</a:t>
            </a:r>
            <a:r>
              <a:rPr lang="en-US" sz="2400" baseline="0" dirty="0" smtClean="0">
                <a:latin typeface="Trebuchet MS" pitchFamily="34" charset="0"/>
              </a:rPr>
              <a:t> on the table, click FORMAT SHAPE  then click on TEXT BOX and change the INTERNAL MARGIN values to 0.25</a:t>
            </a:r>
          </a:p>
          <a:p>
            <a:pPr defTabSz="4702170">
              <a:lnSpc>
                <a:spcPct val="100000"/>
              </a:lnSpc>
            </a:pPr>
            <a:endParaRPr lang="en-US" sz="2400" baseline="0" dirty="0" smtClean="0">
              <a:latin typeface="Trebuchet MS" pitchFamily="34" charset="0"/>
            </a:endParaRPr>
          </a:p>
          <a:p>
            <a:pPr defTabSz="3134780"/>
            <a:r>
              <a:rPr lang="en-US" sz="2400" b="1" baseline="0" dirty="0" smtClean="0">
                <a:solidFill>
                  <a:srgbClr val="FFFF00"/>
                </a:solidFill>
                <a:latin typeface="Trebuchet MS" pitchFamily="34" charset="0"/>
              </a:rPr>
              <a:t>Modifying the color scheme</a:t>
            </a:r>
          </a:p>
          <a:p>
            <a:pPr defTabSz="3134780"/>
            <a:r>
              <a:rPr lang="en-US" sz="2400" baseline="0" dirty="0" smtClean="0">
                <a:latin typeface="Trebuchet MS" pitchFamily="34" charset="0"/>
              </a:rPr>
              <a:t>To change the color scheme of this template go to the “Design” menu and click on “Colors”. You can choose from the provide color combinations or you can create your own.</a:t>
            </a:r>
          </a:p>
          <a:p>
            <a:pPr defTabSz="4702170">
              <a:lnSpc>
                <a:spcPct val="100000"/>
              </a:lnSpc>
            </a:pPr>
            <a:endParaRPr lang="en-US" sz="2400" baseline="0" dirty="0" smtClean="0">
              <a:latin typeface="Trebuchet MS" pitchFamily="34" charset="0"/>
            </a:endParaRPr>
          </a:p>
          <a:p>
            <a:pPr defTabSz="3762188">
              <a:lnSpc>
                <a:spcPct val="100000"/>
              </a:lnSpc>
            </a:pPr>
            <a:endParaRPr lang="en-US" sz="1600" baseline="0" dirty="0" smtClean="0">
              <a:latin typeface="Trebuchet MS" pitchFamily="34" charset="0"/>
            </a:endParaRPr>
          </a:p>
          <a:p>
            <a:pPr defTabSz="3762188">
              <a:lnSpc>
                <a:spcPct val="100000"/>
              </a:lnSpc>
            </a:pPr>
            <a:endParaRPr lang="en-US" sz="1600" dirty="0" smtClean="0">
              <a:latin typeface="Trebuchet MS" pitchFamily="34" charset="0"/>
            </a:endParaRPr>
          </a:p>
          <a:p>
            <a:pPr algn="ctr">
              <a:lnSpc>
                <a:spcPct val="100000"/>
              </a:lnSpc>
            </a:pPr>
            <a:endParaRPr lang="en-US" sz="16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defTabSz="3762188">
              <a:lnSpc>
                <a:spcPct val="100000"/>
              </a:lnSpc>
            </a:pPr>
            <a:endParaRPr lang="en-US" sz="16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algn="ctr">
              <a:lnSpc>
                <a:spcPct val="100000"/>
              </a:lnSpc>
            </a:pPr>
            <a:endParaRPr lang="en-US" sz="2400" b="1" dirty="0">
              <a:latin typeface="Trebuchet MS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-9550399" y="15668173"/>
            <a:ext cx="8240766" cy="52427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8374" tIns="39186" rIns="78374" bIns="39186" rtlCol="0" anchor="ctr"/>
          <a:lstStyle/>
          <a:p>
            <a:pPr algn="ctr"/>
            <a:endParaRPr lang="en-US"/>
          </a:p>
        </p:txBody>
      </p:sp>
      <p:pic>
        <p:nvPicPr>
          <p:cNvPr id="3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945914" y="10803304"/>
            <a:ext cx="3990850" cy="203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550764" y="9243531"/>
            <a:ext cx="590550" cy="2921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sp>
        <p:nvSpPr>
          <p:cNvPr id="44" name="TextBox 43"/>
          <p:cNvSpPr txBox="1"/>
          <p:nvPr/>
        </p:nvSpPr>
        <p:spPr>
          <a:xfrm>
            <a:off x="44559664" y="20193995"/>
            <a:ext cx="9160286" cy="1468941"/>
          </a:xfrm>
          <a:prstGeom prst="rect">
            <a:avLst/>
          </a:prstGeom>
          <a:noFill/>
        </p:spPr>
        <p:txBody>
          <a:bodyPr wrap="square" lIns="78374" tIns="39186" rIns="78374" bIns="39186" rtlCol="0">
            <a:spAutoFit/>
          </a:bodyPr>
          <a:lstStyle/>
          <a:p>
            <a:pPr>
              <a:lnSpc>
                <a:spcPts val="2700"/>
              </a:lnSpc>
            </a:pPr>
            <a:r>
              <a:rPr lang="en-US" sz="3000" dirty="0" smtClean="0">
                <a:solidFill>
                  <a:schemeClr val="bg1"/>
                </a:solidFill>
              </a:rPr>
              <a:t>© 2012 PosterPresentations.com</a:t>
            </a:r>
            <a:br>
              <a:rPr lang="en-US" sz="3000" dirty="0" smtClean="0">
                <a:solidFill>
                  <a:schemeClr val="bg1"/>
                </a:solidFill>
              </a:rPr>
            </a:br>
            <a:r>
              <a:rPr lang="en-US" sz="3000" dirty="0" smtClean="0">
                <a:solidFill>
                  <a:schemeClr val="bg1"/>
                </a:solidFill>
              </a:rPr>
              <a:t>    </a:t>
            </a:r>
            <a:r>
              <a:rPr lang="en-US" sz="2700" dirty="0" smtClean="0">
                <a:solidFill>
                  <a:schemeClr val="bg1"/>
                </a:solidFill>
              </a:rPr>
              <a:t>2117 Fourth Street ,</a:t>
            </a:r>
            <a:r>
              <a:rPr lang="en-US" sz="2700" baseline="0" dirty="0" smtClean="0">
                <a:solidFill>
                  <a:schemeClr val="bg1"/>
                </a:solidFill>
              </a:rPr>
              <a:t> Unit C</a:t>
            </a:r>
            <a:br>
              <a:rPr lang="en-US" sz="2700" baseline="0" dirty="0" smtClean="0">
                <a:solidFill>
                  <a:schemeClr val="bg1"/>
                </a:solidFill>
              </a:rPr>
            </a:br>
            <a:r>
              <a:rPr lang="en-US" sz="2700" baseline="0" dirty="0" smtClean="0">
                <a:solidFill>
                  <a:schemeClr val="bg1"/>
                </a:solidFill>
              </a:rPr>
              <a:t>    Berkeley  CA  94710</a:t>
            </a:r>
            <a:br>
              <a:rPr lang="en-US" sz="2700" baseline="0" dirty="0" smtClean="0">
                <a:solidFill>
                  <a:schemeClr val="bg1"/>
                </a:solidFill>
              </a:rPr>
            </a:br>
            <a:r>
              <a:rPr lang="en-US" sz="2700" baseline="0" dirty="0" smtClean="0">
                <a:solidFill>
                  <a:schemeClr val="bg1"/>
                </a:solidFill>
              </a:rPr>
              <a:t>    </a:t>
            </a:r>
            <a:r>
              <a:rPr lang="en-US" sz="2700" b="1" baseline="0" dirty="0" smtClean="0">
                <a:solidFill>
                  <a:srgbClr val="FFFF00"/>
                </a:solidFill>
              </a:rPr>
              <a:t>posterpresenter@gmail.com</a:t>
            </a:r>
            <a:endParaRPr lang="en-US" sz="3000" b="1" dirty="0">
              <a:solidFill>
                <a:srgbClr val="FFFF00"/>
              </a:solidFill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-9966958" y="20622171"/>
            <a:ext cx="9234440" cy="909776"/>
            <a:chOff x="44242388" y="28054064"/>
            <a:chExt cx="9771400" cy="1155212"/>
          </a:xfrm>
        </p:grpSpPr>
        <p:sp>
          <p:nvSpPr>
            <p:cNvPr id="28" name="Rounded Rectangle 27"/>
            <p:cNvSpPr/>
            <p:nvPr userDrawn="1"/>
          </p:nvSpPr>
          <p:spPr>
            <a:xfrm>
              <a:off x="44242388" y="28054064"/>
              <a:ext cx="9771397" cy="1090621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2194451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4388900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6583351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8777801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10972252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13166703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15361152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17555603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pic>
          <p:nvPicPr>
            <p:cNvPr id="33" name="Picture 32" descr="http://t2.gstatic.com/images?q=tbn:ANd9GcR4APHC6TT9w54M2zn_pvCiBxUNcspYPoVxirLRphBoJabfSvu7zw">
              <a:hlinkClick r:id="rId5"/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44341112" y="28126638"/>
              <a:ext cx="914400" cy="914400"/>
            </a:xfrm>
            <a:prstGeom prst="rect">
              <a:avLst/>
            </a:prstGeom>
            <a:noFill/>
          </p:spPr>
        </p:pic>
        <p:sp>
          <p:nvSpPr>
            <p:cNvPr id="35" name="TextBox 32"/>
            <p:cNvSpPr txBox="1"/>
            <p:nvPr userDrawn="1"/>
          </p:nvSpPr>
          <p:spPr>
            <a:xfrm>
              <a:off x="45342599" y="28154096"/>
              <a:ext cx="8671189" cy="10551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194451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4388900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6583351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8777801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0972252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3166703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5361152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17555603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400" dirty="0" smtClean="0">
                  <a:solidFill>
                    <a:schemeClr val="tx2"/>
                  </a:solidFill>
                  <a:latin typeface="Trebuchet MS" pitchFamily="34" charset="0"/>
                </a:rPr>
                <a:t>Student</a:t>
              </a:r>
              <a:r>
                <a:rPr lang="en-US" sz="2400" baseline="0" dirty="0" smtClean="0">
                  <a:solidFill>
                    <a:schemeClr val="tx2"/>
                  </a:solidFill>
                  <a:latin typeface="Trebuchet MS" pitchFamily="34" charset="0"/>
                </a:rPr>
                <a:t> discounts are available on our </a:t>
              </a:r>
              <a:r>
                <a:rPr lang="en-US" sz="2400" baseline="0" dirty="0" err="1" smtClean="0">
                  <a:solidFill>
                    <a:schemeClr val="tx2"/>
                  </a:solidFill>
                  <a:latin typeface="Trebuchet MS" pitchFamily="34" charset="0"/>
                </a:rPr>
                <a:t>Facebook</a:t>
              </a:r>
              <a:r>
                <a:rPr lang="en-US" sz="2400" baseline="0" dirty="0" smtClean="0">
                  <a:solidFill>
                    <a:schemeClr val="tx2"/>
                  </a:solidFill>
                  <a:latin typeface="Trebuchet MS" pitchFamily="34" charset="0"/>
                </a:rPr>
                <a:t> page.</a:t>
              </a:r>
              <a:br>
                <a:rPr lang="en-US" sz="2400" baseline="0" dirty="0" smtClean="0">
                  <a:solidFill>
                    <a:schemeClr val="tx2"/>
                  </a:solidFill>
                  <a:latin typeface="Trebuchet MS" pitchFamily="34" charset="0"/>
                </a:rPr>
              </a:br>
              <a:r>
                <a:rPr lang="en-US" sz="2400" baseline="0" dirty="0" smtClean="0">
                  <a:solidFill>
                    <a:schemeClr val="tx2"/>
                  </a:solidFill>
                  <a:latin typeface="Trebuchet MS" pitchFamily="34" charset="0"/>
                </a:rPr>
                <a:t>Go to </a:t>
              </a:r>
              <a:r>
                <a:rPr lang="en-US" sz="2400" u="sng" baseline="0" dirty="0" smtClean="0">
                  <a:solidFill>
                    <a:schemeClr val="tx2"/>
                  </a:solidFill>
                  <a:latin typeface="Trebuchet MS" pitchFamily="34" charset="0"/>
                </a:rPr>
                <a:t>PosterPresentations.com</a:t>
              </a:r>
              <a:r>
                <a:rPr lang="en-US" sz="2400" baseline="0" dirty="0" smtClean="0">
                  <a:solidFill>
                    <a:schemeClr val="tx2"/>
                  </a:solidFill>
                  <a:latin typeface="Trebuchet MS" pitchFamily="34" charset="0"/>
                </a:rPr>
                <a:t> and click on the FB icon</a:t>
              </a:r>
              <a:endParaRPr lang="en-US" sz="2400" b="1" dirty="0">
                <a:solidFill>
                  <a:schemeClr val="tx2"/>
                </a:solidFill>
                <a:latin typeface="Trebuchet MS" pitchFamily="34" charset="0"/>
              </a:endParaRPr>
            </a:p>
          </p:txBody>
        </p:sp>
      </p:grpSp>
      <p:cxnSp>
        <p:nvCxnSpPr>
          <p:cNvPr id="41" name="Straight Connector 40"/>
          <p:cNvCxnSpPr/>
          <p:nvPr/>
        </p:nvCxnSpPr>
        <p:spPr>
          <a:xfrm>
            <a:off x="-10402388" y="8621486"/>
            <a:ext cx="10050462" cy="1588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44222126" y="3755571"/>
            <a:ext cx="10050462" cy="1588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44222126" y="19854949"/>
            <a:ext cx="10050462" cy="1588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33"/>
          <p:cNvSpPr>
            <a:spLocks noChangeArrowheads="1"/>
          </p:cNvSpPr>
          <p:nvPr/>
        </p:nvSpPr>
        <p:spPr bwMode="auto">
          <a:xfrm>
            <a:off x="457994" y="3505200"/>
            <a:ext cx="8278812" cy="17830800"/>
          </a:xfrm>
          <a:prstGeom prst="roundRect">
            <a:avLst>
              <a:gd name="adj" fmla="val 3855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0">
                <a:srgbClr val="CDD2DE"/>
              </a:gs>
              <a:gs pos="100000">
                <a:srgbClr val="F3F5FA"/>
              </a:gs>
            </a:gsLst>
            <a:lin ang="16200000" scaled="1"/>
            <a:tileRect/>
          </a:gra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78374" tIns="39186" rIns="78374" bIns="39186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3" name="Rectangle 33"/>
          <p:cNvSpPr>
            <a:spLocks noChangeArrowheads="1"/>
          </p:cNvSpPr>
          <p:nvPr userDrawn="1"/>
        </p:nvSpPr>
        <p:spPr bwMode="auto">
          <a:xfrm>
            <a:off x="35154394" y="3505200"/>
            <a:ext cx="8278812" cy="17830800"/>
          </a:xfrm>
          <a:prstGeom prst="roundRect">
            <a:avLst>
              <a:gd name="adj" fmla="val 3855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0">
                <a:srgbClr val="CDD2DE"/>
              </a:gs>
              <a:gs pos="100000">
                <a:srgbClr val="F3F5FA"/>
              </a:gs>
            </a:gsLst>
            <a:lin ang="16200000" scaled="1"/>
            <a:tileRect/>
          </a:gra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78374" tIns="39186" rIns="78374" bIns="39186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4" name="Rectangle 33"/>
          <p:cNvSpPr>
            <a:spLocks noChangeArrowheads="1"/>
          </p:cNvSpPr>
          <p:nvPr userDrawn="1"/>
        </p:nvSpPr>
        <p:spPr bwMode="auto">
          <a:xfrm>
            <a:off x="9132094" y="3505200"/>
            <a:ext cx="8278812" cy="17830800"/>
          </a:xfrm>
          <a:prstGeom prst="roundRect">
            <a:avLst>
              <a:gd name="adj" fmla="val 3855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0">
                <a:srgbClr val="CDD2DE"/>
              </a:gs>
              <a:gs pos="100000">
                <a:srgbClr val="F3F5FA"/>
              </a:gs>
            </a:gsLst>
            <a:lin ang="16200000" scaled="1"/>
            <a:tileRect/>
          </a:gra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78374" tIns="39186" rIns="78374" bIns="39186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" name="Rectangle 33"/>
          <p:cNvSpPr>
            <a:spLocks noChangeArrowheads="1"/>
          </p:cNvSpPr>
          <p:nvPr userDrawn="1"/>
        </p:nvSpPr>
        <p:spPr bwMode="auto">
          <a:xfrm>
            <a:off x="17806194" y="3505200"/>
            <a:ext cx="8278812" cy="17830800"/>
          </a:xfrm>
          <a:prstGeom prst="roundRect">
            <a:avLst>
              <a:gd name="adj" fmla="val 3855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0">
                <a:srgbClr val="CDD2DE"/>
              </a:gs>
              <a:gs pos="100000">
                <a:srgbClr val="F3F5FA"/>
              </a:gs>
            </a:gsLst>
            <a:lin ang="16200000" scaled="1"/>
            <a:tileRect/>
          </a:gra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78374" tIns="39186" rIns="78374" bIns="39186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1" name="Rectangle 33"/>
          <p:cNvSpPr>
            <a:spLocks noChangeArrowheads="1"/>
          </p:cNvSpPr>
          <p:nvPr userDrawn="1"/>
        </p:nvSpPr>
        <p:spPr bwMode="auto">
          <a:xfrm>
            <a:off x="26480294" y="3505200"/>
            <a:ext cx="8278812" cy="17830800"/>
          </a:xfrm>
          <a:prstGeom prst="roundRect">
            <a:avLst>
              <a:gd name="adj" fmla="val 3855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0">
                <a:srgbClr val="CDD2DE"/>
              </a:gs>
              <a:gs pos="100000">
                <a:srgbClr val="F3F5FA"/>
              </a:gs>
            </a:gsLst>
            <a:lin ang="16200000" scaled="1"/>
            <a:tileRect/>
          </a:gra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78374" tIns="39186" rIns="78374" bIns="39186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6" name="Rectangle 25"/>
          <p:cNvSpPr/>
          <p:nvPr userDrawn="1"/>
        </p:nvSpPr>
        <p:spPr>
          <a:xfrm>
            <a:off x="-9470123" y="13160545"/>
            <a:ext cx="8240766" cy="52427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8374" tIns="39186" rIns="78374" bIns="39186"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txStyles>
    <p:titleStyle>
      <a:lvl1pPr algn="ctr" defTabSz="3761915" rtl="0" eaLnBrk="1" latinLnBrk="0" hangingPunct="1">
        <a:spcBef>
          <a:spcPct val="0"/>
        </a:spcBef>
        <a:buNone/>
        <a:defRPr sz="7500" kern="1200">
          <a:solidFill>
            <a:schemeClr val="bg1"/>
          </a:solidFill>
          <a:latin typeface="Trebuchet MS" pitchFamily="34" charset="0"/>
          <a:ea typeface="+mj-ea"/>
          <a:cs typeface="+mj-cs"/>
        </a:defRPr>
      </a:lvl1pPr>
    </p:titleStyle>
    <p:bodyStyle>
      <a:lvl1pPr marL="1410719" indent="-1410719" algn="l" defTabSz="3761915" rtl="0" eaLnBrk="1" latinLnBrk="0" hangingPunct="1">
        <a:spcBef>
          <a:spcPct val="20000"/>
        </a:spcBef>
        <a:buFont typeface="Arial" pitchFamily="34" charset="0"/>
        <a:buChar char="•"/>
        <a:defRPr sz="13200" kern="1200">
          <a:solidFill>
            <a:schemeClr val="tx1"/>
          </a:solidFill>
          <a:latin typeface="+mn-lt"/>
          <a:ea typeface="+mn-ea"/>
          <a:cs typeface="+mn-cs"/>
        </a:defRPr>
      </a:lvl1pPr>
      <a:lvl2pPr marL="3056556" indent="-1175598" algn="l" defTabSz="3761915" rtl="0" eaLnBrk="1" latinLnBrk="0" hangingPunct="1">
        <a:spcBef>
          <a:spcPct val="20000"/>
        </a:spcBef>
        <a:buFont typeface="Arial" pitchFamily="34" charset="0"/>
        <a:buChar char="–"/>
        <a:defRPr sz="11600" kern="1200">
          <a:solidFill>
            <a:schemeClr val="tx1"/>
          </a:solidFill>
          <a:latin typeface="+mn-lt"/>
          <a:ea typeface="+mn-ea"/>
          <a:cs typeface="+mn-cs"/>
        </a:defRPr>
      </a:lvl2pPr>
      <a:lvl3pPr marL="4702394" indent="-940479" algn="l" defTabSz="3761915" rtl="0" eaLnBrk="1" latinLnBrk="0" hangingPunct="1">
        <a:spcBef>
          <a:spcPct val="20000"/>
        </a:spcBef>
        <a:buFont typeface="Arial" pitchFamily="34" charset="0"/>
        <a:buChar char="•"/>
        <a:defRPr sz="99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352" indent="-940479" algn="l" defTabSz="3761915" rtl="0" eaLnBrk="1" latinLnBrk="0" hangingPunct="1">
        <a:spcBef>
          <a:spcPct val="20000"/>
        </a:spcBef>
        <a:buFont typeface="Arial" pitchFamily="34" charset="0"/>
        <a:buChar char="–"/>
        <a:defRPr sz="8300" kern="1200">
          <a:solidFill>
            <a:schemeClr val="tx1"/>
          </a:solidFill>
          <a:latin typeface="+mn-lt"/>
          <a:ea typeface="+mn-ea"/>
          <a:cs typeface="+mn-cs"/>
        </a:defRPr>
      </a:lvl4pPr>
      <a:lvl5pPr marL="8464308" indent="-940479" algn="l" defTabSz="3761915" rtl="0" eaLnBrk="1" latinLnBrk="0" hangingPunct="1">
        <a:spcBef>
          <a:spcPct val="20000"/>
        </a:spcBef>
        <a:buFont typeface="Arial" pitchFamily="34" charset="0"/>
        <a:buChar char="»"/>
        <a:defRPr sz="8300" kern="1200">
          <a:solidFill>
            <a:schemeClr val="tx1"/>
          </a:solidFill>
          <a:latin typeface="+mn-lt"/>
          <a:ea typeface="+mn-ea"/>
          <a:cs typeface="+mn-cs"/>
        </a:defRPr>
      </a:lvl5pPr>
      <a:lvl6pPr marL="10345266" indent="-940479" algn="l" defTabSz="3761915" rtl="0" eaLnBrk="1" latinLnBrk="0" hangingPunct="1">
        <a:spcBef>
          <a:spcPct val="20000"/>
        </a:spcBef>
        <a:buFont typeface="Arial" pitchFamily="34" charset="0"/>
        <a:buChar char="•"/>
        <a:defRPr sz="8300" kern="1200">
          <a:solidFill>
            <a:schemeClr val="tx1"/>
          </a:solidFill>
          <a:latin typeface="+mn-lt"/>
          <a:ea typeface="+mn-ea"/>
          <a:cs typeface="+mn-cs"/>
        </a:defRPr>
      </a:lvl6pPr>
      <a:lvl7pPr marL="12226223" indent="-940479" algn="l" defTabSz="3761915" rtl="0" eaLnBrk="1" latinLnBrk="0" hangingPunct="1">
        <a:spcBef>
          <a:spcPct val="20000"/>
        </a:spcBef>
        <a:buFont typeface="Arial" pitchFamily="34" charset="0"/>
        <a:buChar char="•"/>
        <a:defRPr sz="8300" kern="1200">
          <a:solidFill>
            <a:schemeClr val="tx1"/>
          </a:solidFill>
          <a:latin typeface="+mn-lt"/>
          <a:ea typeface="+mn-ea"/>
          <a:cs typeface="+mn-cs"/>
        </a:defRPr>
      </a:lvl7pPr>
      <a:lvl8pPr marL="14107181" indent="-940479" algn="l" defTabSz="3761915" rtl="0" eaLnBrk="1" latinLnBrk="0" hangingPunct="1">
        <a:spcBef>
          <a:spcPct val="20000"/>
        </a:spcBef>
        <a:buFont typeface="Arial" pitchFamily="34" charset="0"/>
        <a:buChar char="•"/>
        <a:defRPr sz="8300" kern="1200">
          <a:solidFill>
            <a:schemeClr val="tx1"/>
          </a:solidFill>
          <a:latin typeface="+mn-lt"/>
          <a:ea typeface="+mn-ea"/>
          <a:cs typeface="+mn-cs"/>
        </a:defRPr>
      </a:lvl8pPr>
      <a:lvl9pPr marL="15988137" indent="-940479" algn="l" defTabSz="3761915" rtl="0" eaLnBrk="1" latinLnBrk="0" hangingPunct="1">
        <a:spcBef>
          <a:spcPct val="20000"/>
        </a:spcBef>
        <a:buFont typeface="Arial" pitchFamily="34" charset="0"/>
        <a:buChar char="•"/>
        <a:defRPr sz="8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761915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1pPr>
      <a:lvl2pPr marL="1880958" algn="l" defTabSz="3761915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2pPr>
      <a:lvl3pPr marL="3761915" algn="l" defTabSz="3761915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3pPr>
      <a:lvl4pPr marL="5642873" algn="l" defTabSz="3761915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4pPr>
      <a:lvl5pPr marL="7523829" algn="l" defTabSz="3761915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5pPr>
      <a:lvl6pPr marL="9404787" algn="l" defTabSz="3761915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6pPr>
      <a:lvl7pPr marL="11285745" algn="l" defTabSz="3761915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7pPr>
      <a:lvl8pPr marL="13166702" algn="l" defTabSz="3761915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8pPr>
      <a:lvl9pPr marL="15047660" algn="l" defTabSz="3761915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accent5">
                <a:lumMod val="50000"/>
              </a:schemeClr>
            </a:gs>
            <a:gs pos="50000">
              <a:schemeClr val="accent5">
                <a:lumMod val="60000"/>
                <a:lumOff val="40000"/>
              </a:schemeClr>
            </a:gs>
            <a:gs pos="100000">
              <a:schemeClr val="accent5">
                <a:lumMod val="20000"/>
                <a:lumOff val="8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6"/>
          <p:cNvSpPr>
            <a:spLocks noChangeArrowheads="1"/>
          </p:cNvSpPr>
          <p:nvPr/>
        </p:nvSpPr>
        <p:spPr bwMode="auto">
          <a:xfrm>
            <a:off x="0" y="0"/>
            <a:ext cx="43891200" cy="320040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78374" tIns="39186" rIns="78374" bIns="39186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0" y="3203575"/>
            <a:ext cx="43891200" cy="10160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152400">
            <a:noFill/>
            <a:miter lim="800000"/>
            <a:headEnd/>
            <a:tailEnd/>
          </a:ln>
          <a:effectLst/>
        </p:spPr>
        <p:txBody>
          <a:bodyPr wrap="none" lIns="78374" tIns="39186" rIns="78374" bIns="39186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819153" y="21488400"/>
            <a:ext cx="2514600" cy="288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78225" tIns="39105" rIns="78225" bIns="39105">
            <a:spAutoFit/>
          </a:bodyPr>
          <a:lstStyle/>
          <a:p>
            <a:pPr eaLnBrk="0" hangingPunct="0"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500" b="1" dirty="0" smtClean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RESEARCH POSTER PRESENTATION </a:t>
            </a:r>
            <a:r>
              <a:rPr lang="en-US" sz="500" b="1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DESIGN © </a:t>
            </a:r>
            <a:r>
              <a:rPr lang="en-US" sz="500" b="1" dirty="0" smtClean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2012</a:t>
            </a:r>
            <a:endParaRPr lang="en-US" sz="500" b="1" dirty="0">
              <a:solidFill>
                <a:schemeClr val="bg1">
                  <a:lumMod val="75000"/>
                </a:schemeClr>
              </a:solidFill>
              <a:latin typeface="Arial" charset="0"/>
            </a:endParaRPr>
          </a:p>
          <a:p>
            <a:pPr eaLnBrk="0" hangingPunct="0"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900" b="1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www.PosterPresentations.com</a:t>
            </a:r>
          </a:p>
        </p:txBody>
      </p:sp>
      <p:sp>
        <p:nvSpPr>
          <p:cNvPr id="61" name="Rectangle 60"/>
          <p:cNvSpPr/>
          <p:nvPr/>
        </p:nvSpPr>
        <p:spPr>
          <a:xfrm>
            <a:off x="-10402388" y="-13064"/>
            <a:ext cx="10050462" cy="219456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56747" tIns="313493" rIns="156747" bIns="156747" rtlCol="0" anchor="t" anchorCtr="0"/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  <a:latin typeface="Trebuchet MS" pitchFamily="34" charset="0"/>
              </a:rPr>
              <a:t>QUICK DESIGN</a:t>
            </a:r>
            <a:r>
              <a:rPr lang="en-US" sz="3600" b="1" baseline="0" dirty="0" smtClean="0">
                <a:solidFill>
                  <a:schemeClr val="bg1"/>
                </a:solidFill>
                <a:latin typeface="Trebuchet MS" pitchFamily="34" charset="0"/>
              </a:rPr>
              <a:t> </a:t>
            </a:r>
            <a:r>
              <a:rPr lang="en-US" sz="3600" b="1" dirty="0" smtClean="0">
                <a:solidFill>
                  <a:schemeClr val="bg1"/>
                </a:solidFill>
                <a:latin typeface="Trebuchet MS" pitchFamily="34" charset="0"/>
              </a:rPr>
              <a:t>GUIDE</a:t>
            </a:r>
          </a:p>
          <a:p>
            <a:pPr algn="ctr"/>
            <a:r>
              <a:rPr lang="en-US" sz="3200" b="1" dirty="0" smtClean="0">
                <a:solidFill>
                  <a:srgbClr val="FFFF00"/>
                </a:solidFill>
                <a:latin typeface="Trebuchet MS" pitchFamily="34" charset="0"/>
              </a:rPr>
              <a:t>(--THIS SECTION DOES NOT PRINT--)</a:t>
            </a:r>
          </a:p>
          <a:p>
            <a:pPr algn="ctr"/>
            <a:endParaRPr lang="en-US" sz="2400" b="1" dirty="0" smtClean="0">
              <a:latin typeface="Trebuchet MS" pitchFamily="34" charset="0"/>
            </a:endParaRPr>
          </a:p>
          <a:p>
            <a:pPr defTabSz="3762188"/>
            <a:r>
              <a:rPr lang="en-US" sz="2400" dirty="0" smtClean="0">
                <a:latin typeface="Trebuchet MS" pitchFamily="34" charset="0"/>
              </a:rPr>
              <a:t>This PowerPoint</a:t>
            </a:r>
            <a:r>
              <a:rPr lang="en-US" sz="2400" baseline="0" dirty="0" smtClean="0">
                <a:latin typeface="Trebuchet MS" pitchFamily="34" charset="0"/>
              </a:rPr>
              <a:t> </a:t>
            </a:r>
            <a:r>
              <a:rPr lang="en-US" sz="2400" dirty="0" smtClean="0">
                <a:latin typeface="Trebuchet MS" pitchFamily="34" charset="0"/>
              </a:rPr>
              <a:t>2007 template produces</a:t>
            </a:r>
            <a:r>
              <a:rPr lang="en-US" sz="2400" baseline="0" dirty="0" smtClean="0">
                <a:latin typeface="Trebuchet MS" pitchFamily="34" charset="0"/>
              </a:rPr>
              <a:t> </a:t>
            </a:r>
            <a:r>
              <a:rPr lang="en-US" sz="2400" dirty="0" smtClean="0">
                <a:latin typeface="Trebuchet MS" pitchFamily="34" charset="0"/>
              </a:rPr>
              <a:t>a 48”x96” professional  poster. It</a:t>
            </a:r>
            <a:r>
              <a:rPr lang="en-US" sz="2400" baseline="0" dirty="0" smtClean="0">
                <a:latin typeface="Trebuchet MS" pitchFamily="34" charset="0"/>
              </a:rPr>
              <a:t> </a:t>
            </a:r>
            <a:r>
              <a:rPr lang="en-US" sz="2400" dirty="0" smtClean="0">
                <a:latin typeface="Trebuchet MS" pitchFamily="34" charset="0"/>
              </a:rPr>
              <a:t>will save you valuable time placing titles, subtitles,</a:t>
            </a:r>
            <a:r>
              <a:rPr lang="en-US" sz="2400" baseline="0" dirty="0" smtClean="0">
                <a:latin typeface="Trebuchet MS" pitchFamily="34" charset="0"/>
              </a:rPr>
              <a:t> text, and graphics</a:t>
            </a:r>
            <a:r>
              <a:rPr lang="en-US" sz="2400" dirty="0" smtClean="0">
                <a:latin typeface="Trebuchet MS" pitchFamily="34" charset="0"/>
              </a:rPr>
              <a:t>. </a:t>
            </a:r>
          </a:p>
          <a:p>
            <a:pPr defTabSz="3762188"/>
            <a:endParaRPr lang="en-US" sz="2400" dirty="0" smtClean="0">
              <a:latin typeface="Trebuchet MS" pitchFamily="34" charset="0"/>
            </a:endParaRPr>
          </a:p>
          <a:p>
            <a:pPr defTabSz="3762188"/>
            <a:r>
              <a:rPr lang="en-US" sz="2400" dirty="0" smtClean="0">
                <a:latin typeface="Trebuchet MS" pitchFamily="34" charset="0"/>
              </a:rPr>
              <a:t>Use it to create your presentation. Then send</a:t>
            </a:r>
            <a:r>
              <a:rPr lang="en-US" sz="2400" baseline="0" dirty="0" smtClean="0">
                <a:latin typeface="Trebuchet MS" pitchFamily="34" charset="0"/>
              </a:rPr>
              <a:t> it </a:t>
            </a:r>
            <a:r>
              <a:rPr lang="en-US" sz="2400" dirty="0" smtClean="0">
                <a:latin typeface="Trebuchet MS" pitchFamily="34" charset="0"/>
              </a:rPr>
              <a:t>to </a:t>
            </a:r>
            <a:r>
              <a:rPr lang="en-US" sz="2400" b="1" dirty="0" smtClean="0">
                <a:latin typeface="Trebuchet MS" pitchFamily="34" charset="0"/>
              </a:rPr>
              <a:t>PosterPresentations.com</a:t>
            </a:r>
            <a:r>
              <a:rPr lang="en-US" sz="2400" dirty="0" smtClean="0">
                <a:latin typeface="Trebuchet MS" pitchFamily="34" charset="0"/>
              </a:rPr>
              <a:t> for premium quality, same day affordable printing.</a:t>
            </a:r>
            <a:br>
              <a:rPr lang="en-US" sz="2400" dirty="0" smtClean="0">
                <a:latin typeface="Trebuchet MS" pitchFamily="34" charset="0"/>
              </a:rPr>
            </a:br>
            <a:endParaRPr lang="en-US" sz="2400" dirty="0" smtClean="0">
              <a:latin typeface="Trebuchet MS" pitchFamily="34" charset="0"/>
            </a:endParaRPr>
          </a:p>
          <a:p>
            <a:pPr defTabSz="3762188"/>
            <a:r>
              <a:rPr lang="en-US" sz="2400" dirty="0" smtClean="0">
                <a:latin typeface="Trebuchet MS" pitchFamily="34" charset="0"/>
              </a:rPr>
              <a:t>We provide a series of </a:t>
            </a:r>
            <a:r>
              <a:rPr lang="en-US" sz="2400" b="1" dirty="0" smtClean="0">
                <a:latin typeface="Trebuchet MS" pitchFamily="34" charset="0"/>
              </a:rPr>
              <a:t>online tutorials</a:t>
            </a:r>
            <a:r>
              <a:rPr lang="en-US" sz="2400" dirty="0" smtClean="0">
                <a:latin typeface="Trebuchet MS" pitchFamily="34" charset="0"/>
              </a:rPr>
              <a:t> that will guide you through the poster design process and answer your poster production questions. </a:t>
            </a:r>
          </a:p>
          <a:p>
            <a:pPr defTabSz="3762188"/>
            <a:endParaRPr lang="en-US" sz="2400" dirty="0" smtClean="0">
              <a:latin typeface="Trebuchet MS" pitchFamily="34" charset="0"/>
            </a:endParaRPr>
          </a:p>
          <a:p>
            <a:pPr defTabSz="3762188"/>
            <a:r>
              <a:rPr lang="en-US" sz="2400" dirty="0" smtClean="0">
                <a:latin typeface="Trebuchet MS" pitchFamily="34" charset="0"/>
              </a:rPr>
              <a:t>View our online</a:t>
            </a:r>
            <a:r>
              <a:rPr lang="en-US" sz="2400" baseline="0" dirty="0" smtClean="0">
                <a:latin typeface="Trebuchet MS" pitchFamily="34" charset="0"/>
              </a:rPr>
              <a:t> tutorials at:</a:t>
            </a:r>
            <a:r>
              <a:rPr lang="en-US" sz="2400" dirty="0" smtClean="0">
                <a:latin typeface="Trebuchet MS" pitchFamily="34" charset="0"/>
              </a:rPr>
              <a:t/>
            </a:r>
            <a:br>
              <a:rPr lang="en-US" sz="2400" dirty="0" smtClean="0">
                <a:latin typeface="Trebuchet MS" pitchFamily="34" charset="0"/>
              </a:rPr>
            </a:br>
            <a:r>
              <a:rPr lang="en-US" sz="2400" dirty="0" smtClean="0">
                <a:solidFill>
                  <a:srgbClr val="FFFF00"/>
                </a:solidFill>
                <a:latin typeface="Trebuchet MS" pitchFamily="34" charset="0"/>
              </a:rPr>
              <a:t> http://bit.ly/Poster_creation_help </a:t>
            </a:r>
            <a:r>
              <a:rPr lang="en-US" sz="2400" dirty="0" smtClean="0">
                <a:latin typeface="Trebuchet MS" pitchFamily="34" charset="0"/>
              </a:rPr>
              <a:t/>
            </a:r>
            <a:br>
              <a:rPr lang="en-US" sz="2400" dirty="0" smtClean="0">
                <a:latin typeface="Trebuchet MS" pitchFamily="34" charset="0"/>
              </a:rPr>
            </a:br>
            <a:r>
              <a:rPr lang="en-US" sz="2400" dirty="0" smtClean="0">
                <a:latin typeface="Trebuchet MS" pitchFamily="34" charset="0"/>
              </a:rPr>
              <a:t>(copy</a:t>
            </a:r>
            <a:r>
              <a:rPr lang="en-US" sz="2400" baseline="0" dirty="0" smtClean="0">
                <a:latin typeface="Trebuchet MS" pitchFamily="34" charset="0"/>
              </a:rPr>
              <a:t> and paste the link into your web browser).</a:t>
            </a:r>
          </a:p>
          <a:p>
            <a:pPr defTabSz="3762188"/>
            <a:endParaRPr lang="en-US" sz="2400" dirty="0" smtClean="0">
              <a:latin typeface="Trebuchet MS" pitchFamily="34" charset="0"/>
            </a:endParaRPr>
          </a:p>
          <a:p>
            <a:pPr defTabSz="3762188"/>
            <a:r>
              <a:rPr lang="en-US" sz="2400" dirty="0" smtClean="0">
                <a:latin typeface="Trebuchet MS" pitchFamily="34" charset="0"/>
              </a:rPr>
              <a:t>For assistance and to order your printed poster</a:t>
            </a:r>
            <a:r>
              <a:rPr lang="en-US" sz="2400" dirty="0" smtClean="0">
                <a:solidFill>
                  <a:schemeClr val="bg1"/>
                </a:solidFill>
                <a:latin typeface="Trebuchet MS" pitchFamily="34" charset="0"/>
              </a:rPr>
              <a:t> call </a:t>
            </a:r>
            <a:r>
              <a:rPr lang="en-US" sz="2400" b="1" dirty="0" smtClean="0">
                <a:solidFill>
                  <a:srgbClr val="FFFF00"/>
                </a:solidFill>
                <a:latin typeface="Trebuchet MS" pitchFamily="34" charset="0"/>
              </a:rPr>
              <a:t>PosterPresentations.com</a:t>
            </a:r>
            <a:r>
              <a:rPr lang="en-US" sz="2400" dirty="0" smtClean="0">
                <a:solidFill>
                  <a:srgbClr val="FFFF00"/>
                </a:solidFill>
                <a:latin typeface="Trebuchet MS" pitchFamily="34" charset="0"/>
              </a:rPr>
              <a:t> </a:t>
            </a:r>
            <a:r>
              <a:rPr lang="en-US" sz="2400" dirty="0" smtClean="0">
                <a:latin typeface="Trebuchet MS" pitchFamily="34" charset="0"/>
              </a:rPr>
              <a:t>at </a:t>
            </a:r>
            <a:r>
              <a:rPr lang="en-US" sz="3200" b="1" dirty="0" smtClean="0">
                <a:solidFill>
                  <a:srgbClr val="FFFF00"/>
                </a:solidFill>
                <a:latin typeface="Trebuchet MS" pitchFamily="34" charset="0"/>
              </a:rPr>
              <a:t>1.866.649.3004</a:t>
            </a:r>
          </a:p>
          <a:p>
            <a:pPr defTabSz="3762188"/>
            <a:endParaRPr lang="en-US" sz="32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3762188"/>
            <a:endParaRPr lang="en-US" sz="32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r>
              <a:rPr lang="en-US" sz="3600" b="1" dirty="0" smtClean="0">
                <a:solidFill>
                  <a:schemeClr val="bg1"/>
                </a:solidFill>
                <a:latin typeface="Trebuchet MS" pitchFamily="34" charset="0"/>
              </a:rPr>
              <a:t>Object Placeholders</a:t>
            </a:r>
          </a:p>
          <a:p>
            <a:pPr algn="ctr"/>
            <a:endParaRPr lang="en-US" sz="36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defTabSz="3762188"/>
            <a:r>
              <a:rPr lang="en-US" sz="2400" dirty="0" smtClean="0">
                <a:latin typeface="Trebuchet MS" pitchFamily="34" charset="0"/>
              </a:rPr>
              <a:t>Use the placeholders provided below to add new elements to your poster:</a:t>
            </a:r>
            <a:r>
              <a:rPr lang="en-US" sz="2400" baseline="0" dirty="0" smtClean="0">
                <a:latin typeface="Trebuchet MS" pitchFamily="34" charset="0"/>
              </a:rPr>
              <a:t> </a:t>
            </a:r>
            <a:r>
              <a:rPr lang="en-US" sz="2400" dirty="0" smtClean="0">
                <a:latin typeface="Trebuchet MS" pitchFamily="34" charset="0"/>
              </a:rPr>
              <a:t>Drag a placeholder onto the</a:t>
            </a:r>
            <a:r>
              <a:rPr lang="en-US" sz="2400" baseline="0" dirty="0" smtClean="0">
                <a:latin typeface="Trebuchet MS" pitchFamily="34" charset="0"/>
              </a:rPr>
              <a:t> poster area,</a:t>
            </a:r>
            <a:r>
              <a:rPr lang="en-US" sz="2400" dirty="0" smtClean="0">
                <a:latin typeface="Trebuchet MS" pitchFamily="34" charset="0"/>
              </a:rPr>
              <a:t> size it, and click it to edit.</a:t>
            </a:r>
          </a:p>
          <a:p>
            <a:pPr defTabSz="3762188"/>
            <a:endParaRPr lang="en-US" sz="2400" dirty="0" smtClean="0">
              <a:latin typeface="Trebuchet MS" pitchFamily="34" charset="0"/>
            </a:endParaRPr>
          </a:p>
          <a:p>
            <a:pPr defTabSz="3762188"/>
            <a:r>
              <a:rPr lang="en-US" sz="2400" b="1" dirty="0" smtClean="0">
                <a:solidFill>
                  <a:srgbClr val="FFFF00"/>
                </a:solidFill>
                <a:latin typeface="Trebuchet MS" pitchFamily="34" charset="0"/>
              </a:rPr>
              <a:t>Section Header placeholder</a:t>
            </a:r>
          </a:p>
          <a:p>
            <a:pPr defTabSz="3762188"/>
            <a:r>
              <a:rPr lang="en-US" sz="2400" dirty="0" smtClean="0">
                <a:latin typeface="Trebuchet MS" pitchFamily="34" charset="0"/>
              </a:rPr>
              <a:t>Use</a:t>
            </a:r>
            <a:r>
              <a:rPr lang="en-US" sz="2400" baseline="0" dirty="0" smtClean="0">
                <a:latin typeface="Trebuchet MS" pitchFamily="34" charset="0"/>
              </a:rPr>
              <a:t> section headers to separate topics or concepts within your presentation. </a:t>
            </a:r>
          </a:p>
          <a:p>
            <a:pPr defTabSz="3762188"/>
            <a:endParaRPr lang="en-US" sz="2400" baseline="0" dirty="0" smtClean="0">
              <a:latin typeface="Trebuchet MS" pitchFamily="34" charset="0"/>
            </a:endParaRPr>
          </a:p>
          <a:p>
            <a:pPr defTabSz="3762188"/>
            <a:endParaRPr lang="en-US" sz="2400" dirty="0" smtClean="0">
              <a:latin typeface="Trebuchet MS" pitchFamily="34" charset="0"/>
            </a:endParaRPr>
          </a:p>
          <a:p>
            <a:pPr defTabSz="3762188"/>
            <a:endParaRPr lang="en-US" sz="2400" dirty="0" smtClean="0">
              <a:latin typeface="Trebuchet MS" pitchFamily="34" charset="0"/>
            </a:endParaRPr>
          </a:p>
          <a:p>
            <a:pPr defTabSz="3762188"/>
            <a:endParaRPr lang="en-US" sz="24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3762188"/>
            <a:r>
              <a:rPr lang="en-US" sz="2400" b="1" dirty="0" smtClean="0">
                <a:solidFill>
                  <a:srgbClr val="FFFF00"/>
                </a:solidFill>
                <a:latin typeface="Trebuchet MS" pitchFamily="34" charset="0"/>
              </a:rPr>
              <a:t>Text placeholder</a:t>
            </a:r>
          </a:p>
          <a:p>
            <a:pPr defTabSz="3762188"/>
            <a:r>
              <a:rPr lang="en-US" sz="2400" baseline="0" dirty="0" smtClean="0">
                <a:latin typeface="Trebuchet MS" pitchFamily="34" charset="0"/>
              </a:rPr>
              <a:t>Move this preformatted text placeholder to the poster to add a new body of text.</a:t>
            </a:r>
          </a:p>
          <a:p>
            <a:pPr defTabSz="3762188"/>
            <a:endParaRPr lang="en-US" sz="2400" baseline="0" dirty="0" smtClean="0">
              <a:latin typeface="Trebuchet MS" pitchFamily="34" charset="0"/>
            </a:endParaRPr>
          </a:p>
          <a:p>
            <a:pPr defTabSz="3762188"/>
            <a:endParaRPr lang="en-US" sz="2400" baseline="0" dirty="0" smtClean="0">
              <a:latin typeface="Trebuchet MS" pitchFamily="34" charset="0"/>
            </a:endParaRPr>
          </a:p>
          <a:p>
            <a:pPr defTabSz="3762188"/>
            <a:endParaRPr lang="en-US" sz="2400" baseline="0" dirty="0" smtClean="0">
              <a:latin typeface="Trebuchet MS" pitchFamily="34" charset="0"/>
            </a:endParaRPr>
          </a:p>
          <a:p>
            <a:pPr defTabSz="3762188"/>
            <a:endParaRPr lang="en-US" sz="2400" baseline="0" dirty="0" smtClean="0">
              <a:latin typeface="Trebuchet MS" pitchFamily="34" charset="0"/>
            </a:endParaRPr>
          </a:p>
          <a:p>
            <a:pPr defTabSz="3762188"/>
            <a:r>
              <a:rPr lang="en-US" sz="2400" b="1" baseline="0" dirty="0" smtClean="0">
                <a:solidFill>
                  <a:srgbClr val="FFFF00"/>
                </a:solidFill>
                <a:latin typeface="Trebuchet MS" pitchFamily="34" charset="0"/>
              </a:rPr>
              <a:t>Picture placeholder</a:t>
            </a:r>
          </a:p>
          <a:p>
            <a:pPr defTabSz="3762188"/>
            <a:r>
              <a:rPr lang="en-US" sz="2400" baseline="0" dirty="0" smtClean="0">
                <a:latin typeface="Trebuchet MS" pitchFamily="34" charset="0"/>
              </a:rPr>
              <a:t>Move this graphic placeholder onto your poster, size it first, and then click it to add a picture to the poster.</a:t>
            </a:r>
          </a:p>
          <a:p>
            <a:pPr defTabSz="3762188"/>
            <a:endParaRPr lang="en-US" sz="2400" baseline="0" dirty="0" smtClean="0">
              <a:latin typeface="Trebuchet MS" pitchFamily="34" charset="0"/>
            </a:endParaRPr>
          </a:p>
          <a:p>
            <a:pPr defTabSz="3762188"/>
            <a:endParaRPr lang="en-US" sz="2400" baseline="0" dirty="0" smtClean="0">
              <a:latin typeface="Trebuchet MS" pitchFamily="34" charset="0"/>
            </a:endParaRPr>
          </a:p>
          <a:p>
            <a:pPr defTabSz="3762188"/>
            <a:endParaRPr lang="en-US" sz="2400" baseline="0" dirty="0" smtClean="0">
              <a:latin typeface="Trebuchet MS" pitchFamily="34" charset="0"/>
            </a:endParaRPr>
          </a:p>
          <a:p>
            <a:pPr algn="ctr"/>
            <a:endParaRPr lang="en-US" sz="36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36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36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36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defTabSz="3762188"/>
            <a:endParaRPr lang="en-US" sz="2400" dirty="0" smtClean="0">
              <a:latin typeface="Trebuchet MS" pitchFamily="34" charset="0"/>
            </a:endParaRPr>
          </a:p>
          <a:p>
            <a:pPr algn="ctr"/>
            <a:endParaRPr lang="en-US" sz="24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defTabSz="3762188"/>
            <a:endParaRPr lang="en-US" sz="24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endParaRPr lang="en-US" sz="3600" b="1" dirty="0">
              <a:latin typeface="Trebuchet MS" pitchFamily="34" charset="0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44222126" y="0"/>
            <a:ext cx="10050462" cy="219456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56747" tIns="313493" rIns="156747" bIns="156747" rtlCol="0" anchor="t" anchorCtr="0"/>
          <a:lstStyle/>
          <a:p>
            <a:pPr algn="ctr">
              <a:lnSpc>
                <a:spcPct val="100000"/>
              </a:lnSpc>
            </a:pPr>
            <a:r>
              <a:rPr lang="en-US" sz="3200" b="1" dirty="0" smtClean="0">
                <a:solidFill>
                  <a:schemeClr val="bg1"/>
                </a:solidFill>
                <a:latin typeface="Trebuchet MS" pitchFamily="34" charset="0"/>
              </a:rPr>
              <a:t>QUICK</a:t>
            </a:r>
            <a:r>
              <a:rPr lang="en-US" sz="3200" b="1" baseline="0" dirty="0" smtClean="0">
                <a:solidFill>
                  <a:schemeClr val="bg1"/>
                </a:solidFill>
                <a:latin typeface="Trebuchet MS" pitchFamily="34" charset="0"/>
              </a:rPr>
              <a:t> TIPS</a:t>
            </a:r>
            <a:endParaRPr lang="en-US" sz="32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>
              <a:lnSpc>
                <a:spcPct val="100000"/>
              </a:lnSpc>
            </a:pPr>
            <a:r>
              <a:rPr lang="en-US" sz="3200" b="1" dirty="0" smtClean="0">
                <a:solidFill>
                  <a:srgbClr val="FFFF00"/>
                </a:solidFill>
                <a:latin typeface="Trebuchet MS" pitchFamily="34" charset="0"/>
              </a:rPr>
              <a:t>(--THIS SECTION DOES NOT PRINT--)</a:t>
            </a:r>
          </a:p>
          <a:p>
            <a:pPr algn="ctr">
              <a:lnSpc>
                <a:spcPct val="100000"/>
              </a:lnSpc>
            </a:pPr>
            <a:endParaRPr lang="en-US" sz="2400" b="1" dirty="0" smtClean="0">
              <a:latin typeface="Trebuchet MS" pitchFamily="34" charset="0"/>
            </a:endParaRPr>
          </a:p>
          <a:p>
            <a:pPr defTabSz="4702170">
              <a:lnSpc>
                <a:spcPct val="100000"/>
              </a:lnSpc>
            </a:pPr>
            <a:r>
              <a:rPr lang="en-US" sz="2400" dirty="0" smtClean="0">
                <a:latin typeface="Trebuchet MS" pitchFamily="34" charset="0"/>
              </a:rPr>
              <a:t>This PowerPoint</a:t>
            </a:r>
            <a:r>
              <a:rPr lang="en-US" sz="2400" baseline="0" dirty="0" smtClean="0">
                <a:latin typeface="Trebuchet MS" pitchFamily="34" charset="0"/>
              </a:rPr>
              <a:t> template requires basic PowerPoint (version 2007 or newer) skills. Below is a list of commonly asked questions specific to this template. </a:t>
            </a:r>
            <a:br>
              <a:rPr lang="en-US" sz="2400" baseline="0" dirty="0" smtClean="0">
                <a:latin typeface="Trebuchet MS" pitchFamily="34" charset="0"/>
              </a:rPr>
            </a:br>
            <a:r>
              <a:rPr lang="en-US" sz="2400" baseline="0" dirty="0" smtClean="0">
                <a:latin typeface="Trebuchet MS" pitchFamily="34" charset="0"/>
              </a:rPr>
              <a:t>If you are using an older version of PowerPoint some template features may not work properly.</a:t>
            </a:r>
            <a:endParaRPr lang="en-US" sz="32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4702170">
              <a:lnSpc>
                <a:spcPct val="100000"/>
              </a:lnSpc>
            </a:pPr>
            <a:endParaRPr lang="en-US" sz="32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algn="ctr">
              <a:lnSpc>
                <a:spcPct val="100000"/>
              </a:lnSpc>
            </a:pPr>
            <a:r>
              <a:rPr lang="en-US" sz="3200" b="1" dirty="0" smtClean="0">
                <a:solidFill>
                  <a:schemeClr val="bg1"/>
                </a:solidFill>
                <a:latin typeface="Trebuchet MS" pitchFamily="34" charset="0"/>
              </a:rPr>
              <a:t>Using the template</a:t>
            </a:r>
            <a:endParaRPr lang="en-US" sz="3200" b="1" baseline="0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>
              <a:lnSpc>
                <a:spcPct val="100000"/>
              </a:lnSpc>
            </a:pPr>
            <a:endParaRPr lang="en-US" sz="24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marL="0" marR="0" indent="0" algn="l" defTabSz="4702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dirty="0" smtClean="0">
                <a:solidFill>
                  <a:srgbClr val="FFFF00"/>
                </a:solidFill>
                <a:latin typeface="Trebuchet MS" pitchFamily="34" charset="0"/>
              </a:rPr>
              <a:t>Verifying the quality of your graphics</a:t>
            </a:r>
          </a:p>
          <a:p>
            <a:pPr defTabSz="4702170">
              <a:lnSpc>
                <a:spcPct val="100000"/>
              </a:lnSpc>
            </a:pPr>
            <a:r>
              <a:rPr lang="en-US" sz="2400" dirty="0" smtClean="0">
                <a:latin typeface="Trebuchet MS" pitchFamily="34" charset="0"/>
              </a:rPr>
              <a:t>Go to the </a:t>
            </a:r>
            <a:r>
              <a:rPr lang="en-US" sz="2400" baseline="0" dirty="0" smtClean="0">
                <a:latin typeface="Trebuchet MS" pitchFamily="34" charset="0"/>
              </a:rPr>
              <a:t>VIEW menu and click on ZOOM to set your preferred magnification. This template is at 50% the size of the final poster. All text and graphics will be printed at 200% their size. To see what your poster will look like when printed, set the zoom to 200% and evaluate the quality of all your graphics before you submit your poster for printing.</a:t>
            </a:r>
            <a:br>
              <a:rPr lang="en-US" sz="2400" baseline="0" dirty="0" smtClean="0">
                <a:latin typeface="Trebuchet MS" pitchFamily="34" charset="0"/>
              </a:rPr>
            </a:br>
            <a:endParaRPr lang="en-US" sz="2400" baseline="0" dirty="0" smtClean="0">
              <a:latin typeface="Trebuchet MS" pitchFamily="34" charset="0"/>
            </a:endParaRPr>
          </a:p>
          <a:p>
            <a:pPr defTabSz="4702170">
              <a:lnSpc>
                <a:spcPct val="100000"/>
              </a:lnSpc>
            </a:pPr>
            <a:r>
              <a:rPr lang="en-US" sz="2400" b="1" dirty="0" smtClean="0">
                <a:solidFill>
                  <a:srgbClr val="FFFF00"/>
                </a:solidFill>
                <a:latin typeface="Trebuchet MS" pitchFamily="34" charset="0"/>
              </a:rPr>
              <a:t>Using the placeholders</a:t>
            </a:r>
          </a:p>
          <a:p>
            <a:pPr defTabSz="4702170">
              <a:lnSpc>
                <a:spcPct val="100000"/>
              </a:lnSpc>
            </a:pPr>
            <a:r>
              <a:rPr lang="en-US" sz="2400" baseline="0" dirty="0" smtClean="0">
                <a:latin typeface="Trebuchet MS" pitchFamily="34" charset="0"/>
              </a:rPr>
              <a:t>To add text to this template click inside a placeholder and type in or paste your text. To move a placeholder, click on it </a:t>
            </a:r>
            <a:r>
              <a:rPr lang="en-US" sz="2400" u="sng" baseline="0" dirty="0" smtClean="0">
                <a:latin typeface="Trebuchet MS" pitchFamily="34" charset="0"/>
              </a:rPr>
              <a:t>once</a:t>
            </a:r>
            <a:r>
              <a:rPr lang="en-US" sz="2400" baseline="0" dirty="0" smtClean="0">
                <a:latin typeface="Trebuchet MS" pitchFamily="34" charset="0"/>
              </a:rPr>
              <a:t> (to select it), place your cursor on its frame and your cursor will change to this symbol:         Then, click </a:t>
            </a:r>
            <a:r>
              <a:rPr lang="en-US" sz="2400" u="sng" baseline="0" dirty="0" smtClean="0">
                <a:latin typeface="Trebuchet MS" pitchFamily="34" charset="0"/>
              </a:rPr>
              <a:t>once</a:t>
            </a:r>
            <a:r>
              <a:rPr lang="en-US" sz="2400" baseline="0" dirty="0" smtClean="0">
                <a:latin typeface="Trebuchet MS" pitchFamily="34" charset="0"/>
              </a:rPr>
              <a:t> and drag it to its new location where you can resize it as needed. Additional placeholders can be found on the left side of this template.</a:t>
            </a:r>
          </a:p>
          <a:p>
            <a:pPr defTabSz="4702170">
              <a:lnSpc>
                <a:spcPct val="100000"/>
              </a:lnSpc>
            </a:pPr>
            <a:endParaRPr lang="en-US" sz="2400" b="1" baseline="0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4702170">
              <a:lnSpc>
                <a:spcPct val="100000"/>
              </a:lnSpc>
            </a:pPr>
            <a:r>
              <a:rPr lang="en-US" sz="2400" b="1" baseline="0" dirty="0" smtClean="0">
                <a:solidFill>
                  <a:srgbClr val="FFFF00"/>
                </a:solidFill>
                <a:latin typeface="Trebuchet MS" pitchFamily="34" charset="0"/>
              </a:rPr>
              <a:t>Modifying the layout</a:t>
            </a:r>
          </a:p>
          <a:p>
            <a:pPr defTabSz="4702170">
              <a:lnSpc>
                <a:spcPct val="100000"/>
              </a:lnSpc>
            </a:pPr>
            <a:r>
              <a:rPr lang="en-US" sz="2400" dirty="0" smtClean="0">
                <a:latin typeface="Trebuchet MS" pitchFamily="34" charset="0"/>
              </a:rPr>
              <a:t>This template has four </a:t>
            </a:r>
            <a:r>
              <a:rPr lang="en-US" sz="2400" baseline="0" dirty="0" smtClean="0">
                <a:latin typeface="Trebuchet MS" pitchFamily="34" charset="0"/>
              </a:rPr>
              <a:t>different </a:t>
            </a:r>
          </a:p>
          <a:p>
            <a:pPr defTabSz="4702170">
              <a:lnSpc>
                <a:spcPct val="100000"/>
              </a:lnSpc>
            </a:pPr>
            <a:r>
              <a:rPr lang="en-US" sz="2400" baseline="0" dirty="0" smtClean="0">
                <a:latin typeface="Trebuchet MS" pitchFamily="34" charset="0"/>
              </a:rPr>
              <a:t>column layouts. </a:t>
            </a:r>
            <a:r>
              <a:rPr lang="en-US" sz="2400" u="sng" baseline="0" dirty="0" smtClean="0">
                <a:latin typeface="Trebuchet MS" pitchFamily="34" charset="0"/>
              </a:rPr>
              <a:t>Right-click</a:t>
            </a:r>
            <a:r>
              <a:rPr lang="en-US" sz="2400" baseline="0" dirty="0" smtClean="0">
                <a:latin typeface="Trebuchet MS" pitchFamily="34" charset="0"/>
              </a:rPr>
              <a:t> your</a:t>
            </a:r>
          </a:p>
          <a:p>
            <a:pPr defTabSz="4702170">
              <a:lnSpc>
                <a:spcPct val="100000"/>
              </a:lnSpc>
            </a:pPr>
            <a:r>
              <a:rPr lang="en-US" sz="2400" baseline="0" dirty="0" smtClean="0">
                <a:latin typeface="Trebuchet MS" pitchFamily="34" charset="0"/>
              </a:rPr>
              <a:t>Mouse on the background and </a:t>
            </a:r>
          </a:p>
          <a:p>
            <a:pPr defTabSz="4702170">
              <a:lnSpc>
                <a:spcPct val="100000"/>
              </a:lnSpc>
            </a:pPr>
            <a:r>
              <a:rPr lang="en-US" sz="2400" baseline="0" dirty="0" smtClean="0">
                <a:latin typeface="Trebuchet MS" pitchFamily="34" charset="0"/>
              </a:rPr>
              <a:t>click on “Layout” to see the layout </a:t>
            </a:r>
          </a:p>
          <a:p>
            <a:pPr defTabSz="4702170">
              <a:lnSpc>
                <a:spcPct val="100000"/>
              </a:lnSpc>
            </a:pPr>
            <a:r>
              <a:rPr lang="en-US" sz="2400" baseline="0" dirty="0" smtClean="0">
                <a:latin typeface="Trebuchet MS" pitchFamily="34" charset="0"/>
              </a:rPr>
              <a:t>options.  The columns in the provided </a:t>
            </a:r>
          </a:p>
          <a:p>
            <a:pPr defTabSz="4702170">
              <a:lnSpc>
                <a:spcPct val="100000"/>
              </a:lnSpc>
            </a:pPr>
            <a:r>
              <a:rPr lang="en-US" sz="2400" baseline="0" dirty="0" smtClean="0">
                <a:latin typeface="Trebuchet MS" pitchFamily="34" charset="0"/>
              </a:rPr>
              <a:t>layouts are fixed and cannot be moved but advanced users can modify any layout by going to VIEW and then SLIDE MASTER.</a:t>
            </a:r>
          </a:p>
          <a:p>
            <a:pPr marL="0" marR="0" indent="0" algn="l" defTabSz="4702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400" baseline="0" dirty="0" smtClean="0">
              <a:latin typeface="Trebuchet MS" pitchFamily="34" charset="0"/>
            </a:endParaRPr>
          </a:p>
          <a:p>
            <a:pPr defTabSz="4702170">
              <a:lnSpc>
                <a:spcPct val="100000"/>
              </a:lnSpc>
            </a:pPr>
            <a:r>
              <a:rPr lang="en-US" sz="2400" b="1" baseline="0" dirty="0" smtClean="0">
                <a:solidFill>
                  <a:srgbClr val="FFFF00"/>
                </a:solidFill>
                <a:latin typeface="Trebuchet MS" pitchFamily="34" charset="0"/>
              </a:rPr>
              <a:t>Importing text and graphics from external sources</a:t>
            </a:r>
          </a:p>
          <a:p>
            <a:pPr defTabSz="4702170">
              <a:lnSpc>
                <a:spcPct val="100000"/>
              </a:lnSpc>
            </a:pPr>
            <a:r>
              <a:rPr lang="en-US" sz="2400" b="1" u="sng" baseline="0" dirty="0" smtClean="0">
                <a:latin typeface="Trebuchet MS" pitchFamily="34" charset="0"/>
              </a:rPr>
              <a:t>TEXT: </a:t>
            </a:r>
            <a:r>
              <a:rPr lang="en-US" sz="2400" baseline="0" dirty="0" smtClean="0">
                <a:latin typeface="Trebuchet MS" pitchFamily="34" charset="0"/>
              </a:rPr>
              <a:t>Paste or type your text into a pre-existing placeholder or drag in a new placeholder from the left side of the template. Move it anywhere as needed.</a:t>
            </a:r>
          </a:p>
          <a:p>
            <a:pPr defTabSz="4702170">
              <a:lnSpc>
                <a:spcPct val="100000"/>
              </a:lnSpc>
            </a:pPr>
            <a:r>
              <a:rPr lang="en-US" sz="2400" b="1" u="sng" baseline="0" dirty="0" smtClean="0">
                <a:latin typeface="Trebuchet MS" pitchFamily="34" charset="0"/>
              </a:rPr>
              <a:t>PHOTOS: </a:t>
            </a:r>
            <a:r>
              <a:rPr lang="en-US" sz="2400" baseline="0" dirty="0" smtClean="0">
                <a:latin typeface="Trebuchet MS" pitchFamily="34" charset="0"/>
              </a:rPr>
              <a:t>Drag in a picture placeholder, size it </a:t>
            </a:r>
            <a:r>
              <a:rPr lang="en-US" sz="2400" u="sng" baseline="0" dirty="0" smtClean="0">
                <a:latin typeface="Trebuchet MS" pitchFamily="34" charset="0"/>
              </a:rPr>
              <a:t>first</a:t>
            </a:r>
            <a:r>
              <a:rPr lang="en-US" sz="2400" baseline="0" dirty="0" smtClean="0">
                <a:latin typeface="Trebuchet MS" pitchFamily="34" charset="0"/>
              </a:rPr>
              <a:t>, click in it and insert a photo from the menu.</a:t>
            </a:r>
          </a:p>
          <a:p>
            <a:pPr defTabSz="4702170">
              <a:lnSpc>
                <a:spcPct val="100000"/>
              </a:lnSpc>
            </a:pPr>
            <a:r>
              <a:rPr lang="en-US" sz="2400" b="1" u="sng" baseline="0" dirty="0" smtClean="0">
                <a:latin typeface="Trebuchet MS" pitchFamily="34" charset="0"/>
              </a:rPr>
              <a:t>TABLES: </a:t>
            </a:r>
            <a:r>
              <a:rPr lang="en-US" sz="2400" baseline="0" dirty="0" smtClean="0">
                <a:latin typeface="Trebuchet MS" pitchFamily="34" charset="0"/>
              </a:rPr>
              <a:t>You can copy and paste a table from an external document onto this poster template. To make the text fit better in the cells of an imported table, </a:t>
            </a:r>
            <a:r>
              <a:rPr lang="en-US" sz="2400" u="sng" baseline="0" dirty="0" smtClean="0">
                <a:latin typeface="Trebuchet MS" pitchFamily="34" charset="0"/>
              </a:rPr>
              <a:t>right-click</a:t>
            </a:r>
            <a:r>
              <a:rPr lang="en-US" sz="2400" baseline="0" dirty="0" smtClean="0">
                <a:latin typeface="Trebuchet MS" pitchFamily="34" charset="0"/>
              </a:rPr>
              <a:t> on the table, click FORMAT SHAPE  then click on TEXT BOX and change the INTERNAL MARGIN values to 0.25</a:t>
            </a:r>
          </a:p>
          <a:p>
            <a:pPr defTabSz="4702170">
              <a:lnSpc>
                <a:spcPct val="100000"/>
              </a:lnSpc>
            </a:pPr>
            <a:endParaRPr lang="en-US" sz="2400" baseline="0" dirty="0" smtClean="0">
              <a:latin typeface="Trebuchet MS" pitchFamily="34" charset="0"/>
            </a:endParaRPr>
          </a:p>
          <a:p>
            <a:pPr defTabSz="3134780"/>
            <a:r>
              <a:rPr lang="en-US" sz="2400" b="1" baseline="0" dirty="0" smtClean="0">
                <a:solidFill>
                  <a:srgbClr val="FFFF00"/>
                </a:solidFill>
                <a:latin typeface="Trebuchet MS" pitchFamily="34" charset="0"/>
              </a:rPr>
              <a:t>Modifying the color scheme</a:t>
            </a:r>
          </a:p>
          <a:p>
            <a:pPr defTabSz="3134780"/>
            <a:r>
              <a:rPr lang="en-US" sz="2400" baseline="0" dirty="0" smtClean="0">
                <a:latin typeface="Trebuchet MS" pitchFamily="34" charset="0"/>
              </a:rPr>
              <a:t>To change the color scheme of this template go to the “Design” menu and click on “Colors”. You can choose from the provide color combinations or you can create your own.</a:t>
            </a:r>
          </a:p>
          <a:p>
            <a:pPr defTabSz="4702170">
              <a:lnSpc>
                <a:spcPct val="100000"/>
              </a:lnSpc>
            </a:pPr>
            <a:endParaRPr lang="en-US" sz="2400" baseline="0" dirty="0" smtClean="0">
              <a:latin typeface="Trebuchet MS" pitchFamily="34" charset="0"/>
            </a:endParaRPr>
          </a:p>
          <a:p>
            <a:pPr defTabSz="3762188">
              <a:lnSpc>
                <a:spcPct val="100000"/>
              </a:lnSpc>
            </a:pPr>
            <a:endParaRPr lang="en-US" sz="1600" baseline="0" dirty="0" smtClean="0">
              <a:latin typeface="Trebuchet MS" pitchFamily="34" charset="0"/>
            </a:endParaRPr>
          </a:p>
          <a:p>
            <a:pPr defTabSz="3762188">
              <a:lnSpc>
                <a:spcPct val="100000"/>
              </a:lnSpc>
            </a:pPr>
            <a:endParaRPr lang="en-US" sz="1600" dirty="0" smtClean="0">
              <a:latin typeface="Trebuchet MS" pitchFamily="34" charset="0"/>
            </a:endParaRPr>
          </a:p>
          <a:p>
            <a:pPr algn="ctr">
              <a:lnSpc>
                <a:spcPct val="100000"/>
              </a:lnSpc>
            </a:pPr>
            <a:endParaRPr lang="en-US" sz="16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defTabSz="3762188">
              <a:lnSpc>
                <a:spcPct val="100000"/>
              </a:lnSpc>
            </a:pPr>
            <a:endParaRPr lang="en-US" sz="16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algn="ctr">
              <a:lnSpc>
                <a:spcPct val="100000"/>
              </a:lnSpc>
            </a:pPr>
            <a:endParaRPr lang="en-US" sz="2400" b="1" dirty="0">
              <a:latin typeface="Trebuchet MS" pitchFamily="34" charset="0"/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-9550399" y="15668173"/>
            <a:ext cx="8240766" cy="52427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8374" tIns="39186" rIns="78374" bIns="39186" rtlCol="0" anchor="ctr"/>
          <a:lstStyle/>
          <a:p>
            <a:pPr algn="ctr"/>
            <a:endParaRPr lang="en-US"/>
          </a:p>
        </p:txBody>
      </p:sp>
      <p:pic>
        <p:nvPicPr>
          <p:cNvPr id="6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945914" y="10803304"/>
            <a:ext cx="3990850" cy="203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550764" y="9243531"/>
            <a:ext cx="590550" cy="2921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sp>
        <p:nvSpPr>
          <p:cNvPr id="66" name="TextBox 65"/>
          <p:cNvSpPr txBox="1"/>
          <p:nvPr/>
        </p:nvSpPr>
        <p:spPr>
          <a:xfrm>
            <a:off x="44559664" y="20193995"/>
            <a:ext cx="9160286" cy="1468941"/>
          </a:xfrm>
          <a:prstGeom prst="rect">
            <a:avLst/>
          </a:prstGeom>
          <a:noFill/>
        </p:spPr>
        <p:txBody>
          <a:bodyPr wrap="square" lIns="78374" tIns="39186" rIns="78374" bIns="39186" rtlCol="0">
            <a:spAutoFit/>
          </a:bodyPr>
          <a:lstStyle/>
          <a:p>
            <a:pPr>
              <a:lnSpc>
                <a:spcPts val="2700"/>
              </a:lnSpc>
            </a:pPr>
            <a:r>
              <a:rPr lang="en-US" sz="3000" dirty="0" smtClean="0">
                <a:solidFill>
                  <a:schemeClr val="bg1"/>
                </a:solidFill>
              </a:rPr>
              <a:t>© 2012 PosterPresentations.com</a:t>
            </a:r>
            <a:br>
              <a:rPr lang="en-US" sz="3000" dirty="0" smtClean="0">
                <a:solidFill>
                  <a:schemeClr val="bg1"/>
                </a:solidFill>
              </a:rPr>
            </a:br>
            <a:r>
              <a:rPr lang="en-US" sz="3000" dirty="0" smtClean="0">
                <a:solidFill>
                  <a:schemeClr val="bg1"/>
                </a:solidFill>
              </a:rPr>
              <a:t>    </a:t>
            </a:r>
            <a:r>
              <a:rPr lang="en-US" sz="2700" dirty="0" smtClean="0">
                <a:solidFill>
                  <a:schemeClr val="bg1"/>
                </a:solidFill>
              </a:rPr>
              <a:t>2117 Fourth Street ,</a:t>
            </a:r>
            <a:r>
              <a:rPr lang="en-US" sz="2700" baseline="0" dirty="0" smtClean="0">
                <a:solidFill>
                  <a:schemeClr val="bg1"/>
                </a:solidFill>
              </a:rPr>
              <a:t> Unit C</a:t>
            </a:r>
            <a:br>
              <a:rPr lang="en-US" sz="2700" baseline="0" dirty="0" smtClean="0">
                <a:solidFill>
                  <a:schemeClr val="bg1"/>
                </a:solidFill>
              </a:rPr>
            </a:br>
            <a:r>
              <a:rPr lang="en-US" sz="2700" baseline="0" dirty="0" smtClean="0">
                <a:solidFill>
                  <a:schemeClr val="bg1"/>
                </a:solidFill>
              </a:rPr>
              <a:t>    Berkeley  CA  94710</a:t>
            </a:r>
            <a:br>
              <a:rPr lang="en-US" sz="2700" baseline="0" dirty="0" smtClean="0">
                <a:solidFill>
                  <a:schemeClr val="bg1"/>
                </a:solidFill>
              </a:rPr>
            </a:br>
            <a:r>
              <a:rPr lang="en-US" sz="2700" baseline="0" dirty="0" smtClean="0">
                <a:solidFill>
                  <a:schemeClr val="bg1"/>
                </a:solidFill>
              </a:rPr>
              <a:t>    </a:t>
            </a:r>
            <a:r>
              <a:rPr lang="en-US" sz="2700" b="1" baseline="0" dirty="0" smtClean="0">
                <a:solidFill>
                  <a:srgbClr val="FFFF00"/>
                </a:solidFill>
              </a:rPr>
              <a:t>posterpresenter@gmail.com</a:t>
            </a:r>
            <a:endParaRPr lang="en-US" sz="3000" b="1" dirty="0">
              <a:solidFill>
                <a:srgbClr val="FFFF00"/>
              </a:solidFill>
            </a:endParaRPr>
          </a:p>
        </p:txBody>
      </p:sp>
      <p:grpSp>
        <p:nvGrpSpPr>
          <p:cNvPr id="67" name="Group 66"/>
          <p:cNvGrpSpPr/>
          <p:nvPr/>
        </p:nvGrpSpPr>
        <p:grpSpPr>
          <a:xfrm>
            <a:off x="-9966958" y="20622171"/>
            <a:ext cx="9234440" cy="909776"/>
            <a:chOff x="44242388" y="28054064"/>
            <a:chExt cx="9771400" cy="1155212"/>
          </a:xfrm>
        </p:grpSpPr>
        <p:sp>
          <p:nvSpPr>
            <p:cNvPr id="68" name="Rounded Rectangle 67"/>
            <p:cNvSpPr/>
            <p:nvPr userDrawn="1"/>
          </p:nvSpPr>
          <p:spPr>
            <a:xfrm>
              <a:off x="44242388" y="28054064"/>
              <a:ext cx="9771397" cy="1090621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2194451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4388900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6583351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8777801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10972252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13166703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15361152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17555603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pic>
          <p:nvPicPr>
            <p:cNvPr id="69" name="Picture 68" descr="http://t2.gstatic.com/images?q=tbn:ANd9GcR4APHC6TT9w54M2zn_pvCiBxUNcspYPoVxirLRphBoJabfSvu7zw">
              <a:hlinkClick r:id="rId5"/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44341112" y="28126638"/>
              <a:ext cx="914400" cy="914400"/>
            </a:xfrm>
            <a:prstGeom prst="rect">
              <a:avLst/>
            </a:prstGeom>
            <a:noFill/>
          </p:spPr>
        </p:pic>
        <p:sp>
          <p:nvSpPr>
            <p:cNvPr id="70" name="TextBox 32"/>
            <p:cNvSpPr txBox="1"/>
            <p:nvPr userDrawn="1"/>
          </p:nvSpPr>
          <p:spPr>
            <a:xfrm>
              <a:off x="45342599" y="28154096"/>
              <a:ext cx="8671189" cy="10551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194451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4388900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6583351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8777801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0972252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3166703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5361152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17555603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400" dirty="0" smtClean="0">
                  <a:solidFill>
                    <a:schemeClr val="tx2"/>
                  </a:solidFill>
                  <a:latin typeface="Trebuchet MS" pitchFamily="34" charset="0"/>
                </a:rPr>
                <a:t>Student</a:t>
              </a:r>
              <a:r>
                <a:rPr lang="en-US" sz="2400" baseline="0" dirty="0" smtClean="0">
                  <a:solidFill>
                    <a:schemeClr val="tx2"/>
                  </a:solidFill>
                  <a:latin typeface="Trebuchet MS" pitchFamily="34" charset="0"/>
                </a:rPr>
                <a:t> discounts are available on our </a:t>
              </a:r>
              <a:r>
                <a:rPr lang="en-US" sz="2400" baseline="0" dirty="0" err="1" smtClean="0">
                  <a:solidFill>
                    <a:schemeClr val="tx2"/>
                  </a:solidFill>
                  <a:latin typeface="Trebuchet MS" pitchFamily="34" charset="0"/>
                </a:rPr>
                <a:t>Facebook</a:t>
              </a:r>
              <a:r>
                <a:rPr lang="en-US" sz="2400" baseline="0" dirty="0" smtClean="0">
                  <a:solidFill>
                    <a:schemeClr val="tx2"/>
                  </a:solidFill>
                  <a:latin typeface="Trebuchet MS" pitchFamily="34" charset="0"/>
                </a:rPr>
                <a:t> page.</a:t>
              </a:r>
              <a:br>
                <a:rPr lang="en-US" sz="2400" baseline="0" dirty="0" smtClean="0">
                  <a:solidFill>
                    <a:schemeClr val="tx2"/>
                  </a:solidFill>
                  <a:latin typeface="Trebuchet MS" pitchFamily="34" charset="0"/>
                </a:rPr>
              </a:br>
              <a:r>
                <a:rPr lang="en-US" sz="2400" baseline="0" dirty="0" smtClean="0">
                  <a:solidFill>
                    <a:schemeClr val="tx2"/>
                  </a:solidFill>
                  <a:latin typeface="Trebuchet MS" pitchFamily="34" charset="0"/>
                </a:rPr>
                <a:t>Go to </a:t>
              </a:r>
              <a:r>
                <a:rPr lang="en-US" sz="2400" u="sng" baseline="0" dirty="0" smtClean="0">
                  <a:solidFill>
                    <a:schemeClr val="tx2"/>
                  </a:solidFill>
                  <a:latin typeface="Trebuchet MS" pitchFamily="34" charset="0"/>
                </a:rPr>
                <a:t>PosterPresentations.com</a:t>
              </a:r>
              <a:r>
                <a:rPr lang="en-US" sz="2400" baseline="0" dirty="0" smtClean="0">
                  <a:solidFill>
                    <a:schemeClr val="tx2"/>
                  </a:solidFill>
                  <a:latin typeface="Trebuchet MS" pitchFamily="34" charset="0"/>
                </a:rPr>
                <a:t> and click on the FB icon</a:t>
              </a:r>
              <a:endParaRPr lang="en-US" sz="2400" b="1" dirty="0">
                <a:solidFill>
                  <a:schemeClr val="tx2"/>
                </a:solidFill>
                <a:latin typeface="Trebuchet MS" pitchFamily="34" charset="0"/>
              </a:endParaRPr>
            </a:p>
          </p:txBody>
        </p:sp>
      </p:grpSp>
      <p:cxnSp>
        <p:nvCxnSpPr>
          <p:cNvPr id="103" name="Straight Connector 102"/>
          <p:cNvCxnSpPr/>
          <p:nvPr/>
        </p:nvCxnSpPr>
        <p:spPr>
          <a:xfrm>
            <a:off x="-10402388" y="8621486"/>
            <a:ext cx="10050462" cy="1588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>
            <a:off x="44222126" y="3755571"/>
            <a:ext cx="10050462" cy="1588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>
            <a:off x="44222126" y="19854949"/>
            <a:ext cx="10050462" cy="1588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1"/>
          <p:cNvGrpSpPr/>
          <p:nvPr userDrawn="1"/>
        </p:nvGrpSpPr>
        <p:grpSpPr>
          <a:xfrm>
            <a:off x="457994" y="3505200"/>
            <a:ext cx="42975212" cy="17830800"/>
            <a:chOff x="474663" y="3505200"/>
            <a:chExt cx="42975212" cy="17830800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0">
                <a:srgbClr val="CDD2DE"/>
              </a:gs>
              <a:gs pos="100000">
                <a:srgbClr val="F3F5FA"/>
              </a:gs>
            </a:gsLst>
            <a:lin ang="16200000" scaled="1"/>
          </a:gradFill>
        </p:grpSpPr>
        <p:sp>
          <p:nvSpPr>
            <p:cNvPr id="27" name="Rectangle 33"/>
            <p:cNvSpPr>
              <a:spLocks noChangeArrowheads="1"/>
            </p:cNvSpPr>
            <p:nvPr/>
          </p:nvSpPr>
          <p:spPr bwMode="auto">
            <a:xfrm>
              <a:off x="474663" y="3505200"/>
              <a:ext cx="8278812" cy="17830800"/>
            </a:xfrm>
            <a:prstGeom prst="roundRect">
              <a:avLst>
                <a:gd name="adj" fmla="val 3855"/>
              </a:avLst>
            </a:prstGeom>
            <a:grpFill/>
            <a:ln w="9525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lIns="78374" tIns="39186" rIns="78374" bIns="39186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1" name="Rectangle 33"/>
            <p:cNvSpPr>
              <a:spLocks noChangeArrowheads="1"/>
            </p:cNvSpPr>
            <p:nvPr userDrawn="1"/>
          </p:nvSpPr>
          <p:spPr bwMode="auto">
            <a:xfrm>
              <a:off x="9156304" y="3505200"/>
              <a:ext cx="25611931" cy="17830800"/>
            </a:xfrm>
            <a:prstGeom prst="roundRect">
              <a:avLst>
                <a:gd name="adj" fmla="val 1804"/>
              </a:avLst>
            </a:prstGeom>
            <a:grpFill/>
            <a:ln w="9525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lIns="78374" tIns="39186" rIns="78374" bIns="39186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2" name="Rectangle 33"/>
            <p:cNvSpPr>
              <a:spLocks noChangeArrowheads="1"/>
            </p:cNvSpPr>
            <p:nvPr userDrawn="1"/>
          </p:nvSpPr>
          <p:spPr bwMode="auto">
            <a:xfrm>
              <a:off x="35171063" y="3505200"/>
              <a:ext cx="8278812" cy="17830800"/>
            </a:xfrm>
            <a:prstGeom prst="roundRect">
              <a:avLst>
                <a:gd name="adj" fmla="val 3855"/>
              </a:avLst>
            </a:prstGeom>
            <a:grpFill/>
            <a:ln w="9525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lIns="78374" tIns="39186" rIns="78374" bIns="39186" anchor="ctr"/>
            <a:lstStyle/>
            <a:p>
              <a:pPr>
                <a:defRPr/>
              </a:pPr>
              <a:endParaRPr lang="en-US" dirty="0"/>
            </a:p>
          </p:txBody>
        </p:sp>
      </p:grpSp>
      <p:sp>
        <p:nvSpPr>
          <p:cNvPr id="23" name="Rectangle 22"/>
          <p:cNvSpPr/>
          <p:nvPr userDrawn="1"/>
        </p:nvSpPr>
        <p:spPr>
          <a:xfrm>
            <a:off x="-9550399" y="13150525"/>
            <a:ext cx="8240766" cy="52427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8374" tIns="39186" rIns="78374" bIns="39186"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</p:sldLayoutIdLst>
  <p:timing>
    <p:tnLst>
      <p:par>
        <p:cTn id="1" dur="indefinite" restart="never" nodeType="tmRoot"/>
      </p:par>
    </p:tnLst>
  </p:timing>
  <p:txStyles>
    <p:titleStyle>
      <a:lvl1pPr algn="ctr" defTabSz="3761915" rtl="0" eaLnBrk="1" latinLnBrk="0" hangingPunct="1">
        <a:spcBef>
          <a:spcPct val="0"/>
        </a:spcBef>
        <a:buNone/>
        <a:defRPr sz="7500" kern="1200">
          <a:solidFill>
            <a:schemeClr val="bg1"/>
          </a:solidFill>
          <a:latin typeface="Trebuchet MS" pitchFamily="34" charset="0"/>
          <a:ea typeface="+mj-ea"/>
          <a:cs typeface="+mj-cs"/>
        </a:defRPr>
      </a:lvl1pPr>
    </p:titleStyle>
    <p:bodyStyle>
      <a:lvl1pPr marL="1410719" indent="-1410719" algn="l" defTabSz="3761915" rtl="0" eaLnBrk="1" latinLnBrk="0" hangingPunct="1">
        <a:spcBef>
          <a:spcPct val="20000"/>
        </a:spcBef>
        <a:buFont typeface="Arial" pitchFamily="34" charset="0"/>
        <a:buChar char="•"/>
        <a:defRPr sz="13200" kern="1200">
          <a:solidFill>
            <a:schemeClr val="tx1"/>
          </a:solidFill>
          <a:latin typeface="+mn-lt"/>
          <a:ea typeface="+mn-ea"/>
          <a:cs typeface="+mn-cs"/>
        </a:defRPr>
      </a:lvl1pPr>
      <a:lvl2pPr marL="3056556" indent="-1175598" algn="l" defTabSz="3761915" rtl="0" eaLnBrk="1" latinLnBrk="0" hangingPunct="1">
        <a:spcBef>
          <a:spcPct val="20000"/>
        </a:spcBef>
        <a:buFont typeface="Arial" pitchFamily="34" charset="0"/>
        <a:buChar char="–"/>
        <a:defRPr sz="11600" kern="1200">
          <a:solidFill>
            <a:schemeClr val="tx1"/>
          </a:solidFill>
          <a:latin typeface="+mn-lt"/>
          <a:ea typeface="+mn-ea"/>
          <a:cs typeface="+mn-cs"/>
        </a:defRPr>
      </a:lvl2pPr>
      <a:lvl3pPr marL="4702394" indent="-940479" algn="l" defTabSz="3761915" rtl="0" eaLnBrk="1" latinLnBrk="0" hangingPunct="1">
        <a:spcBef>
          <a:spcPct val="20000"/>
        </a:spcBef>
        <a:buFont typeface="Arial" pitchFamily="34" charset="0"/>
        <a:buChar char="•"/>
        <a:defRPr sz="99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352" indent="-940479" algn="l" defTabSz="3761915" rtl="0" eaLnBrk="1" latinLnBrk="0" hangingPunct="1">
        <a:spcBef>
          <a:spcPct val="20000"/>
        </a:spcBef>
        <a:buFont typeface="Arial" pitchFamily="34" charset="0"/>
        <a:buChar char="–"/>
        <a:defRPr sz="8300" kern="1200">
          <a:solidFill>
            <a:schemeClr val="tx1"/>
          </a:solidFill>
          <a:latin typeface="+mn-lt"/>
          <a:ea typeface="+mn-ea"/>
          <a:cs typeface="+mn-cs"/>
        </a:defRPr>
      </a:lvl4pPr>
      <a:lvl5pPr marL="8464308" indent="-940479" algn="l" defTabSz="3761915" rtl="0" eaLnBrk="1" latinLnBrk="0" hangingPunct="1">
        <a:spcBef>
          <a:spcPct val="20000"/>
        </a:spcBef>
        <a:buFont typeface="Arial" pitchFamily="34" charset="0"/>
        <a:buChar char="»"/>
        <a:defRPr sz="8300" kern="1200">
          <a:solidFill>
            <a:schemeClr val="tx1"/>
          </a:solidFill>
          <a:latin typeface="+mn-lt"/>
          <a:ea typeface="+mn-ea"/>
          <a:cs typeface="+mn-cs"/>
        </a:defRPr>
      </a:lvl5pPr>
      <a:lvl6pPr marL="10345266" indent="-940479" algn="l" defTabSz="3761915" rtl="0" eaLnBrk="1" latinLnBrk="0" hangingPunct="1">
        <a:spcBef>
          <a:spcPct val="20000"/>
        </a:spcBef>
        <a:buFont typeface="Arial" pitchFamily="34" charset="0"/>
        <a:buChar char="•"/>
        <a:defRPr sz="8300" kern="1200">
          <a:solidFill>
            <a:schemeClr val="tx1"/>
          </a:solidFill>
          <a:latin typeface="+mn-lt"/>
          <a:ea typeface="+mn-ea"/>
          <a:cs typeface="+mn-cs"/>
        </a:defRPr>
      </a:lvl6pPr>
      <a:lvl7pPr marL="12226223" indent="-940479" algn="l" defTabSz="3761915" rtl="0" eaLnBrk="1" latinLnBrk="0" hangingPunct="1">
        <a:spcBef>
          <a:spcPct val="20000"/>
        </a:spcBef>
        <a:buFont typeface="Arial" pitchFamily="34" charset="0"/>
        <a:buChar char="•"/>
        <a:defRPr sz="8300" kern="1200">
          <a:solidFill>
            <a:schemeClr val="tx1"/>
          </a:solidFill>
          <a:latin typeface="+mn-lt"/>
          <a:ea typeface="+mn-ea"/>
          <a:cs typeface="+mn-cs"/>
        </a:defRPr>
      </a:lvl7pPr>
      <a:lvl8pPr marL="14107181" indent="-940479" algn="l" defTabSz="3761915" rtl="0" eaLnBrk="1" latinLnBrk="0" hangingPunct="1">
        <a:spcBef>
          <a:spcPct val="20000"/>
        </a:spcBef>
        <a:buFont typeface="Arial" pitchFamily="34" charset="0"/>
        <a:buChar char="•"/>
        <a:defRPr sz="8300" kern="1200">
          <a:solidFill>
            <a:schemeClr val="tx1"/>
          </a:solidFill>
          <a:latin typeface="+mn-lt"/>
          <a:ea typeface="+mn-ea"/>
          <a:cs typeface="+mn-cs"/>
        </a:defRPr>
      </a:lvl8pPr>
      <a:lvl9pPr marL="15988137" indent="-940479" algn="l" defTabSz="3761915" rtl="0" eaLnBrk="1" latinLnBrk="0" hangingPunct="1">
        <a:spcBef>
          <a:spcPct val="20000"/>
        </a:spcBef>
        <a:buFont typeface="Arial" pitchFamily="34" charset="0"/>
        <a:buChar char="•"/>
        <a:defRPr sz="8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761915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1pPr>
      <a:lvl2pPr marL="1880958" algn="l" defTabSz="3761915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2pPr>
      <a:lvl3pPr marL="3761915" algn="l" defTabSz="3761915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3pPr>
      <a:lvl4pPr marL="5642873" algn="l" defTabSz="3761915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4pPr>
      <a:lvl5pPr marL="7523829" algn="l" defTabSz="3761915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5pPr>
      <a:lvl6pPr marL="9404787" algn="l" defTabSz="3761915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6pPr>
      <a:lvl7pPr marL="11285745" algn="l" defTabSz="3761915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7pPr>
      <a:lvl8pPr marL="13166702" algn="l" defTabSz="3761915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8pPr>
      <a:lvl9pPr marL="15047660" algn="l" defTabSz="3761915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accent5">
                <a:lumMod val="50000"/>
              </a:schemeClr>
            </a:gs>
            <a:gs pos="50000">
              <a:schemeClr val="accent5">
                <a:lumMod val="60000"/>
                <a:lumOff val="40000"/>
              </a:schemeClr>
            </a:gs>
            <a:gs pos="100000">
              <a:schemeClr val="accent5">
                <a:lumMod val="20000"/>
                <a:lumOff val="8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6"/>
          <p:cNvSpPr>
            <a:spLocks noChangeArrowheads="1"/>
          </p:cNvSpPr>
          <p:nvPr/>
        </p:nvSpPr>
        <p:spPr bwMode="auto">
          <a:xfrm>
            <a:off x="0" y="0"/>
            <a:ext cx="43891200" cy="320040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78374" tIns="39186" rIns="78374" bIns="39186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0" y="3203575"/>
            <a:ext cx="43891200" cy="10160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152400">
            <a:noFill/>
            <a:miter lim="800000"/>
            <a:headEnd/>
            <a:tailEnd/>
          </a:ln>
          <a:effectLst/>
        </p:spPr>
        <p:txBody>
          <a:bodyPr wrap="none" lIns="78374" tIns="39186" rIns="78374" bIns="39186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819153" y="21488400"/>
            <a:ext cx="2514600" cy="288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78225" tIns="39105" rIns="78225" bIns="39105">
            <a:spAutoFit/>
          </a:bodyPr>
          <a:lstStyle/>
          <a:p>
            <a:pPr eaLnBrk="0" hangingPunct="0"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500" b="1" dirty="0" smtClean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RESEARCH POSTER PRESENTATION </a:t>
            </a:r>
            <a:r>
              <a:rPr lang="en-US" sz="500" b="1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DESIGN © </a:t>
            </a:r>
            <a:r>
              <a:rPr lang="en-US" sz="500" b="1" dirty="0" smtClean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2012</a:t>
            </a:r>
            <a:endParaRPr lang="en-US" sz="500" b="1" dirty="0">
              <a:solidFill>
                <a:schemeClr val="bg1">
                  <a:lumMod val="75000"/>
                </a:schemeClr>
              </a:solidFill>
              <a:latin typeface="Arial" charset="0"/>
            </a:endParaRPr>
          </a:p>
          <a:p>
            <a:pPr eaLnBrk="0" hangingPunct="0"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900" b="1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www.PosterPresentations.com</a:t>
            </a:r>
          </a:p>
        </p:txBody>
      </p:sp>
      <p:sp>
        <p:nvSpPr>
          <p:cNvPr id="27" name="Rectangle 33"/>
          <p:cNvSpPr>
            <a:spLocks noChangeArrowheads="1"/>
          </p:cNvSpPr>
          <p:nvPr/>
        </p:nvSpPr>
        <p:spPr bwMode="auto">
          <a:xfrm>
            <a:off x="474663" y="3458537"/>
            <a:ext cx="8278812" cy="17830800"/>
          </a:xfrm>
          <a:prstGeom prst="roundRect">
            <a:avLst>
              <a:gd name="adj" fmla="val 4738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0">
                <a:srgbClr val="CDD2DE"/>
              </a:gs>
              <a:gs pos="100000">
                <a:srgbClr val="F3F5FA"/>
              </a:gs>
            </a:gsLst>
            <a:lin ang="16200000" scaled="1"/>
          </a:gra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78374" tIns="39186" rIns="78374" bIns="39186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5" name="Rectangle 33"/>
          <p:cNvSpPr>
            <a:spLocks noChangeArrowheads="1"/>
          </p:cNvSpPr>
          <p:nvPr/>
        </p:nvSpPr>
        <p:spPr bwMode="auto">
          <a:xfrm>
            <a:off x="9148763" y="3458537"/>
            <a:ext cx="8278812" cy="8602717"/>
          </a:xfrm>
          <a:prstGeom prst="roundRect">
            <a:avLst>
              <a:gd name="adj" fmla="val 4738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0">
                <a:srgbClr val="CDD2DE"/>
              </a:gs>
              <a:gs pos="100000">
                <a:srgbClr val="F3F5FA"/>
              </a:gs>
            </a:gsLst>
            <a:lin ang="16200000" scaled="1"/>
          </a:gra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78374" tIns="39186" rIns="78374" bIns="39186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66" name="Rectangle 65"/>
          <p:cNvSpPr/>
          <p:nvPr/>
        </p:nvSpPr>
        <p:spPr>
          <a:xfrm>
            <a:off x="-10402388" y="-13064"/>
            <a:ext cx="10050462" cy="219456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56747" tIns="313493" rIns="156747" bIns="156747" rtlCol="0" anchor="t" anchorCtr="0"/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  <a:latin typeface="Trebuchet MS" pitchFamily="34" charset="0"/>
              </a:rPr>
              <a:t>QUICK DESIGN</a:t>
            </a:r>
            <a:r>
              <a:rPr lang="en-US" sz="3600" b="1" baseline="0" dirty="0" smtClean="0">
                <a:solidFill>
                  <a:schemeClr val="bg1"/>
                </a:solidFill>
                <a:latin typeface="Trebuchet MS" pitchFamily="34" charset="0"/>
              </a:rPr>
              <a:t> </a:t>
            </a:r>
            <a:r>
              <a:rPr lang="en-US" sz="3600" b="1" dirty="0" smtClean="0">
                <a:solidFill>
                  <a:schemeClr val="bg1"/>
                </a:solidFill>
                <a:latin typeface="Trebuchet MS" pitchFamily="34" charset="0"/>
              </a:rPr>
              <a:t>GUIDE</a:t>
            </a:r>
          </a:p>
          <a:p>
            <a:pPr algn="ctr"/>
            <a:r>
              <a:rPr lang="en-US" sz="3200" b="1" dirty="0" smtClean="0">
                <a:solidFill>
                  <a:srgbClr val="FFFF00"/>
                </a:solidFill>
                <a:latin typeface="Trebuchet MS" pitchFamily="34" charset="0"/>
              </a:rPr>
              <a:t>(--THIS SECTION DOES NOT PRINT--)</a:t>
            </a:r>
          </a:p>
          <a:p>
            <a:pPr algn="ctr"/>
            <a:endParaRPr lang="en-US" sz="2400" b="1" dirty="0" smtClean="0">
              <a:latin typeface="Trebuchet MS" pitchFamily="34" charset="0"/>
            </a:endParaRPr>
          </a:p>
          <a:p>
            <a:pPr defTabSz="3762188"/>
            <a:r>
              <a:rPr lang="en-US" sz="2400" dirty="0" smtClean="0">
                <a:latin typeface="Trebuchet MS" pitchFamily="34" charset="0"/>
              </a:rPr>
              <a:t>This PowerPoint</a:t>
            </a:r>
            <a:r>
              <a:rPr lang="en-US" sz="2400" baseline="0" dirty="0" smtClean="0">
                <a:latin typeface="Trebuchet MS" pitchFamily="34" charset="0"/>
              </a:rPr>
              <a:t> </a:t>
            </a:r>
            <a:r>
              <a:rPr lang="en-US" sz="2400" dirty="0" smtClean="0">
                <a:latin typeface="Trebuchet MS" pitchFamily="34" charset="0"/>
              </a:rPr>
              <a:t>2007 template produces</a:t>
            </a:r>
            <a:r>
              <a:rPr lang="en-US" sz="2400" baseline="0" dirty="0" smtClean="0">
                <a:latin typeface="Trebuchet MS" pitchFamily="34" charset="0"/>
              </a:rPr>
              <a:t> </a:t>
            </a:r>
            <a:r>
              <a:rPr lang="en-US" sz="2400" dirty="0" smtClean="0">
                <a:latin typeface="Trebuchet MS" pitchFamily="34" charset="0"/>
              </a:rPr>
              <a:t>a 48”x96” professional  poster. It</a:t>
            </a:r>
            <a:r>
              <a:rPr lang="en-US" sz="2400" baseline="0" dirty="0" smtClean="0">
                <a:latin typeface="Trebuchet MS" pitchFamily="34" charset="0"/>
              </a:rPr>
              <a:t> </a:t>
            </a:r>
            <a:r>
              <a:rPr lang="en-US" sz="2400" dirty="0" smtClean="0">
                <a:latin typeface="Trebuchet MS" pitchFamily="34" charset="0"/>
              </a:rPr>
              <a:t>will save you valuable time placing titles, subtitles,</a:t>
            </a:r>
            <a:r>
              <a:rPr lang="en-US" sz="2400" baseline="0" dirty="0" smtClean="0">
                <a:latin typeface="Trebuchet MS" pitchFamily="34" charset="0"/>
              </a:rPr>
              <a:t> text, and graphics</a:t>
            </a:r>
            <a:r>
              <a:rPr lang="en-US" sz="2400" dirty="0" smtClean="0">
                <a:latin typeface="Trebuchet MS" pitchFamily="34" charset="0"/>
              </a:rPr>
              <a:t>. </a:t>
            </a:r>
          </a:p>
          <a:p>
            <a:pPr defTabSz="3762188"/>
            <a:endParaRPr lang="en-US" sz="2400" dirty="0" smtClean="0">
              <a:latin typeface="Trebuchet MS" pitchFamily="34" charset="0"/>
            </a:endParaRPr>
          </a:p>
          <a:p>
            <a:pPr defTabSz="3762188"/>
            <a:r>
              <a:rPr lang="en-US" sz="2400" dirty="0" smtClean="0">
                <a:latin typeface="Trebuchet MS" pitchFamily="34" charset="0"/>
              </a:rPr>
              <a:t>Use it to create your presentation. Then send</a:t>
            </a:r>
            <a:r>
              <a:rPr lang="en-US" sz="2400" baseline="0" dirty="0" smtClean="0">
                <a:latin typeface="Trebuchet MS" pitchFamily="34" charset="0"/>
              </a:rPr>
              <a:t> it </a:t>
            </a:r>
            <a:r>
              <a:rPr lang="en-US" sz="2400" dirty="0" smtClean="0">
                <a:latin typeface="Trebuchet MS" pitchFamily="34" charset="0"/>
              </a:rPr>
              <a:t>to </a:t>
            </a:r>
            <a:r>
              <a:rPr lang="en-US" sz="2400" b="1" dirty="0" smtClean="0">
                <a:latin typeface="Trebuchet MS" pitchFamily="34" charset="0"/>
              </a:rPr>
              <a:t>PosterPresentations.com</a:t>
            </a:r>
            <a:r>
              <a:rPr lang="en-US" sz="2400" dirty="0" smtClean="0">
                <a:latin typeface="Trebuchet MS" pitchFamily="34" charset="0"/>
              </a:rPr>
              <a:t> for premium quality, same day affordable printing.</a:t>
            </a:r>
            <a:br>
              <a:rPr lang="en-US" sz="2400" dirty="0" smtClean="0">
                <a:latin typeface="Trebuchet MS" pitchFamily="34" charset="0"/>
              </a:rPr>
            </a:br>
            <a:endParaRPr lang="en-US" sz="2400" dirty="0" smtClean="0">
              <a:latin typeface="Trebuchet MS" pitchFamily="34" charset="0"/>
            </a:endParaRPr>
          </a:p>
          <a:p>
            <a:pPr defTabSz="3762188"/>
            <a:r>
              <a:rPr lang="en-US" sz="2400" dirty="0" smtClean="0">
                <a:latin typeface="Trebuchet MS" pitchFamily="34" charset="0"/>
              </a:rPr>
              <a:t>We provide a series of </a:t>
            </a:r>
            <a:r>
              <a:rPr lang="en-US" sz="2400" b="1" dirty="0" smtClean="0">
                <a:latin typeface="Trebuchet MS" pitchFamily="34" charset="0"/>
              </a:rPr>
              <a:t>online tutorials</a:t>
            </a:r>
            <a:r>
              <a:rPr lang="en-US" sz="2400" dirty="0" smtClean="0">
                <a:latin typeface="Trebuchet MS" pitchFamily="34" charset="0"/>
              </a:rPr>
              <a:t> that will guide you through the poster design process and answer your poster production questions. </a:t>
            </a:r>
          </a:p>
          <a:p>
            <a:pPr defTabSz="3762188"/>
            <a:endParaRPr lang="en-US" sz="2400" dirty="0" smtClean="0">
              <a:latin typeface="Trebuchet MS" pitchFamily="34" charset="0"/>
            </a:endParaRPr>
          </a:p>
          <a:p>
            <a:pPr defTabSz="3762188"/>
            <a:r>
              <a:rPr lang="en-US" sz="2400" dirty="0" smtClean="0">
                <a:latin typeface="Trebuchet MS" pitchFamily="34" charset="0"/>
              </a:rPr>
              <a:t>View our online</a:t>
            </a:r>
            <a:r>
              <a:rPr lang="en-US" sz="2400" baseline="0" dirty="0" smtClean="0">
                <a:latin typeface="Trebuchet MS" pitchFamily="34" charset="0"/>
              </a:rPr>
              <a:t> tutorials at:</a:t>
            </a:r>
            <a:r>
              <a:rPr lang="en-US" sz="2400" dirty="0" smtClean="0">
                <a:latin typeface="Trebuchet MS" pitchFamily="34" charset="0"/>
              </a:rPr>
              <a:t/>
            </a:r>
            <a:br>
              <a:rPr lang="en-US" sz="2400" dirty="0" smtClean="0">
                <a:latin typeface="Trebuchet MS" pitchFamily="34" charset="0"/>
              </a:rPr>
            </a:br>
            <a:r>
              <a:rPr lang="en-US" sz="2400" dirty="0" smtClean="0">
                <a:solidFill>
                  <a:srgbClr val="FFFF00"/>
                </a:solidFill>
                <a:latin typeface="Trebuchet MS" pitchFamily="34" charset="0"/>
              </a:rPr>
              <a:t> http://bit.ly/Poster_creation_help </a:t>
            </a:r>
            <a:r>
              <a:rPr lang="en-US" sz="2400" dirty="0" smtClean="0">
                <a:latin typeface="Trebuchet MS" pitchFamily="34" charset="0"/>
              </a:rPr>
              <a:t/>
            </a:r>
            <a:br>
              <a:rPr lang="en-US" sz="2400" dirty="0" smtClean="0">
                <a:latin typeface="Trebuchet MS" pitchFamily="34" charset="0"/>
              </a:rPr>
            </a:br>
            <a:r>
              <a:rPr lang="en-US" sz="2400" dirty="0" smtClean="0">
                <a:latin typeface="Trebuchet MS" pitchFamily="34" charset="0"/>
              </a:rPr>
              <a:t>(copy</a:t>
            </a:r>
            <a:r>
              <a:rPr lang="en-US" sz="2400" baseline="0" dirty="0" smtClean="0">
                <a:latin typeface="Trebuchet MS" pitchFamily="34" charset="0"/>
              </a:rPr>
              <a:t> and paste the link into your web browser).</a:t>
            </a:r>
          </a:p>
          <a:p>
            <a:pPr defTabSz="3762188"/>
            <a:endParaRPr lang="en-US" sz="2400" dirty="0" smtClean="0">
              <a:latin typeface="Trebuchet MS" pitchFamily="34" charset="0"/>
            </a:endParaRPr>
          </a:p>
          <a:p>
            <a:pPr defTabSz="3762188"/>
            <a:r>
              <a:rPr lang="en-US" sz="2400" dirty="0" smtClean="0">
                <a:latin typeface="Trebuchet MS" pitchFamily="34" charset="0"/>
              </a:rPr>
              <a:t>For assistance and to order your printed poster</a:t>
            </a:r>
            <a:r>
              <a:rPr lang="en-US" sz="2400" dirty="0" smtClean="0">
                <a:solidFill>
                  <a:schemeClr val="bg1"/>
                </a:solidFill>
                <a:latin typeface="Trebuchet MS" pitchFamily="34" charset="0"/>
              </a:rPr>
              <a:t> call </a:t>
            </a:r>
            <a:r>
              <a:rPr lang="en-US" sz="2400" b="1" dirty="0" smtClean="0">
                <a:solidFill>
                  <a:srgbClr val="FFFF00"/>
                </a:solidFill>
                <a:latin typeface="Trebuchet MS" pitchFamily="34" charset="0"/>
              </a:rPr>
              <a:t>PosterPresentations.com</a:t>
            </a:r>
            <a:r>
              <a:rPr lang="en-US" sz="2400" dirty="0" smtClean="0">
                <a:solidFill>
                  <a:srgbClr val="FFFF00"/>
                </a:solidFill>
                <a:latin typeface="Trebuchet MS" pitchFamily="34" charset="0"/>
              </a:rPr>
              <a:t> </a:t>
            </a:r>
            <a:r>
              <a:rPr lang="en-US" sz="2400" dirty="0" smtClean="0">
                <a:latin typeface="Trebuchet MS" pitchFamily="34" charset="0"/>
              </a:rPr>
              <a:t>at </a:t>
            </a:r>
            <a:r>
              <a:rPr lang="en-US" sz="3200" b="1" dirty="0" smtClean="0">
                <a:solidFill>
                  <a:srgbClr val="FFFF00"/>
                </a:solidFill>
                <a:latin typeface="Trebuchet MS" pitchFamily="34" charset="0"/>
              </a:rPr>
              <a:t>1.866.649.3004</a:t>
            </a:r>
          </a:p>
          <a:p>
            <a:pPr defTabSz="3762188"/>
            <a:endParaRPr lang="en-US" sz="32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3762188"/>
            <a:endParaRPr lang="en-US" sz="32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r>
              <a:rPr lang="en-US" sz="3600" b="1" dirty="0" smtClean="0">
                <a:solidFill>
                  <a:schemeClr val="bg1"/>
                </a:solidFill>
                <a:latin typeface="Trebuchet MS" pitchFamily="34" charset="0"/>
              </a:rPr>
              <a:t>Object Placeholders</a:t>
            </a:r>
          </a:p>
          <a:p>
            <a:pPr algn="ctr"/>
            <a:endParaRPr lang="en-US" sz="36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defTabSz="3762188"/>
            <a:r>
              <a:rPr lang="en-US" sz="2400" dirty="0" smtClean="0">
                <a:latin typeface="Trebuchet MS" pitchFamily="34" charset="0"/>
              </a:rPr>
              <a:t>Use the placeholders provided below to add new elements to your poster:</a:t>
            </a:r>
            <a:r>
              <a:rPr lang="en-US" sz="2400" baseline="0" dirty="0" smtClean="0">
                <a:latin typeface="Trebuchet MS" pitchFamily="34" charset="0"/>
              </a:rPr>
              <a:t> </a:t>
            </a:r>
            <a:r>
              <a:rPr lang="en-US" sz="2400" dirty="0" smtClean="0">
                <a:latin typeface="Trebuchet MS" pitchFamily="34" charset="0"/>
              </a:rPr>
              <a:t>Drag a placeholder onto the</a:t>
            </a:r>
            <a:r>
              <a:rPr lang="en-US" sz="2400" baseline="0" dirty="0" smtClean="0">
                <a:latin typeface="Trebuchet MS" pitchFamily="34" charset="0"/>
              </a:rPr>
              <a:t> poster area,</a:t>
            </a:r>
            <a:r>
              <a:rPr lang="en-US" sz="2400" dirty="0" smtClean="0">
                <a:latin typeface="Trebuchet MS" pitchFamily="34" charset="0"/>
              </a:rPr>
              <a:t> size it, and click it to edit.</a:t>
            </a:r>
          </a:p>
          <a:p>
            <a:pPr defTabSz="3762188"/>
            <a:endParaRPr lang="en-US" sz="2400" dirty="0" smtClean="0">
              <a:latin typeface="Trebuchet MS" pitchFamily="34" charset="0"/>
            </a:endParaRPr>
          </a:p>
          <a:p>
            <a:pPr defTabSz="3762188"/>
            <a:r>
              <a:rPr lang="en-US" sz="2400" b="1" dirty="0" smtClean="0">
                <a:solidFill>
                  <a:srgbClr val="FFFF00"/>
                </a:solidFill>
                <a:latin typeface="Trebuchet MS" pitchFamily="34" charset="0"/>
              </a:rPr>
              <a:t>Section Header placeholder</a:t>
            </a:r>
          </a:p>
          <a:p>
            <a:pPr defTabSz="3762188"/>
            <a:r>
              <a:rPr lang="en-US" sz="2400" dirty="0" smtClean="0">
                <a:latin typeface="Trebuchet MS" pitchFamily="34" charset="0"/>
              </a:rPr>
              <a:t>Use</a:t>
            </a:r>
            <a:r>
              <a:rPr lang="en-US" sz="2400" baseline="0" dirty="0" smtClean="0">
                <a:latin typeface="Trebuchet MS" pitchFamily="34" charset="0"/>
              </a:rPr>
              <a:t> section headers to separate topics or concepts within your presentation. </a:t>
            </a:r>
          </a:p>
          <a:p>
            <a:pPr defTabSz="3762188"/>
            <a:endParaRPr lang="en-US" sz="2400" baseline="0" dirty="0" smtClean="0">
              <a:latin typeface="Trebuchet MS" pitchFamily="34" charset="0"/>
            </a:endParaRPr>
          </a:p>
          <a:p>
            <a:pPr defTabSz="3762188"/>
            <a:endParaRPr lang="en-US" sz="2400" dirty="0" smtClean="0">
              <a:latin typeface="Trebuchet MS" pitchFamily="34" charset="0"/>
            </a:endParaRPr>
          </a:p>
          <a:p>
            <a:pPr defTabSz="3762188"/>
            <a:endParaRPr lang="en-US" sz="2400" dirty="0" smtClean="0">
              <a:latin typeface="Trebuchet MS" pitchFamily="34" charset="0"/>
            </a:endParaRPr>
          </a:p>
          <a:p>
            <a:pPr defTabSz="3762188"/>
            <a:endParaRPr lang="en-US" sz="24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3762188"/>
            <a:r>
              <a:rPr lang="en-US" sz="2400" b="1" dirty="0" smtClean="0">
                <a:solidFill>
                  <a:srgbClr val="FFFF00"/>
                </a:solidFill>
                <a:latin typeface="Trebuchet MS" pitchFamily="34" charset="0"/>
              </a:rPr>
              <a:t>Text placeholder</a:t>
            </a:r>
          </a:p>
          <a:p>
            <a:pPr defTabSz="3762188"/>
            <a:r>
              <a:rPr lang="en-US" sz="2400" baseline="0" dirty="0" smtClean="0">
                <a:latin typeface="Trebuchet MS" pitchFamily="34" charset="0"/>
              </a:rPr>
              <a:t>Move this preformatted text placeholder to the poster to add a new body of text.</a:t>
            </a:r>
          </a:p>
          <a:p>
            <a:pPr defTabSz="3762188"/>
            <a:endParaRPr lang="en-US" sz="2400" baseline="0" dirty="0" smtClean="0">
              <a:latin typeface="Trebuchet MS" pitchFamily="34" charset="0"/>
            </a:endParaRPr>
          </a:p>
          <a:p>
            <a:pPr defTabSz="3762188"/>
            <a:endParaRPr lang="en-US" sz="2400" baseline="0" dirty="0" smtClean="0">
              <a:latin typeface="Trebuchet MS" pitchFamily="34" charset="0"/>
            </a:endParaRPr>
          </a:p>
          <a:p>
            <a:pPr defTabSz="3762188"/>
            <a:endParaRPr lang="en-US" sz="2400" baseline="0" dirty="0" smtClean="0">
              <a:latin typeface="Trebuchet MS" pitchFamily="34" charset="0"/>
            </a:endParaRPr>
          </a:p>
          <a:p>
            <a:pPr defTabSz="3762188"/>
            <a:endParaRPr lang="en-US" sz="2400" baseline="0" dirty="0" smtClean="0">
              <a:latin typeface="Trebuchet MS" pitchFamily="34" charset="0"/>
            </a:endParaRPr>
          </a:p>
          <a:p>
            <a:pPr defTabSz="3762188"/>
            <a:r>
              <a:rPr lang="en-US" sz="2400" b="1" baseline="0" dirty="0" smtClean="0">
                <a:solidFill>
                  <a:srgbClr val="FFFF00"/>
                </a:solidFill>
                <a:latin typeface="Trebuchet MS" pitchFamily="34" charset="0"/>
              </a:rPr>
              <a:t>Picture placeholder</a:t>
            </a:r>
          </a:p>
          <a:p>
            <a:pPr defTabSz="3762188"/>
            <a:r>
              <a:rPr lang="en-US" sz="2400" baseline="0" dirty="0" smtClean="0">
                <a:latin typeface="Trebuchet MS" pitchFamily="34" charset="0"/>
              </a:rPr>
              <a:t>Move this graphic placeholder onto your poster, size it first, and then click it to add a picture to the poster.</a:t>
            </a:r>
          </a:p>
          <a:p>
            <a:pPr defTabSz="3762188"/>
            <a:endParaRPr lang="en-US" sz="2400" baseline="0" dirty="0" smtClean="0">
              <a:latin typeface="Trebuchet MS" pitchFamily="34" charset="0"/>
            </a:endParaRPr>
          </a:p>
          <a:p>
            <a:pPr defTabSz="3762188"/>
            <a:endParaRPr lang="en-US" sz="2400" baseline="0" dirty="0" smtClean="0">
              <a:latin typeface="Trebuchet MS" pitchFamily="34" charset="0"/>
            </a:endParaRPr>
          </a:p>
          <a:p>
            <a:pPr defTabSz="3762188"/>
            <a:endParaRPr lang="en-US" sz="2400" baseline="0" dirty="0" smtClean="0">
              <a:latin typeface="Trebuchet MS" pitchFamily="34" charset="0"/>
            </a:endParaRPr>
          </a:p>
          <a:p>
            <a:pPr algn="ctr"/>
            <a:endParaRPr lang="en-US" sz="36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36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36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36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defTabSz="3762188"/>
            <a:endParaRPr lang="en-US" sz="2400" dirty="0" smtClean="0">
              <a:latin typeface="Trebuchet MS" pitchFamily="34" charset="0"/>
            </a:endParaRPr>
          </a:p>
          <a:p>
            <a:pPr algn="ctr"/>
            <a:endParaRPr lang="en-US" sz="24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defTabSz="3762188"/>
            <a:endParaRPr lang="en-US" sz="24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endParaRPr lang="en-US" sz="3600" b="1" dirty="0">
              <a:latin typeface="Trebuchet MS" pitchFamily="34" charset="0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44222126" y="0"/>
            <a:ext cx="10050462" cy="219456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56747" tIns="313493" rIns="156747" bIns="156747" rtlCol="0" anchor="t" anchorCtr="0"/>
          <a:lstStyle/>
          <a:p>
            <a:pPr algn="ctr">
              <a:lnSpc>
                <a:spcPct val="100000"/>
              </a:lnSpc>
            </a:pPr>
            <a:r>
              <a:rPr lang="en-US" sz="3200" b="1" dirty="0" smtClean="0">
                <a:solidFill>
                  <a:schemeClr val="bg1"/>
                </a:solidFill>
                <a:latin typeface="Trebuchet MS" pitchFamily="34" charset="0"/>
              </a:rPr>
              <a:t>QUICK</a:t>
            </a:r>
            <a:r>
              <a:rPr lang="en-US" sz="3200" b="1" baseline="0" dirty="0" smtClean="0">
                <a:solidFill>
                  <a:schemeClr val="bg1"/>
                </a:solidFill>
                <a:latin typeface="Trebuchet MS" pitchFamily="34" charset="0"/>
              </a:rPr>
              <a:t> TIPS</a:t>
            </a:r>
            <a:endParaRPr lang="en-US" sz="32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>
              <a:lnSpc>
                <a:spcPct val="100000"/>
              </a:lnSpc>
            </a:pPr>
            <a:r>
              <a:rPr lang="en-US" sz="3200" b="1" dirty="0" smtClean="0">
                <a:solidFill>
                  <a:srgbClr val="FFFF00"/>
                </a:solidFill>
                <a:latin typeface="Trebuchet MS" pitchFamily="34" charset="0"/>
              </a:rPr>
              <a:t>(--THIS SECTION DOES NOT PRINT--)</a:t>
            </a:r>
          </a:p>
          <a:p>
            <a:pPr algn="ctr">
              <a:lnSpc>
                <a:spcPct val="100000"/>
              </a:lnSpc>
            </a:pPr>
            <a:endParaRPr lang="en-US" sz="2400" b="1" dirty="0" smtClean="0">
              <a:latin typeface="Trebuchet MS" pitchFamily="34" charset="0"/>
            </a:endParaRPr>
          </a:p>
          <a:p>
            <a:pPr defTabSz="4702170">
              <a:lnSpc>
                <a:spcPct val="100000"/>
              </a:lnSpc>
            </a:pPr>
            <a:r>
              <a:rPr lang="en-US" sz="2400" dirty="0" smtClean="0">
                <a:latin typeface="Trebuchet MS" pitchFamily="34" charset="0"/>
              </a:rPr>
              <a:t>This PowerPoint</a:t>
            </a:r>
            <a:r>
              <a:rPr lang="en-US" sz="2400" baseline="0" dirty="0" smtClean="0">
                <a:latin typeface="Trebuchet MS" pitchFamily="34" charset="0"/>
              </a:rPr>
              <a:t> template requires basic PowerPoint (version 2007 or newer) skills. Below is a list of commonly asked questions specific to this template. </a:t>
            </a:r>
            <a:br>
              <a:rPr lang="en-US" sz="2400" baseline="0" dirty="0" smtClean="0">
                <a:latin typeface="Trebuchet MS" pitchFamily="34" charset="0"/>
              </a:rPr>
            </a:br>
            <a:r>
              <a:rPr lang="en-US" sz="2400" baseline="0" dirty="0" smtClean="0">
                <a:latin typeface="Trebuchet MS" pitchFamily="34" charset="0"/>
              </a:rPr>
              <a:t>If you are using an older version of PowerPoint some template features may not work properly.</a:t>
            </a:r>
            <a:endParaRPr lang="en-US" sz="32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4702170">
              <a:lnSpc>
                <a:spcPct val="100000"/>
              </a:lnSpc>
            </a:pPr>
            <a:endParaRPr lang="en-US" sz="32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algn="ctr">
              <a:lnSpc>
                <a:spcPct val="100000"/>
              </a:lnSpc>
            </a:pPr>
            <a:r>
              <a:rPr lang="en-US" sz="3200" b="1" dirty="0" smtClean="0">
                <a:solidFill>
                  <a:schemeClr val="bg1"/>
                </a:solidFill>
                <a:latin typeface="Trebuchet MS" pitchFamily="34" charset="0"/>
              </a:rPr>
              <a:t>Using the template</a:t>
            </a:r>
            <a:endParaRPr lang="en-US" sz="3200" b="1" baseline="0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>
              <a:lnSpc>
                <a:spcPct val="100000"/>
              </a:lnSpc>
            </a:pPr>
            <a:endParaRPr lang="en-US" sz="24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marL="0" marR="0" indent="0" algn="l" defTabSz="4702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dirty="0" smtClean="0">
                <a:solidFill>
                  <a:srgbClr val="FFFF00"/>
                </a:solidFill>
                <a:latin typeface="Trebuchet MS" pitchFamily="34" charset="0"/>
              </a:rPr>
              <a:t>Verifying the quality of your graphics</a:t>
            </a:r>
          </a:p>
          <a:p>
            <a:pPr defTabSz="4702170">
              <a:lnSpc>
                <a:spcPct val="100000"/>
              </a:lnSpc>
            </a:pPr>
            <a:r>
              <a:rPr lang="en-US" sz="2400" dirty="0" smtClean="0">
                <a:latin typeface="Trebuchet MS" pitchFamily="34" charset="0"/>
              </a:rPr>
              <a:t>Go to the </a:t>
            </a:r>
            <a:r>
              <a:rPr lang="en-US" sz="2400" baseline="0" dirty="0" smtClean="0">
                <a:latin typeface="Trebuchet MS" pitchFamily="34" charset="0"/>
              </a:rPr>
              <a:t>VIEW menu and click on ZOOM to set your preferred magnification. This template is at 50% the size of the final poster. All text and graphics will be printed at 200% their size. To see what your poster will look like when printed, set the zoom to 200% and evaluate the quality of all your graphics before you submit your poster for printing.</a:t>
            </a:r>
            <a:br>
              <a:rPr lang="en-US" sz="2400" baseline="0" dirty="0" smtClean="0">
                <a:latin typeface="Trebuchet MS" pitchFamily="34" charset="0"/>
              </a:rPr>
            </a:br>
            <a:endParaRPr lang="en-US" sz="2400" baseline="0" dirty="0" smtClean="0">
              <a:latin typeface="Trebuchet MS" pitchFamily="34" charset="0"/>
            </a:endParaRPr>
          </a:p>
          <a:p>
            <a:pPr defTabSz="4702170">
              <a:lnSpc>
                <a:spcPct val="100000"/>
              </a:lnSpc>
            </a:pPr>
            <a:r>
              <a:rPr lang="en-US" sz="2400" b="1" dirty="0" smtClean="0">
                <a:solidFill>
                  <a:srgbClr val="FFFF00"/>
                </a:solidFill>
                <a:latin typeface="Trebuchet MS" pitchFamily="34" charset="0"/>
              </a:rPr>
              <a:t>Using the placeholders</a:t>
            </a:r>
          </a:p>
          <a:p>
            <a:pPr defTabSz="4702170">
              <a:lnSpc>
                <a:spcPct val="100000"/>
              </a:lnSpc>
            </a:pPr>
            <a:r>
              <a:rPr lang="en-US" sz="2400" baseline="0" dirty="0" smtClean="0">
                <a:latin typeface="Trebuchet MS" pitchFamily="34" charset="0"/>
              </a:rPr>
              <a:t>To add text to this template click inside a placeholder and type in or paste your text. To move a placeholder, click on it </a:t>
            </a:r>
            <a:r>
              <a:rPr lang="en-US" sz="2400" u="sng" baseline="0" dirty="0" smtClean="0">
                <a:latin typeface="Trebuchet MS" pitchFamily="34" charset="0"/>
              </a:rPr>
              <a:t>once</a:t>
            </a:r>
            <a:r>
              <a:rPr lang="en-US" sz="2400" baseline="0" dirty="0" smtClean="0">
                <a:latin typeface="Trebuchet MS" pitchFamily="34" charset="0"/>
              </a:rPr>
              <a:t> (to select it), place your cursor on its frame and your cursor will change to this symbol:         Then, click </a:t>
            </a:r>
            <a:r>
              <a:rPr lang="en-US" sz="2400" u="sng" baseline="0" dirty="0" smtClean="0">
                <a:latin typeface="Trebuchet MS" pitchFamily="34" charset="0"/>
              </a:rPr>
              <a:t>once</a:t>
            </a:r>
            <a:r>
              <a:rPr lang="en-US" sz="2400" baseline="0" dirty="0" smtClean="0">
                <a:latin typeface="Trebuchet MS" pitchFamily="34" charset="0"/>
              </a:rPr>
              <a:t> and drag it to its new location where you can resize it as needed. Additional placeholders can be found on the left side of this template.</a:t>
            </a:r>
          </a:p>
          <a:p>
            <a:pPr defTabSz="4702170">
              <a:lnSpc>
                <a:spcPct val="100000"/>
              </a:lnSpc>
            </a:pPr>
            <a:endParaRPr lang="en-US" sz="2400" b="1" baseline="0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4702170">
              <a:lnSpc>
                <a:spcPct val="100000"/>
              </a:lnSpc>
            </a:pPr>
            <a:r>
              <a:rPr lang="en-US" sz="2400" b="1" baseline="0" dirty="0" smtClean="0">
                <a:solidFill>
                  <a:srgbClr val="FFFF00"/>
                </a:solidFill>
                <a:latin typeface="Trebuchet MS" pitchFamily="34" charset="0"/>
              </a:rPr>
              <a:t>Modifying the layout</a:t>
            </a:r>
          </a:p>
          <a:p>
            <a:pPr defTabSz="4702170">
              <a:lnSpc>
                <a:spcPct val="100000"/>
              </a:lnSpc>
            </a:pPr>
            <a:r>
              <a:rPr lang="en-US" sz="2400" dirty="0" smtClean="0">
                <a:latin typeface="Trebuchet MS" pitchFamily="34" charset="0"/>
              </a:rPr>
              <a:t>This template has four </a:t>
            </a:r>
            <a:r>
              <a:rPr lang="en-US" sz="2400" baseline="0" dirty="0" smtClean="0">
                <a:latin typeface="Trebuchet MS" pitchFamily="34" charset="0"/>
              </a:rPr>
              <a:t>different </a:t>
            </a:r>
          </a:p>
          <a:p>
            <a:pPr defTabSz="4702170">
              <a:lnSpc>
                <a:spcPct val="100000"/>
              </a:lnSpc>
            </a:pPr>
            <a:r>
              <a:rPr lang="en-US" sz="2400" baseline="0" dirty="0" smtClean="0">
                <a:latin typeface="Trebuchet MS" pitchFamily="34" charset="0"/>
              </a:rPr>
              <a:t>column layouts. </a:t>
            </a:r>
            <a:r>
              <a:rPr lang="en-US" sz="2400" u="sng" baseline="0" dirty="0" smtClean="0">
                <a:latin typeface="Trebuchet MS" pitchFamily="34" charset="0"/>
              </a:rPr>
              <a:t>Right-click</a:t>
            </a:r>
            <a:r>
              <a:rPr lang="en-US" sz="2400" baseline="0" dirty="0" smtClean="0">
                <a:latin typeface="Trebuchet MS" pitchFamily="34" charset="0"/>
              </a:rPr>
              <a:t> your</a:t>
            </a:r>
          </a:p>
          <a:p>
            <a:pPr defTabSz="4702170">
              <a:lnSpc>
                <a:spcPct val="100000"/>
              </a:lnSpc>
            </a:pPr>
            <a:r>
              <a:rPr lang="en-US" sz="2400" baseline="0" dirty="0" smtClean="0">
                <a:latin typeface="Trebuchet MS" pitchFamily="34" charset="0"/>
              </a:rPr>
              <a:t>Mouse on the background and </a:t>
            </a:r>
          </a:p>
          <a:p>
            <a:pPr defTabSz="4702170">
              <a:lnSpc>
                <a:spcPct val="100000"/>
              </a:lnSpc>
            </a:pPr>
            <a:r>
              <a:rPr lang="en-US" sz="2400" baseline="0" dirty="0" smtClean="0">
                <a:latin typeface="Trebuchet MS" pitchFamily="34" charset="0"/>
              </a:rPr>
              <a:t>click on “Layout” to see the layout </a:t>
            </a:r>
          </a:p>
          <a:p>
            <a:pPr defTabSz="4702170">
              <a:lnSpc>
                <a:spcPct val="100000"/>
              </a:lnSpc>
            </a:pPr>
            <a:r>
              <a:rPr lang="en-US" sz="2400" baseline="0" dirty="0" smtClean="0">
                <a:latin typeface="Trebuchet MS" pitchFamily="34" charset="0"/>
              </a:rPr>
              <a:t>options.  The columns in the provided </a:t>
            </a:r>
          </a:p>
          <a:p>
            <a:pPr defTabSz="4702170">
              <a:lnSpc>
                <a:spcPct val="100000"/>
              </a:lnSpc>
            </a:pPr>
            <a:r>
              <a:rPr lang="en-US" sz="2400" baseline="0" dirty="0" smtClean="0">
                <a:latin typeface="Trebuchet MS" pitchFamily="34" charset="0"/>
              </a:rPr>
              <a:t>layouts are fixed and cannot be moved but advanced users can modify any layout by going to VIEW and then SLIDE MASTER.</a:t>
            </a:r>
          </a:p>
          <a:p>
            <a:pPr marL="0" marR="0" indent="0" algn="l" defTabSz="4702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400" baseline="0" dirty="0" smtClean="0">
              <a:latin typeface="Trebuchet MS" pitchFamily="34" charset="0"/>
            </a:endParaRPr>
          </a:p>
          <a:p>
            <a:pPr defTabSz="4702170">
              <a:lnSpc>
                <a:spcPct val="100000"/>
              </a:lnSpc>
            </a:pPr>
            <a:r>
              <a:rPr lang="en-US" sz="2400" b="1" baseline="0" dirty="0" smtClean="0">
                <a:solidFill>
                  <a:srgbClr val="FFFF00"/>
                </a:solidFill>
                <a:latin typeface="Trebuchet MS" pitchFamily="34" charset="0"/>
              </a:rPr>
              <a:t>Importing text and graphics from external sources</a:t>
            </a:r>
          </a:p>
          <a:p>
            <a:pPr defTabSz="4702170">
              <a:lnSpc>
                <a:spcPct val="100000"/>
              </a:lnSpc>
            </a:pPr>
            <a:r>
              <a:rPr lang="en-US" sz="2400" b="1" u="sng" baseline="0" dirty="0" smtClean="0">
                <a:latin typeface="Trebuchet MS" pitchFamily="34" charset="0"/>
              </a:rPr>
              <a:t>TEXT: </a:t>
            </a:r>
            <a:r>
              <a:rPr lang="en-US" sz="2400" baseline="0" dirty="0" smtClean="0">
                <a:latin typeface="Trebuchet MS" pitchFamily="34" charset="0"/>
              </a:rPr>
              <a:t>Paste or type your text into a pre-existing placeholder or drag in a new placeholder from the left side of the template. Move it anywhere as needed.</a:t>
            </a:r>
          </a:p>
          <a:p>
            <a:pPr defTabSz="4702170">
              <a:lnSpc>
                <a:spcPct val="100000"/>
              </a:lnSpc>
            </a:pPr>
            <a:r>
              <a:rPr lang="en-US" sz="2400" b="1" u="sng" baseline="0" dirty="0" smtClean="0">
                <a:latin typeface="Trebuchet MS" pitchFamily="34" charset="0"/>
              </a:rPr>
              <a:t>PHOTOS: </a:t>
            </a:r>
            <a:r>
              <a:rPr lang="en-US" sz="2400" baseline="0" dirty="0" smtClean="0">
                <a:latin typeface="Trebuchet MS" pitchFamily="34" charset="0"/>
              </a:rPr>
              <a:t>Drag in a picture placeholder, size it </a:t>
            </a:r>
            <a:r>
              <a:rPr lang="en-US" sz="2400" u="sng" baseline="0" dirty="0" smtClean="0">
                <a:latin typeface="Trebuchet MS" pitchFamily="34" charset="0"/>
              </a:rPr>
              <a:t>first</a:t>
            </a:r>
            <a:r>
              <a:rPr lang="en-US" sz="2400" baseline="0" dirty="0" smtClean="0">
                <a:latin typeface="Trebuchet MS" pitchFamily="34" charset="0"/>
              </a:rPr>
              <a:t>, click in it and insert a photo from the menu.</a:t>
            </a:r>
          </a:p>
          <a:p>
            <a:pPr defTabSz="4702170">
              <a:lnSpc>
                <a:spcPct val="100000"/>
              </a:lnSpc>
            </a:pPr>
            <a:r>
              <a:rPr lang="en-US" sz="2400" b="1" u="sng" baseline="0" dirty="0" smtClean="0">
                <a:latin typeface="Trebuchet MS" pitchFamily="34" charset="0"/>
              </a:rPr>
              <a:t>TABLES: </a:t>
            </a:r>
            <a:r>
              <a:rPr lang="en-US" sz="2400" baseline="0" dirty="0" smtClean="0">
                <a:latin typeface="Trebuchet MS" pitchFamily="34" charset="0"/>
              </a:rPr>
              <a:t>You can copy and paste a table from an external document onto this poster template. To make the text fit better in the cells of an imported table, </a:t>
            </a:r>
            <a:r>
              <a:rPr lang="en-US" sz="2400" u="sng" baseline="0" dirty="0" smtClean="0">
                <a:latin typeface="Trebuchet MS" pitchFamily="34" charset="0"/>
              </a:rPr>
              <a:t>right-click</a:t>
            </a:r>
            <a:r>
              <a:rPr lang="en-US" sz="2400" baseline="0" dirty="0" smtClean="0">
                <a:latin typeface="Trebuchet MS" pitchFamily="34" charset="0"/>
              </a:rPr>
              <a:t> on the table, click FORMAT SHAPE  then click on TEXT BOX and change the INTERNAL MARGIN values to 0.25</a:t>
            </a:r>
          </a:p>
          <a:p>
            <a:pPr defTabSz="4702170">
              <a:lnSpc>
                <a:spcPct val="100000"/>
              </a:lnSpc>
            </a:pPr>
            <a:endParaRPr lang="en-US" sz="2400" baseline="0" dirty="0" smtClean="0">
              <a:latin typeface="Trebuchet MS" pitchFamily="34" charset="0"/>
            </a:endParaRPr>
          </a:p>
          <a:p>
            <a:pPr defTabSz="3134780"/>
            <a:r>
              <a:rPr lang="en-US" sz="2400" b="1" baseline="0" dirty="0" smtClean="0">
                <a:solidFill>
                  <a:srgbClr val="FFFF00"/>
                </a:solidFill>
                <a:latin typeface="Trebuchet MS" pitchFamily="34" charset="0"/>
              </a:rPr>
              <a:t>Modifying the color scheme</a:t>
            </a:r>
          </a:p>
          <a:p>
            <a:pPr defTabSz="3134780"/>
            <a:r>
              <a:rPr lang="en-US" sz="2400" baseline="0" dirty="0" smtClean="0">
                <a:latin typeface="Trebuchet MS" pitchFamily="34" charset="0"/>
              </a:rPr>
              <a:t>To change the color scheme of this template go to the “Design” menu and click on “Colors”. You can choose from the provide color combinations or you can create your own.</a:t>
            </a:r>
          </a:p>
          <a:p>
            <a:pPr defTabSz="4702170">
              <a:lnSpc>
                <a:spcPct val="100000"/>
              </a:lnSpc>
            </a:pPr>
            <a:endParaRPr lang="en-US" sz="2400" baseline="0" dirty="0" smtClean="0">
              <a:latin typeface="Trebuchet MS" pitchFamily="34" charset="0"/>
            </a:endParaRPr>
          </a:p>
          <a:p>
            <a:pPr defTabSz="3762188">
              <a:lnSpc>
                <a:spcPct val="100000"/>
              </a:lnSpc>
            </a:pPr>
            <a:endParaRPr lang="en-US" sz="1600" baseline="0" dirty="0" smtClean="0">
              <a:latin typeface="Trebuchet MS" pitchFamily="34" charset="0"/>
            </a:endParaRPr>
          </a:p>
          <a:p>
            <a:pPr defTabSz="3762188">
              <a:lnSpc>
                <a:spcPct val="100000"/>
              </a:lnSpc>
            </a:pPr>
            <a:endParaRPr lang="en-US" sz="1600" dirty="0" smtClean="0">
              <a:latin typeface="Trebuchet MS" pitchFamily="34" charset="0"/>
            </a:endParaRPr>
          </a:p>
          <a:p>
            <a:pPr algn="ctr">
              <a:lnSpc>
                <a:spcPct val="100000"/>
              </a:lnSpc>
            </a:pPr>
            <a:endParaRPr lang="en-US" sz="16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defTabSz="3762188">
              <a:lnSpc>
                <a:spcPct val="100000"/>
              </a:lnSpc>
            </a:pPr>
            <a:endParaRPr lang="en-US" sz="16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algn="ctr">
              <a:lnSpc>
                <a:spcPct val="100000"/>
              </a:lnSpc>
            </a:pPr>
            <a:endParaRPr lang="en-US" sz="2400" b="1" dirty="0">
              <a:latin typeface="Trebuchet MS" pitchFamily="34" charset="0"/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-9550399" y="15668173"/>
            <a:ext cx="8240766" cy="52427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8374" tIns="39186" rIns="78374" bIns="39186" rtlCol="0" anchor="ctr"/>
          <a:lstStyle/>
          <a:p>
            <a:pPr algn="ctr"/>
            <a:endParaRPr lang="en-US"/>
          </a:p>
        </p:txBody>
      </p:sp>
      <p:pic>
        <p:nvPicPr>
          <p:cNvPr id="6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945914" y="10803304"/>
            <a:ext cx="3990850" cy="203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550764" y="9243531"/>
            <a:ext cx="590550" cy="2921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sp>
        <p:nvSpPr>
          <p:cNvPr id="71" name="TextBox 70"/>
          <p:cNvSpPr txBox="1"/>
          <p:nvPr/>
        </p:nvSpPr>
        <p:spPr>
          <a:xfrm>
            <a:off x="44559664" y="20193995"/>
            <a:ext cx="9160286" cy="1468941"/>
          </a:xfrm>
          <a:prstGeom prst="rect">
            <a:avLst/>
          </a:prstGeom>
          <a:noFill/>
        </p:spPr>
        <p:txBody>
          <a:bodyPr wrap="square" lIns="78374" tIns="39186" rIns="78374" bIns="39186" rtlCol="0">
            <a:spAutoFit/>
          </a:bodyPr>
          <a:lstStyle/>
          <a:p>
            <a:pPr>
              <a:lnSpc>
                <a:spcPts val="2700"/>
              </a:lnSpc>
            </a:pPr>
            <a:r>
              <a:rPr lang="en-US" sz="3000" dirty="0" smtClean="0">
                <a:solidFill>
                  <a:schemeClr val="bg1"/>
                </a:solidFill>
              </a:rPr>
              <a:t>© 2012 PosterPresentations.com</a:t>
            </a:r>
            <a:br>
              <a:rPr lang="en-US" sz="3000" dirty="0" smtClean="0">
                <a:solidFill>
                  <a:schemeClr val="bg1"/>
                </a:solidFill>
              </a:rPr>
            </a:br>
            <a:r>
              <a:rPr lang="en-US" sz="3000" dirty="0" smtClean="0">
                <a:solidFill>
                  <a:schemeClr val="bg1"/>
                </a:solidFill>
              </a:rPr>
              <a:t>    </a:t>
            </a:r>
            <a:r>
              <a:rPr lang="en-US" sz="2700" dirty="0" smtClean="0">
                <a:solidFill>
                  <a:schemeClr val="bg1"/>
                </a:solidFill>
              </a:rPr>
              <a:t>2117 Fourth Street ,</a:t>
            </a:r>
            <a:r>
              <a:rPr lang="en-US" sz="2700" baseline="0" dirty="0" smtClean="0">
                <a:solidFill>
                  <a:schemeClr val="bg1"/>
                </a:solidFill>
              </a:rPr>
              <a:t> Unit C</a:t>
            </a:r>
            <a:br>
              <a:rPr lang="en-US" sz="2700" baseline="0" dirty="0" smtClean="0">
                <a:solidFill>
                  <a:schemeClr val="bg1"/>
                </a:solidFill>
              </a:rPr>
            </a:br>
            <a:r>
              <a:rPr lang="en-US" sz="2700" baseline="0" dirty="0" smtClean="0">
                <a:solidFill>
                  <a:schemeClr val="bg1"/>
                </a:solidFill>
              </a:rPr>
              <a:t>    Berkeley  CA  94710</a:t>
            </a:r>
            <a:br>
              <a:rPr lang="en-US" sz="2700" baseline="0" dirty="0" smtClean="0">
                <a:solidFill>
                  <a:schemeClr val="bg1"/>
                </a:solidFill>
              </a:rPr>
            </a:br>
            <a:r>
              <a:rPr lang="en-US" sz="2700" baseline="0" dirty="0" smtClean="0">
                <a:solidFill>
                  <a:schemeClr val="bg1"/>
                </a:solidFill>
              </a:rPr>
              <a:t>    </a:t>
            </a:r>
            <a:r>
              <a:rPr lang="en-US" sz="2700" b="1" baseline="0" dirty="0" smtClean="0">
                <a:solidFill>
                  <a:srgbClr val="FFFF00"/>
                </a:solidFill>
              </a:rPr>
              <a:t>posterpresenter@gmail.com</a:t>
            </a:r>
            <a:endParaRPr lang="en-US" sz="3000" b="1" dirty="0">
              <a:solidFill>
                <a:srgbClr val="FFFF00"/>
              </a:solidFill>
            </a:endParaRPr>
          </a:p>
        </p:txBody>
      </p:sp>
      <p:grpSp>
        <p:nvGrpSpPr>
          <p:cNvPr id="72" name="Group 71"/>
          <p:cNvGrpSpPr/>
          <p:nvPr/>
        </p:nvGrpSpPr>
        <p:grpSpPr>
          <a:xfrm>
            <a:off x="-9966958" y="20622171"/>
            <a:ext cx="9234440" cy="909776"/>
            <a:chOff x="44242388" y="28054064"/>
            <a:chExt cx="9771400" cy="1155212"/>
          </a:xfrm>
        </p:grpSpPr>
        <p:sp>
          <p:nvSpPr>
            <p:cNvPr id="106" name="Rounded Rectangle 105"/>
            <p:cNvSpPr/>
            <p:nvPr userDrawn="1"/>
          </p:nvSpPr>
          <p:spPr>
            <a:xfrm>
              <a:off x="44242388" y="28054064"/>
              <a:ext cx="9771397" cy="1090621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2194451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4388900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6583351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8777801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10972252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13166703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15361152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17555603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pic>
          <p:nvPicPr>
            <p:cNvPr id="107" name="Picture 106" descr="http://t2.gstatic.com/images?q=tbn:ANd9GcR4APHC6TT9w54M2zn_pvCiBxUNcspYPoVxirLRphBoJabfSvu7zw">
              <a:hlinkClick r:id="rId5"/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44341112" y="28126638"/>
              <a:ext cx="914400" cy="914400"/>
            </a:xfrm>
            <a:prstGeom prst="rect">
              <a:avLst/>
            </a:prstGeom>
            <a:noFill/>
          </p:spPr>
        </p:pic>
        <p:sp>
          <p:nvSpPr>
            <p:cNvPr id="108" name="TextBox 32"/>
            <p:cNvSpPr txBox="1"/>
            <p:nvPr userDrawn="1"/>
          </p:nvSpPr>
          <p:spPr>
            <a:xfrm>
              <a:off x="45342599" y="28154096"/>
              <a:ext cx="8671189" cy="10551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194451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4388900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6583351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8777801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0972252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3166703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5361152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17555603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400" dirty="0" smtClean="0">
                  <a:solidFill>
                    <a:schemeClr val="tx2"/>
                  </a:solidFill>
                  <a:latin typeface="Trebuchet MS" pitchFamily="34" charset="0"/>
                </a:rPr>
                <a:t>Student</a:t>
              </a:r>
              <a:r>
                <a:rPr lang="en-US" sz="2400" baseline="0" dirty="0" smtClean="0">
                  <a:solidFill>
                    <a:schemeClr val="tx2"/>
                  </a:solidFill>
                  <a:latin typeface="Trebuchet MS" pitchFamily="34" charset="0"/>
                </a:rPr>
                <a:t> discounts are available on our </a:t>
              </a:r>
              <a:r>
                <a:rPr lang="en-US" sz="2400" baseline="0" dirty="0" err="1" smtClean="0">
                  <a:solidFill>
                    <a:schemeClr val="tx2"/>
                  </a:solidFill>
                  <a:latin typeface="Trebuchet MS" pitchFamily="34" charset="0"/>
                </a:rPr>
                <a:t>Facebook</a:t>
              </a:r>
              <a:r>
                <a:rPr lang="en-US" sz="2400" baseline="0" dirty="0" smtClean="0">
                  <a:solidFill>
                    <a:schemeClr val="tx2"/>
                  </a:solidFill>
                  <a:latin typeface="Trebuchet MS" pitchFamily="34" charset="0"/>
                </a:rPr>
                <a:t> page.</a:t>
              </a:r>
              <a:br>
                <a:rPr lang="en-US" sz="2400" baseline="0" dirty="0" smtClean="0">
                  <a:solidFill>
                    <a:schemeClr val="tx2"/>
                  </a:solidFill>
                  <a:latin typeface="Trebuchet MS" pitchFamily="34" charset="0"/>
                </a:rPr>
              </a:br>
              <a:r>
                <a:rPr lang="en-US" sz="2400" baseline="0" dirty="0" smtClean="0">
                  <a:solidFill>
                    <a:schemeClr val="tx2"/>
                  </a:solidFill>
                  <a:latin typeface="Trebuchet MS" pitchFamily="34" charset="0"/>
                </a:rPr>
                <a:t>Go to </a:t>
              </a:r>
              <a:r>
                <a:rPr lang="en-US" sz="2400" u="sng" baseline="0" dirty="0" smtClean="0">
                  <a:solidFill>
                    <a:schemeClr val="tx2"/>
                  </a:solidFill>
                  <a:latin typeface="Trebuchet MS" pitchFamily="34" charset="0"/>
                </a:rPr>
                <a:t>PosterPresentations.com</a:t>
              </a:r>
              <a:r>
                <a:rPr lang="en-US" sz="2400" baseline="0" dirty="0" smtClean="0">
                  <a:solidFill>
                    <a:schemeClr val="tx2"/>
                  </a:solidFill>
                  <a:latin typeface="Trebuchet MS" pitchFamily="34" charset="0"/>
                </a:rPr>
                <a:t> and click on the FB icon</a:t>
              </a:r>
              <a:endParaRPr lang="en-US" sz="2400" b="1" dirty="0">
                <a:solidFill>
                  <a:schemeClr val="tx2"/>
                </a:solidFill>
                <a:latin typeface="Trebuchet MS" pitchFamily="34" charset="0"/>
              </a:endParaRPr>
            </a:p>
          </p:txBody>
        </p:sp>
      </p:grpSp>
      <p:cxnSp>
        <p:nvCxnSpPr>
          <p:cNvPr id="109" name="Straight Connector 108"/>
          <p:cNvCxnSpPr/>
          <p:nvPr/>
        </p:nvCxnSpPr>
        <p:spPr>
          <a:xfrm>
            <a:off x="-10402388" y="8621486"/>
            <a:ext cx="10050462" cy="1588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44222126" y="3755571"/>
            <a:ext cx="10050462" cy="1588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>
            <a:off x="44222126" y="19854949"/>
            <a:ext cx="10050462" cy="1588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33"/>
          <p:cNvSpPr>
            <a:spLocks noChangeArrowheads="1"/>
          </p:cNvSpPr>
          <p:nvPr userDrawn="1"/>
        </p:nvSpPr>
        <p:spPr bwMode="auto">
          <a:xfrm>
            <a:off x="35171063" y="3458537"/>
            <a:ext cx="8278812" cy="17830800"/>
          </a:xfrm>
          <a:prstGeom prst="roundRect">
            <a:avLst>
              <a:gd name="adj" fmla="val 4738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0">
                <a:srgbClr val="CDD2DE"/>
              </a:gs>
              <a:gs pos="100000">
                <a:srgbClr val="F3F5FA"/>
              </a:gs>
            </a:gsLst>
            <a:lin ang="16200000" scaled="1"/>
          </a:gra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78374" tIns="39186" rIns="78374" bIns="39186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9" name="Rectangle 33"/>
          <p:cNvSpPr>
            <a:spLocks noChangeArrowheads="1"/>
          </p:cNvSpPr>
          <p:nvPr userDrawn="1"/>
        </p:nvSpPr>
        <p:spPr bwMode="auto">
          <a:xfrm>
            <a:off x="17822863" y="3458537"/>
            <a:ext cx="8278812" cy="8602717"/>
          </a:xfrm>
          <a:prstGeom prst="roundRect">
            <a:avLst>
              <a:gd name="adj" fmla="val 4738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0">
                <a:srgbClr val="CDD2DE"/>
              </a:gs>
              <a:gs pos="100000">
                <a:srgbClr val="F3F5FA"/>
              </a:gs>
            </a:gsLst>
            <a:lin ang="16200000" scaled="1"/>
          </a:gra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78374" tIns="39186" rIns="78374" bIns="39186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1" name="Rectangle 33"/>
          <p:cNvSpPr>
            <a:spLocks noChangeArrowheads="1"/>
          </p:cNvSpPr>
          <p:nvPr userDrawn="1"/>
        </p:nvSpPr>
        <p:spPr bwMode="auto">
          <a:xfrm>
            <a:off x="26496963" y="3458537"/>
            <a:ext cx="8278812" cy="8602717"/>
          </a:xfrm>
          <a:prstGeom prst="roundRect">
            <a:avLst>
              <a:gd name="adj" fmla="val 4738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0">
                <a:srgbClr val="CDD2DE"/>
              </a:gs>
              <a:gs pos="100000">
                <a:srgbClr val="F3F5FA"/>
              </a:gs>
            </a:gsLst>
            <a:lin ang="16200000" scaled="1"/>
          </a:gra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78374" tIns="39186" rIns="78374" bIns="39186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2" name="Rectangle 33"/>
          <p:cNvSpPr>
            <a:spLocks noChangeArrowheads="1"/>
          </p:cNvSpPr>
          <p:nvPr userDrawn="1"/>
        </p:nvSpPr>
        <p:spPr bwMode="auto">
          <a:xfrm>
            <a:off x="9148763" y="12686620"/>
            <a:ext cx="8278812" cy="8602717"/>
          </a:xfrm>
          <a:prstGeom prst="roundRect">
            <a:avLst>
              <a:gd name="adj" fmla="val 4738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0">
                <a:srgbClr val="CDD2DE"/>
              </a:gs>
              <a:gs pos="100000">
                <a:srgbClr val="F3F5FA"/>
              </a:gs>
            </a:gsLst>
            <a:lin ang="16200000" scaled="1"/>
          </a:gra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78374" tIns="39186" rIns="78374" bIns="39186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3" name="Rectangle 33"/>
          <p:cNvSpPr>
            <a:spLocks noChangeArrowheads="1"/>
          </p:cNvSpPr>
          <p:nvPr userDrawn="1"/>
        </p:nvSpPr>
        <p:spPr bwMode="auto">
          <a:xfrm>
            <a:off x="17822863" y="12686620"/>
            <a:ext cx="8278812" cy="8602717"/>
          </a:xfrm>
          <a:prstGeom prst="roundRect">
            <a:avLst>
              <a:gd name="adj" fmla="val 4738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0">
                <a:srgbClr val="CDD2DE"/>
              </a:gs>
              <a:gs pos="100000">
                <a:srgbClr val="F3F5FA"/>
              </a:gs>
            </a:gsLst>
            <a:lin ang="16200000" scaled="1"/>
          </a:gra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78374" tIns="39186" rIns="78374" bIns="39186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9" name="Rectangle 33"/>
          <p:cNvSpPr>
            <a:spLocks noChangeArrowheads="1"/>
          </p:cNvSpPr>
          <p:nvPr userDrawn="1"/>
        </p:nvSpPr>
        <p:spPr bwMode="auto">
          <a:xfrm>
            <a:off x="26496963" y="12686620"/>
            <a:ext cx="8278812" cy="8602717"/>
          </a:xfrm>
          <a:prstGeom prst="roundRect">
            <a:avLst>
              <a:gd name="adj" fmla="val 4738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0">
                <a:srgbClr val="CDD2DE"/>
              </a:gs>
              <a:gs pos="100000">
                <a:srgbClr val="F3F5FA"/>
              </a:gs>
            </a:gsLst>
            <a:lin ang="16200000" scaled="1"/>
          </a:gra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78374" tIns="39186" rIns="78374" bIns="39186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8" name="Rectangle 27"/>
          <p:cNvSpPr/>
          <p:nvPr userDrawn="1"/>
        </p:nvSpPr>
        <p:spPr>
          <a:xfrm>
            <a:off x="-9550399" y="13087393"/>
            <a:ext cx="8240766" cy="52427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8374" tIns="39186" rIns="78374" bIns="39186"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iming>
    <p:tnLst>
      <p:par>
        <p:cTn id="1" dur="indefinite" restart="never" nodeType="tmRoot"/>
      </p:par>
    </p:tnLst>
  </p:timing>
  <p:txStyles>
    <p:titleStyle>
      <a:lvl1pPr algn="ctr" defTabSz="3761915" rtl="0" eaLnBrk="1" latinLnBrk="0" hangingPunct="1">
        <a:spcBef>
          <a:spcPct val="0"/>
        </a:spcBef>
        <a:buNone/>
        <a:defRPr sz="7500" kern="1200">
          <a:solidFill>
            <a:schemeClr val="bg1"/>
          </a:solidFill>
          <a:latin typeface="Trebuchet MS" pitchFamily="34" charset="0"/>
          <a:ea typeface="+mj-ea"/>
          <a:cs typeface="+mj-cs"/>
        </a:defRPr>
      </a:lvl1pPr>
    </p:titleStyle>
    <p:bodyStyle>
      <a:lvl1pPr marL="1410719" indent="-1410719" algn="l" defTabSz="3761915" rtl="0" eaLnBrk="1" latinLnBrk="0" hangingPunct="1">
        <a:spcBef>
          <a:spcPct val="20000"/>
        </a:spcBef>
        <a:buFont typeface="Arial" pitchFamily="34" charset="0"/>
        <a:buChar char="•"/>
        <a:defRPr sz="13200" kern="1200">
          <a:solidFill>
            <a:schemeClr val="tx1"/>
          </a:solidFill>
          <a:latin typeface="+mn-lt"/>
          <a:ea typeface="+mn-ea"/>
          <a:cs typeface="+mn-cs"/>
        </a:defRPr>
      </a:lvl1pPr>
      <a:lvl2pPr marL="3056556" indent="-1175598" algn="l" defTabSz="3761915" rtl="0" eaLnBrk="1" latinLnBrk="0" hangingPunct="1">
        <a:spcBef>
          <a:spcPct val="20000"/>
        </a:spcBef>
        <a:buFont typeface="Arial" pitchFamily="34" charset="0"/>
        <a:buChar char="–"/>
        <a:defRPr sz="11600" kern="1200">
          <a:solidFill>
            <a:schemeClr val="tx1"/>
          </a:solidFill>
          <a:latin typeface="+mn-lt"/>
          <a:ea typeface="+mn-ea"/>
          <a:cs typeface="+mn-cs"/>
        </a:defRPr>
      </a:lvl2pPr>
      <a:lvl3pPr marL="4702394" indent="-940479" algn="l" defTabSz="3761915" rtl="0" eaLnBrk="1" latinLnBrk="0" hangingPunct="1">
        <a:spcBef>
          <a:spcPct val="20000"/>
        </a:spcBef>
        <a:buFont typeface="Arial" pitchFamily="34" charset="0"/>
        <a:buChar char="•"/>
        <a:defRPr sz="99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352" indent="-940479" algn="l" defTabSz="3761915" rtl="0" eaLnBrk="1" latinLnBrk="0" hangingPunct="1">
        <a:spcBef>
          <a:spcPct val="20000"/>
        </a:spcBef>
        <a:buFont typeface="Arial" pitchFamily="34" charset="0"/>
        <a:buChar char="–"/>
        <a:defRPr sz="8300" kern="1200">
          <a:solidFill>
            <a:schemeClr val="tx1"/>
          </a:solidFill>
          <a:latin typeface="+mn-lt"/>
          <a:ea typeface="+mn-ea"/>
          <a:cs typeface="+mn-cs"/>
        </a:defRPr>
      </a:lvl4pPr>
      <a:lvl5pPr marL="8464308" indent="-940479" algn="l" defTabSz="3761915" rtl="0" eaLnBrk="1" latinLnBrk="0" hangingPunct="1">
        <a:spcBef>
          <a:spcPct val="20000"/>
        </a:spcBef>
        <a:buFont typeface="Arial" pitchFamily="34" charset="0"/>
        <a:buChar char="»"/>
        <a:defRPr sz="8300" kern="1200">
          <a:solidFill>
            <a:schemeClr val="tx1"/>
          </a:solidFill>
          <a:latin typeface="+mn-lt"/>
          <a:ea typeface="+mn-ea"/>
          <a:cs typeface="+mn-cs"/>
        </a:defRPr>
      </a:lvl5pPr>
      <a:lvl6pPr marL="10345266" indent="-940479" algn="l" defTabSz="3761915" rtl="0" eaLnBrk="1" latinLnBrk="0" hangingPunct="1">
        <a:spcBef>
          <a:spcPct val="20000"/>
        </a:spcBef>
        <a:buFont typeface="Arial" pitchFamily="34" charset="0"/>
        <a:buChar char="•"/>
        <a:defRPr sz="8300" kern="1200">
          <a:solidFill>
            <a:schemeClr val="tx1"/>
          </a:solidFill>
          <a:latin typeface="+mn-lt"/>
          <a:ea typeface="+mn-ea"/>
          <a:cs typeface="+mn-cs"/>
        </a:defRPr>
      </a:lvl6pPr>
      <a:lvl7pPr marL="12226223" indent="-940479" algn="l" defTabSz="3761915" rtl="0" eaLnBrk="1" latinLnBrk="0" hangingPunct="1">
        <a:spcBef>
          <a:spcPct val="20000"/>
        </a:spcBef>
        <a:buFont typeface="Arial" pitchFamily="34" charset="0"/>
        <a:buChar char="•"/>
        <a:defRPr sz="8300" kern="1200">
          <a:solidFill>
            <a:schemeClr val="tx1"/>
          </a:solidFill>
          <a:latin typeface="+mn-lt"/>
          <a:ea typeface="+mn-ea"/>
          <a:cs typeface="+mn-cs"/>
        </a:defRPr>
      </a:lvl7pPr>
      <a:lvl8pPr marL="14107181" indent="-940479" algn="l" defTabSz="3761915" rtl="0" eaLnBrk="1" latinLnBrk="0" hangingPunct="1">
        <a:spcBef>
          <a:spcPct val="20000"/>
        </a:spcBef>
        <a:buFont typeface="Arial" pitchFamily="34" charset="0"/>
        <a:buChar char="•"/>
        <a:defRPr sz="8300" kern="1200">
          <a:solidFill>
            <a:schemeClr val="tx1"/>
          </a:solidFill>
          <a:latin typeface="+mn-lt"/>
          <a:ea typeface="+mn-ea"/>
          <a:cs typeface="+mn-cs"/>
        </a:defRPr>
      </a:lvl8pPr>
      <a:lvl9pPr marL="15988137" indent="-940479" algn="l" defTabSz="3761915" rtl="0" eaLnBrk="1" latinLnBrk="0" hangingPunct="1">
        <a:spcBef>
          <a:spcPct val="20000"/>
        </a:spcBef>
        <a:buFont typeface="Arial" pitchFamily="34" charset="0"/>
        <a:buChar char="•"/>
        <a:defRPr sz="8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761915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1pPr>
      <a:lvl2pPr marL="1880958" algn="l" defTabSz="3761915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2pPr>
      <a:lvl3pPr marL="3761915" algn="l" defTabSz="3761915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3pPr>
      <a:lvl4pPr marL="5642873" algn="l" defTabSz="3761915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4pPr>
      <a:lvl5pPr marL="7523829" algn="l" defTabSz="3761915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5pPr>
      <a:lvl6pPr marL="9404787" algn="l" defTabSz="3761915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6pPr>
      <a:lvl7pPr marL="11285745" algn="l" defTabSz="3761915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7pPr>
      <a:lvl8pPr marL="13166702" algn="l" defTabSz="3761915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8pPr>
      <a:lvl9pPr marL="15047660" algn="l" defTabSz="3761915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5" name="Picture Placeholder 4"/>
          <p:cNvSpPr>
            <a:spLocks noGrp="1"/>
          </p:cNvSpPr>
          <p:nvPr>
            <p:ph type="pic" sz="quarter" idx="18"/>
          </p:nvPr>
        </p:nvSpPr>
        <p:spPr/>
      </p:sp>
      <p:sp>
        <p:nvSpPr>
          <p:cNvPr id="6" name="Text Placeholder 5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9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15"/>
          </p:nvPr>
        </p:nvSpPr>
        <p:spPr/>
      </p:sp>
      <p:sp>
        <p:nvSpPr>
          <p:cNvPr id="19" name="Picture Placeholder 18"/>
          <p:cNvSpPr>
            <a:spLocks noGrp="1"/>
          </p:cNvSpPr>
          <p:nvPr>
            <p:ph type="pic" sz="quarter" idx="126"/>
          </p:nvPr>
        </p:nvSpPr>
        <p:spPr/>
      </p:sp>
      <p:sp>
        <p:nvSpPr>
          <p:cNvPr id="20" name="Picture Placeholder 19"/>
          <p:cNvSpPr>
            <a:spLocks noGrp="1"/>
          </p:cNvSpPr>
          <p:nvPr>
            <p:ph type="pic" sz="quarter" idx="127"/>
          </p:nvPr>
        </p:nvSpPr>
        <p:spPr/>
      </p:sp>
      <p:sp>
        <p:nvSpPr>
          <p:cNvPr id="21" name="Picture Placeholder 20"/>
          <p:cNvSpPr>
            <a:spLocks noGrp="1"/>
          </p:cNvSpPr>
          <p:nvPr>
            <p:ph type="pic" sz="quarter" idx="128"/>
          </p:nvPr>
        </p:nvSpPr>
        <p:spPr/>
      </p:sp>
      <p:sp>
        <p:nvSpPr>
          <p:cNvPr id="22" name="Picture Placeholder 21"/>
          <p:cNvSpPr>
            <a:spLocks noGrp="1"/>
          </p:cNvSpPr>
          <p:nvPr>
            <p:ph type="pic" sz="quarter" idx="129"/>
          </p:nvPr>
        </p:nvSpPr>
        <p:spPr/>
      </p:sp>
      <p:sp>
        <p:nvSpPr>
          <p:cNvPr id="23" name="Picture Placeholder 22"/>
          <p:cNvSpPr>
            <a:spLocks noGrp="1"/>
          </p:cNvSpPr>
          <p:nvPr>
            <p:ph type="pic" sz="quarter" idx="130"/>
          </p:nvPr>
        </p:nvSpPr>
        <p:spPr/>
      </p:sp>
      <p:sp>
        <p:nvSpPr>
          <p:cNvPr id="24" name="Picture Placeholder 23"/>
          <p:cNvSpPr>
            <a:spLocks noGrp="1"/>
          </p:cNvSpPr>
          <p:nvPr>
            <p:ph type="pic" sz="quarter" idx="131"/>
          </p:nvPr>
        </p:nvSpPr>
        <p:spPr/>
      </p:sp>
      <p:sp>
        <p:nvSpPr>
          <p:cNvPr id="25" name="Picture Placeholder 24"/>
          <p:cNvSpPr>
            <a:spLocks noGrp="1"/>
          </p:cNvSpPr>
          <p:nvPr>
            <p:ph type="pic" sz="quarter" idx="132"/>
          </p:nvPr>
        </p:nvSpPr>
        <p:spPr/>
      </p:sp>
      <p:sp>
        <p:nvSpPr>
          <p:cNvPr id="26" name="Picture Placeholder 25"/>
          <p:cNvSpPr>
            <a:spLocks noGrp="1"/>
          </p:cNvSpPr>
          <p:nvPr>
            <p:ph type="pic" sz="quarter" idx="133"/>
          </p:nvPr>
        </p:nvSpPr>
        <p:spPr/>
      </p:sp>
      <p:sp>
        <p:nvSpPr>
          <p:cNvPr id="27" name="Picture Placeholder 26"/>
          <p:cNvSpPr>
            <a:spLocks noGrp="1"/>
          </p:cNvSpPr>
          <p:nvPr>
            <p:ph type="pic" sz="quarter" idx="134"/>
          </p:nvPr>
        </p:nvSpPr>
        <p:spPr/>
      </p:sp>
      <p:sp>
        <p:nvSpPr>
          <p:cNvPr id="28" name="Picture Placeholder 27"/>
          <p:cNvSpPr>
            <a:spLocks noGrp="1"/>
          </p:cNvSpPr>
          <p:nvPr>
            <p:ph type="pic" sz="quarter" idx="135"/>
          </p:nvPr>
        </p:nvSpPr>
        <p:spPr/>
      </p:sp>
      <p:sp>
        <p:nvSpPr>
          <p:cNvPr id="29" name="Text Placeholder 28"/>
          <p:cNvSpPr>
            <a:spLocks noGrp="1"/>
          </p:cNvSpPr>
          <p:nvPr>
            <p:ph type="body" sz="quarter" idx="1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1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1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" name="Text Placeholder 31"/>
          <p:cNvSpPr>
            <a:spLocks noGrp="1"/>
          </p:cNvSpPr>
          <p:nvPr>
            <p:ph type="body" sz="quarter" idx="1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3" name="Text Placeholder 32"/>
          <p:cNvSpPr>
            <a:spLocks noGrp="1"/>
          </p:cNvSpPr>
          <p:nvPr>
            <p:ph type="body" sz="quarter" idx="1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4" name="Text Placeholder 33"/>
          <p:cNvSpPr>
            <a:spLocks noGrp="1"/>
          </p:cNvSpPr>
          <p:nvPr>
            <p:ph type="body" sz="quarter" idx="1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5" name="Text Placeholder 34"/>
          <p:cNvSpPr>
            <a:spLocks noGrp="1"/>
          </p:cNvSpPr>
          <p:nvPr>
            <p:ph type="body" sz="quarter" idx="1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4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1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8" name="Text Placeholder 37"/>
          <p:cNvSpPr>
            <a:spLocks noGrp="1"/>
          </p:cNvSpPr>
          <p:nvPr>
            <p:ph type="body" sz="quarter" idx="14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9" name="Text Placeholder 38"/>
          <p:cNvSpPr>
            <a:spLocks noGrp="1"/>
          </p:cNvSpPr>
          <p:nvPr>
            <p:ph type="body" sz="quarter" idx="14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0" name="Text Placeholder 39"/>
          <p:cNvSpPr>
            <a:spLocks noGrp="1"/>
          </p:cNvSpPr>
          <p:nvPr>
            <p:ph type="body" sz="quarter" idx="14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1" name="Text Placeholder 40"/>
          <p:cNvSpPr>
            <a:spLocks noGrp="1"/>
          </p:cNvSpPr>
          <p:nvPr>
            <p:ph type="body" sz="quarter" idx="14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14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5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5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5" name="Text Placeholder 44"/>
          <p:cNvSpPr>
            <a:spLocks noGrp="1"/>
          </p:cNvSpPr>
          <p:nvPr>
            <p:ph type="body" sz="quarter" idx="15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6" name="Text Placeholder 45"/>
          <p:cNvSpPr>
            <a:spLocks noGrp="1"/>
          </p:cNvSpPr>
          <p:nvPr>
            <p:ph type="body" sz="quarter" idx="15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7" name="Text Placeholder 46"/>
          <p:cNvSpPr>
            <a:spLocks noGrp="1"/>
          </p:cNvSpPr>
          <p:nvPr>
            <p:ph type="body" sz="quarter" idx="15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8" name="Text Placeholder 47"/>
          <p:cNvSpPr>
            <a:spLocks noGrp="1"/>
          </p:cNvSpPr>
          <p:nvPr>
            <p:ph type="body" sz="quarter" idx="15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9" name="Text Placeholder 48"/>
          <p:cNvSpPr>
            <a:spLocks noGrp="1"/>
          </p:cNvSpPr>
          <p:nvPr>
            <p:ph type="body" sz="quarter" idx="15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0" name="Text Placeholder 49"/>
          <p:cNvSpPr>
            <a:spLocks noGrp="1"/>
          </p:cNvSpPr>
          <p:nvPr>
            <p:ph type="body" sz="quarter" idx="15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1" name="Text Placeholder 50"/>
          <p:cNvSpPr>
            <a:spLocks noGrp="1"/>
          </p:cNvSpPr>
          <p:nvPr>
            <p:ph type="body" sz="quarter" idx="15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2" name="Text Placeholder 51"/>
          <p:cNvSpPr>
            <a:spLocks noGrp="1"/>
          </p:cNvSpPr>
          <p:nvPr>
            <p:ph type="body" sz="quarter" idx="15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16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4" name="Text Placeholder 53"/>
          <p:cNvSpPr>
            <a:spLocks noGrp="1"/>
          </p:cNvSpPr>
          <p:nvPr>
            <p:ph type="body" sz="quarter" idx="16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5" name="Text Placeholder 54"/>
          <p:cNvSpPr>
            <a:spLocks noGrp="1"/>
          </p:cNvSpPr>
          <p:nvPr>
            <p:ph type="body" sz="quarter" idx="195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  <p:sp>
        <p:nvSpPr>
          <p:cNvPr id="56" name="Text Placeholder 55"/>
          <p:cNvSpPr>
            <a:spLocks noGrp="1"/>
          </p:cNvSpPr>
          <p:nvPr>
            <p:ph type="body" sz="quarter" idx="196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492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sterPresentations.com-48x96-Template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lassic 3 Columns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lassic - Wide Center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PosterPresentations.com-48x96-Template</Template>
  <TotalTime>24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PosterPresentations.com-48x96-Template</vt:lpstr>
      <vt:lpstr>1_Classic 3 Columns</vt:lpstr>
      <vt:lpstr>Classic - Wide Center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CanterburyMedia</dc:creator>
  <cp:lastModifiedBy>CanterburyMedia</cp:lastModifiedBy>
  <cp:revision>6</cp:revision>
  <dcterms:created xsi:type="dcterms:W3CDTF">2012-02-09T21:25:37Z</dcterms:created>
  <dcterms:modified xsi:type="dcterms:W3CDTF">2012-02-17T23:01:45Z</dcterms:modified>
</cp:coreProperties>
</file>