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43891200" cy="21945600"/>
  <p:notesSz cx="6858000" cy="9144000"/>
  <p:defaultTextStyle>
    <a:defPPr>
      <a:defRPr lang="en-US"/>
    </a:defPPr>
    <a:lvl1pPr marL="0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0958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1915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2873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3829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4787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5745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6702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7660" algn="l" defTabSz="3761915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82" autoAdjust="0"/>
    <p:restoredTop sz="94707" autoAdjust="0"/>
  </p:normalViewPr>
  <p:slideViewPr>
    <p:cSldViewPr snapToGrid="0" snapToObjects="1" showGuides="1">
      <p:cViewPr>
        <p:scale>
          <a:sx n="26" d="100"/>
          <a:sy n="26" d="100"/>
        </p:scale>
        <p:origin x="-2058" y="-720"/>
      </p:cViewPr>
      <p:guideLst>
        <p:guide orient="horz" pos="13823"/>
        <p:guide orient="horz" pos="40"/>
        <p:guide pos="27370"/>
        <p:guide pos="2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3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1pPr>
    <a:lvl2pPr marL="1880958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2pPr>
    <a:lvl3pPr marL="3761915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3pPr>
    <a:lvl4pPr marL="5642873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4pPr>
    <a:lvl5pPr marL="7523829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5pPr>
    <a:lvl6pPr marL="9404787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6pPr>
    <a:lvl7pPr marL="11285745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7pPr>
    <a:lvl8pPr marL="13166702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8pPr>
    <a:lvl9pPr marL="15047660" algn="l" defTabSz="3761915" rtl="0" eaLnBrk="1" latinLnBrk="0" hangingPunct="1">
      <a:defRPr sz="5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1021042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38087" y="3486491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38087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9000112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128817" y="3486491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38087" y="4100716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431876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7804524" y="4075658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7797869" y="3486491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486491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49" y="4107188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49" y="951515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10104323"/>
            <a:ext cx="8272462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609573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49" y="17198740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133786" y="4107188"/>
            <a:ext cx="827134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6" hasCustomPrompt="1"/>
          </p:nvPr>
        </p:nvSpPr>
        <p:spPr>
          <a:xfrm>
            <a:off x="26462419" y="4075658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26472560" y="3486491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78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1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8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0" name="Text Placeholder 3"/>
          <p:cNvSpPr>
            <a:spLocks noGrp="1"/>
          </p:cNvSpPr>
          <p:nvPr>
            <p:ph type="body" sz="quarter" idx="151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53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55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57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59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5225143" y="1464829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28819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180134"/>
            <a:ext cx="33440914" cy="12846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6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1021042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74663" y="3523067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74663" y="16603102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26479104" y="4148809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431876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7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8452" y="3523067"/>
            <a:ext cx="25595974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52306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50" y="4148809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50" y="9515157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10104323"/>
            <a:ext cx="8272462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609573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50" y="17198740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74663" y="17198740"/>
            <a:ext cx="827134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7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7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8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9661633" y="13085379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39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0" name="Text Placeholder 3"/>
          <p:cNvSpPr>
            <a:spLocks noGrp="1"/>
          </p:cNvSpPr>
          <p:nvPr>
            <p:ph type="body" sz="quarter" idx="153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1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2" name="Text Placeholder 3"/>
          <p:cNvSpPr>
            <a:spLocks noGrp="1"/>
          </p:cNvSpPr>
          <p:nvPr>
            <p:ph type="body" sz="quarter" idx="155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3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4" name="Text Placeholder 3"/>
          <p:cNvSpPr>
            <a:spLocks noGrp="1"/>
          </p:cNvSpPr>
          <p:nvPr>
            <p:ph type="body" sz="quarter" idx="157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5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6" name="Text Placeholder 3"/>
          <p:cNvSpPr>
            <a:spLocks noGrp="1"/>
          </p:cNvSpPr>
          <p:nvPr>
            <p:ph type="body" sz="quarter" idx="159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7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8" name="Text Placeholder 3"/>
          <p:cNvSpPr>
            <a:spLocks noGrp="1"/>
          </p:cNvSpPr>
          <p:nvPr>
            <p:ph type="body" sz="quarter" idx="161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49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9142810" y="4148809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17810957" y="4148809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="1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474663" y="4148809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6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38087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9000112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3" name="Text Placeholder 76"/>
          <p:cNvSpPr>
            <a:spLocks noGrp="1"/>
          </p:cNvSpPr>
          <p:nvPr>
            <p:ph type="body" sz="quarter" idx="165" hasCustomPrompt="1"/>
          </p:nvPr>
        </p:nvSpPr>
        <p:spPr>
          <a:xfrm>
            <a:off x="5225143" y="1464829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28819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9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180134"/>
            <a:ext cx="33440914" cy="12846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6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74663" y="11021042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74663" y="3476784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74663" y="16603102"/>
            <a:ext cx="8269287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74663" y="4080703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4663" y="10431876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121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7818976" y="4080703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7818976" y="3476784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5147250" y="3476784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24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5147249" y="4080703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5147249" y="9508686"/>
            <a:ext cx="8272463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5147250" y="10104323"/>
            <a:ext cx="8272462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5147250" y="16603102"/>
            <a:ext cx="8272462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28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5147249" y="17198740"/>
            <a:ext cx="8272463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9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74663" y="17198740"/>
            <a:ext cx="827134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0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26483113" y="4080703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51" hasCustomPrompt="1"/>
          </p:nvPr>
        </p:nvSpPr>
        <p:spPr>
          <a:xfrm>
            <a:off x="26483113" y="3476784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2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9153032" y="4080703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53" hasCustomPrompt="1"/>
          </p:nvPr>
        </p:nvSpPr>
        <p:spPr>
          <a:xfrm>
            <a:off x="9154839" y="3476784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4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17807726" y="13326006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55" hasCustomPrompt="1"/>
          </p:nvPr>
        </p:nvSpPr>
        <p:spPr>
          <a:xfrm>
            <a:off x="17807726" y="1273683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6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26462419" y="13326006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7" name="Text Placeholder 5"/>
          <p:cNvSpPr>
            <a:spLocks noGrp="1"/>
          </p:cNvSpPr>
          <p:nvPr>
            <p:ph type="body" sz="quarter" idx="157" hasCustomPrompt="1"/>
          </p:nvPr>
        </p:nvSpPr>
        <p:spPr>
          <a:xfrm>
            <a:off x="26462419" y="1273683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8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9153032" y="13326006"/>
            <a:ext cx="8274926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9" name="Text Placeholder 5"/>
          <p:cNvSpPr>
            <a:spLocks noGrp="1"/>
          </p:cNvSpPr>
          <p:nvPr>
            <p:ph type="body" sz="quarter" idx="159" hasCustomPrompt="1"/>
          </p:nvPr>
        </p:nvSpPr>
        <p:spPr>
          <a:xfrm>
            <a:off x="9153032" y="12736839"/>
            <a:ext cx="8274926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9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1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2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3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4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638186" y="17995882"/>
            <a:ext cx="4067672" cy="24074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8374" tIns="39186" rIns="78374" bIns="39186" anchor="ctr"/>
          <a:lstStyle>
            <a:lvl1pPr marL="0" indent="0" algn="ctr">
              <a:buNone/>
              <a:defRPr sz="35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0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1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4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5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6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7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8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9661633" y="13078908"/>
            <a:ext cx="8290965" cy="589166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algn="ctr">
              <a:buNone/>
              <a:defRPr sz="2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49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0" name="Text Placeholder 3"/>
          <p:cNvSpPr>
            <a:spLocks noGrp="1"/>
          </p:cNvSpPr>
          <p:nvPr>
            <p:ph type="body" sz="quarter" idx="161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1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2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3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4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5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6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7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8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59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-9598571" y="15667880"/>
            <a:ext cx="8290965" cy="492443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buNone/>
              <a:defRPr sz="20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273565" indent="-489833">
              <a:defRPr sz="2100">
                <a:latin typeface="Trebuchet MS" pitchFamily="34" charset="0"/>
              </a:defRPr>
            </a:lvl2pPr>
            <a:lvl3pPr marL="1763397" indent="-489833">
              <a:defRPr sz="2100">
                <a:latin typeface="Trebuchet MS" pitchFamily="34" charset="0"/>
              </a:defRPr>
            </a:lvl3pPr>
            <a:lvl4pPr marL="2302214" indent="-538817">
              <a:defRPr sz="2100">
                <a:latin typeface="Trebuchet MS" pitchFamily="34" charset="0"/>
              </a:defRPr>
            </a:lvl4pPr>
            <a:lvl5pPr marL="2694080" indent="-3918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5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38087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6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9000112" y="762000"/>
            <a:ext cx="4419600" cy="1676400"/>
          </a:xfrm>
          <a:prstGeom prst="rect">
            <a:avLst/>
          </a:prstGeom>
        </p:spPr>
        <p:txBody>
          <a:bodyPr lIns="78374" tIns="39186" rIns="78374" bIns="39186" anchor="ctr"/>
          <a:lstStyle>
            <a:lvl1pPr algn="ctr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82" name="Text Placeholder 76"/>
          <p:cNvSpPr>
            <a:spLocks noGrp="1"/>
          </p:cNvSpPr>
          <p:nvPr>
            <p:ph type="body" sz="quarter" idx="171" hasCustomPrompt="1"/>
          </p:nvPr>
        </p:nvSpPr>
        <p:spPr>
          <a:xfrm>
            <a:off x="5225143" y="1464829"/>
            <a:ext cx="33440914" cy="96398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428819"/>
            <a:ext cx="33440914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5143" y="180134"/>
            <a:ext cx="33440914" cy="128469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6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10402388" y="-13064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6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400" b="1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2007 template produces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 48”x96” professional  poster. It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400" baseline="0" dirty="0" smtClean="0">
                <a:latin typeface="Trebuchet MS" pitchFamily="34" charset="0"/>
              </a:rPr>
              <a:t> text, and graphics</a:t>
            </a:r>
            <a:r>
              <a:rPr lang="en-US" sz="2400" dirty="0" smtClean="0">
                <a:latin typeface="Trebuchet MS" pitchFamily="34" charset="0"/>
              </a:rPr>
              <a:t>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it to create your presentation. Then send</a:t>
            </a:r>
            <a:r>
              <a:rPr lang="en-US" sz="2400" baseline="0" dirty="0" smtClean="0">
                <a:latin typeface="Trebuchet MS" pitchFamily="34" charset="0"/>
              </a:rPr>
              <a:t> it </a:t>
            </a:r>
            <a:r>
              <a:rPr lang="en-US" sz="2400" dirty="0" smtClean="0">
                <a:latin typeface="Trebuchet MS" pitchFamily="34" charset="0"/>
              </a:rPr>
              <a:t>to </a:t>
            </a:r>
            <a:r>
              <a:rPr lang="en-US" sz="2400" b="1" dirty="0" smtClean="0">
                <a:latin typeface="Trebuchet MS" pitchFamily="34" charset="0"/>
              </a:rPr>
              <a:t>PosterPresentations.com</a:t>
            </a:r>
            <a:r>
              <a:rPr lang="en-US" sz="24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400" dirty="0" smtClean="0">
                <a:latin typeface="Trebuchet MS" pitchFamily="34" charset="0"/>
              </a:rPr>
            </a:br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We provide a series of </a:t>
            </a:r>
            <a:r>
              <a:rPr lang="en-US" sz="2400" b="1" dirty="0" smtClean="0">
                <a:latin typeface="Trebuchet MS" pitchFamily="34" charset="0"/>
              </a:rPr>
              <a:t>online tutorials</a:t>
            </a:r>
            <a:r>
              <a:rPr lang="en-US" sz="24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View our online</a:t>
            </a:r>
            <a:r>
              <a:rPr lang="en-US" sz="2400" baseline="0" dirty="0" smtClean="0">
                <a:latin typeface="Trebuchet MS" pitchFamily="34" charset="0"/>
              </a:rPr>
              <a:t> tutorials at: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latin typeface="Trebuchet MS" pitchFamily="34" charset="0"/>
              </a:rPr>
              <a:t>(copy</a:t>
            </a:r>
            <a:r>
              <a:rPr lang="en-US" sz="24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at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Drag a placeholder onto the</a:t>
            </a:r>
            <a:r>
              <a:rPr lang="en-US" sz="2400" baseline="0" dirty="0" smtClean="0">
                <a:latin typeface="Trebuchet MS" pitchFamily="34" charset="0"/>
              </a:rPr>
              <a:t> poster area,</a:t>
            </a:r>
            <a:r>
              <a:rPr lang="en-US" sz="2400" dirty="0" smtClean="0">
                <a:latin typeface="Trebuchet MS" pitchFamily="34" charset="0"/>
              </a:rPr>
              <a:t> size it, and click it to edit.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</a:t>
            </a:r>
            <a:r>
              <a:rPr lang="en-US" sz="24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algn="ctr"/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438912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21488400"/>
            <a:ext cx="2514600" cy="28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4222126" y="0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400" b="1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400" baseline="0" dirty="0" smtClean="0">
                <a:latin typeface="Trebuchet MS" pitchFamily="34" charset="0"/>
              </a:rPr>
            </a:br>
            <a:r>
              <a:rPr lang="en-US" sz="24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2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Go to the </a:t>
            </a:r>
            <a:r>
              <a:rPr lang="en-US" sz="24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400" baseline="0" dirty="0" smtClean="0">
                <a:latin typeface="Trebuchet MS" pitchFamily="34" charset="0"/>
              </a:rPr>
            </a:b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702170">
              <a:lnSpc>
                <a:spcPct val="100000"/>
              </a:lnSpc>
            </a:pPr>
            <a:endParaRPr lang="en-US" sz="24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template has four </a:t>
            </a:r>
            <a:r>
              <a:rPr lang="en-US" sz="2400" baseline="0" dirty="0" smtClean="0">
                <a:latin typeface="Trebuchet MS" pitchFamily="34" charset="0"/>
              </a:rPr>
              <a:t>different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column layouts.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your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click on “Layout” to see the layout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options.  The columns in the provided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layouts are fixed and cannot be moved but advanced users can modify any layout by going to VIEW and then SLIDE MASTER.</a:t>
            </a: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TEXT: </a:t>
            </a:r>
            <a:r>
              <a:rPr lang="en-US" sz="24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PHOTOS: </a:t>
            </a:r>
            <a:r>
              <a:rPr lang="en-US" sz="24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400" u="sng" baseline="0" dirty="0" smtClean="0">
                <a:latin typeface="Trebuchet MS" pitchFamily="34" charset="0"/>
              </a:rPr>
              <a:t>first</a:t>
            </a:r>
            <a:r>
              <a:rPr lang="en-US" sz="24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TABLES: </a:t>
            </a:r>
            <a:r>
              <a:rPr lang="en-US" sz="24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9550399" y="15668173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5914" y="10803304"/>
            <a:ext cx="3990850" cy="203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50764" y="9243531"/>
            <a:ext cx="59055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559664" y="20193995"/>
            <a:ext cx="9160286" cy="1468941"/>
          </a:xfrm>
          <a:prstGeom prst="rect">
            <a:avLst/>
          </a:prstGeom>
          <a:noFill/>
        </p:spPr>
        <p:txBody>
          <a:bodyPr wrap="square" lIns="78374" tIns="39186" rIns="78374" bIns="39186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sz="3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000" dirty="0" smtClean="0">
                <a:solidFill>
                  <a:schemeClr val="bg1"/>
                </a:solidFill>
              </a:rPr>
            </a:br>
            <a:r>
              <a:rPr lang="en-US" sz="3000" dirty="0" smtClean="0">
                <a:solidFill>
                  <a:schemeClr val="bg1"/>
                </a:solidFill>
              </a:rPr>
              <a:t>    </a:t>
            </a:r>
            <a:r>
              <a:rPr lang="en-US" sz="2700" dirty="0" smtClean="0">
                <a:solidFill>
                  <a:schemeClr val="bg1"/>
                </a:solidFill>
              </a:rPr>
              <a:t>2117 Fourth Street ,</a:t>
            </a:r>
            <a:r>
              <a:rPr lang="en-US" sz="2700" baseline="0" dirty="0" smtClean="0">
                <a:solidFill>
                  <a:schemeClr val="bg1"/>
                </a:solidFill>
              </a:rPr>
              <a:t> Unit C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</a:t>
            </a:r>
            <a:r>
              <a:rPr lang="en-US" sz="27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9966958" y="20622171"/>
            <a:ext cx="9234440" cy="909776"/>
            <a:chOff x="44242388" y="28054064"/>
            <a:chExt cx="9771400" cy="1155212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6"/>
              <a:ext cx="8671189" cy="1055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24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-10402388" y="8621486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222126" y="3755571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222126" y="19854949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457994" y="3505200"/>
            <a:ext cx="8278812" cy="17830800"/>
          </a:xfrm>
          <a:prstGeom prst="roundRect">
            <a:avLst>
              <a:gd name="adj" fmla="val 38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35154394" y="3505200"/>
            <a:ext cx="8278812" cy="17830800"/>
          </a:xfrm>
          <a:prstGeom prst="roundRect">
            <a:avLst>
              <a:gd name="adj" fmla="val 38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33"/>
          <p:cNvSpPr>
            <a:spLocks noChangeArrowheads="1"/>
          </p:cNvSpPr>
          <p:nvPr userDrawn="1"/>
        </p:nvSpPr>
        <p:spPr bwMode="auto">
          <a:xfrm>
            <a:off x="9132094" y="3505200"/>
            <a:ext cx="8278812" cy="17830800"/>
          </a:xfrm>
          <a:prstGeom prst="roundRect">
            <a:avLst>
              <a:gd name="adj" fmla="val 38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33"/>
          <p:cNvSpPr>
            <a:spLocks noChangeArrowheads="1"/>
          </p:cNvSpPr>
          <p:nvPr userDrawn="1"/>
        </p:nvSpPr>
        <p:spPr bwMode="auto">
          <a:xfrm>
            <a:off x="17806194" y="3505200"/>
            <a:ext cx="8278812" cy="17830800"/>
          </a:xfrm>
          <a:prstGeom prst="roundRect">
            <a:avLst>
              <a:gd name="adj" fmla="val 38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Rectangle 33"/>
          <p:cNvSpPr>
            <a:spLocks noChangeArrowheads="1"/>
          </p:cNvSpPr>
          <p:nvPr userDrawn="1"/>
        </p:nvSpPr>
        <p:spPr bwMode="auto">
          <a:xfrm>
            <a:off x="26480294" y="3505200"/>
            <a:ext cx="8278812" cy="17830800"/>
          </a:xfrm>
          <a:prstGeom prst="roundRect">
            <a:avLst>
              <a:gd name="adj" fmla="val 385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-9470123" y="13160545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438912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21488400"/>
            <a:ext cx="2514600" cy="28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61" name="Rectangle 60"/>
          <p:cNvSpPr/>
          <p:nvPr/>
        </p:nvSpPr>
        <p:spPr>
          <a:xfrm>
            <a:off x="-10402388" y="-13064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6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400" b="1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2007 template produces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 48”x96” professional  poster. It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400" baseline="0" dirty="0" smtClean="0">
                <a:latin typeface="Trebuchet MS" pitchFamily="34" charset="0"/>
              </a:rPr>
              <a:t> text, and graphics</a:t>
            </a:r>
            <a:r>
              <a:rPr lang="en-US" sz="2400" dirty="0" smtClean="0">
                <a:latin typeface="Trebuchet MS" pitchFamily="34" charset="0"/>
              </a:rPr>
              <a:t>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it to create your presentation. Then send</a:t>
            </a:r>
            <a:r>
              <a:rPr lang="en-US" sz="2400" baseline="0" dirty="0" smtClean="0">
                <a:latin typeface="Trebuchet MS" pitchFamily="34" charset="0"/>
              </a:rPr>
              <a:t> it </a:t>
            </a:r>
            <a:r>
              <a:rPr lang="en-US" sz="2400" dirty="0" smtClean="0">
                <a:latin typeface="Trebuchet MS" pitchFamily="34" charset="0"/>
              </a:rPr>
              <a:t>to </a:t>
            </a:r>
            <a:r>
              <a:rPr lang="en-US" sz="2400" b="1" dirty="0" smtClean="0">
                <a:latin typeface="Trebuchet MS" pitchFamily="34" charset="0"/>
              </a:rPr>
              <a:t>PosterPresentations.com</a:t>
            </a:r>
            <a:r>
              <a:rPr lang="en-US" sz="24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400" dirty="0" smtClean="0">
                <a:latin typeface="Trebuchet MS" pitchFamily="34" charset="0"/>
              </a:rPr>
            </a:br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We provide a series of </a:t>
            </a:r>
            <a:r>
              <a:rPr lang="en-US" sz="2400" b="1" dirty="0" smtClean="0">
                <a:latin typeface="Trebuchet MS" pitchFamily="34" charset="0"/>
              </a:rPr>
              <a:t>online tutorials</a:t>
            </a:r>
            <a:r>
              <a:rPr lang="en-US" sz="24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View our online</a:t>
            </a:r>
            <a:r>
              <a:rPr lang="en-US" sz="2400" baseline="0" dirty="0" smtClean="0">
                <a:latin typeface="Trebuchet MS" pitchFamily="34" charset="0"/>
              </a:rPr>
              <a:t> tutorials at: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latin typeface="Trebuchet MS" pitchFamily="34" charset="0"/>
              </a:rPr>
              <a:t>(copy</a:t>
            </a:r>
            <a:r>
              <a:rPr lang="en-US" sz="24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at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Drag a placeholder onto the</a:t>
            </a:r>
            <a:r>
              <a:rPr lang="en-US" sz="2400" baseline="0" dirty="0" smtClean="0">
                <a:latin typeface="Trebuchet MS" pitchFamily="34" charset="0"/>
              </a:rPr>
              <a:t> poster area,</a:t>
            </a:r>
            <a:r>
              <a:rPr lang="en-US" sz="2400" dirty="0" smtClean="0">
                <a:latin typeface="Trebuchet MS" pitchFamily="34" charset="0"/>
              </a:rPr>
              <a:t> size it, and click it to edit.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</a:t>
            </a:r>
            <a:r>
              <a:rPr lang="en-US" sz="24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algn="ctr"/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4222126" y="0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400" b="1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400" baseline="0" dirty="0" smtClean="0">
                <a:latin typeface="Trebuchet MS" pitchFamily="34" charset="0"/>
              </a:rPr>
            </a:br>
            <a:r>
              <a:rPr lang="en-US" sz="24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2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Go to the </a:t>
            </a:r>
            <a:r>
              <a:rPr lang="en-US" sz="24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400" baseline="0" dirty="0" smtClean="0">
                <a:latin typeface="Trebuchet MS" pitchFamily="34" charset="0"/>
              </a:rPr>
            </a:b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702170">
              <a:lnSpc>
                <a:spcPct val="100000"/>
              </a:lnSpc>
            </a:pPr>
            <a:endParaRPr lang="en-US" sz="24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template has four </a:t>
            </a:r>
            <a:r>
              <a:rPr lang="en-US" sz="2400" baseline="0" dirty="0" smtClean="0">
                <a:latin typeface="Trebuchet MS" pitchFamily="34" charset="0"/>
              </a:rPr>
              <a:t>different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column layouts.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your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click on “Layout” to see the layout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options.  The columns in the provided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layouts are fixed and cannot be moved but advanced users can modify any layout by going to VIEW and then SLIDE MASTER.</a:t>
            </a: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TEXT: </a:t>
            </a:r>
            <a:r>
              <a:rPr lang="en-US" sz="24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PHOTOS: </a:t>
            </a:r>
            <a:r>
              <a:rPr lang="en-US" sz="24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400" u="sng" baseline="0" dirty="0" smtClean="0">
                <a:latin typeface="Trebuchet MS" pitchFamily="34" charset="0"/>
              </a:rPr>
              <a:t>first</a:t>
            </a:r>
            <a:r>
              <a:rPr lang="en-US" sz="24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TABLES: </a:t>
            </a:r>
            <a:r>
              <a:rPr lang="en-US" sz="24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>
              <a:latin typeface="Trebuchet MS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-9550399" y="15668173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5914" y="10803304"/>
            <a:ext cx="3990850" cy="203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50764" y="9243531"/>
            <a:ext cx="59055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6" name="TextBox 65"/>
          <p:cNvSpPr txBox="1"/>
          <p:nvPr/>
        </p:nvSpPr>
        <p:spPr>
          <a:xfrm>
            <a:off x="44559664" y="20193995"/>
            <a:ext cx="9160286" cy="1468941"/>
          </a:xfrm>
          <a:prstGeom prst="rect">
            <a:avLst/>
          </a:prstGeom>
          <a:noFill/>
        </p:spPr>
        <p:txBody>
          <a:bodyPr wrap="square" lIns="78374" tIns="39186" rIns="78374" bIns="39186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sz="3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000" dirty="0" smtClean="0">
                <a:solidFill>
                  <a:schemeClr val="bg1"/>
                </a:solidFill>
              </a:rPr>
            </a:br>
            <a:r>
              <a:rPr lang="en-US" sz="3000" dirty="0" smtClean="0">
                <a:solidFill>
                  <a:schemeClr val="bg1"/>
                </a:solidFill>
              </a:rPr>
              <a:t>    </a:t>
            </a:r>
            <a:r>
              <a:rPr lang="en-US" sz="2700" dirty="0" smtClean="0">
                <a:solidFill>
                  <a:schemeClr val="bg1"/>
                </a:solidFill>
              </a:rPr>
              <a:t>2117 Fourth Street ,</a:t>
            </a:r>
            <a:r>
              <a:rPr lang="en-US" sz="2700" baseline="0" dirty="0" smtClean="0">
                <a:solidFill>
                  <a:schemeClr val="bg1"/>
                </a:solidFill>
              </a:rPr>
              <a:t> Unit C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</a:t>
            </a:r>
            <a:r>
              <a:rPr lang="en-US" sz="27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000" b="1" dirty="0">
              <a:solidFill>
                <a:srgbClr val="FFFF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-9966958" y="20622171"/>
            <a:ext cx="9234440" cy="909776"/>
            <a:chOff x="44242388" y="28054064"/>
            <a:chExt cx="9771400" cy="1155212"/>
          </a:xfrm>
        </p:grpSpPr>
        <p:sp>
          <p:nvSpPr>
            <p:cNvPr id="68" name="Rounded Rectangle 6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9" name="Picture 68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70" name="TextBox 32"/>
            <p:cNvSpPr txBox="1"/>
            <p:nvPr userDrawn="1"/>
          </p:nvSpPr>
          <p:spPr>
            <a:xfrm>
              <a:off x="45342599" y="28154096"/>
              <a:ext cx="8671189" cy="1055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24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103" name="Straight Connector 102"/>
          <p:cNvCxnSpPr/>
          <p:nvPr/>
        </p:nvCxnSpPr>
        <p:spPr>
          <a:xfrm>
            <a:off x="-10402388" y="8621486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4222126" y="3755571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4222126" y="19854949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 userDrawn="1"/>
        </p:nvGrpSpPr>
        <p:grpSpPr>
          <a:xfrm>
            <a:off x="457994" y="3505200"/>
            <a:ext cx="42975212" cy="17830800"/>
            <a:chOff x="474663" y="3505200"/>
            <a:chExt cx="42975212" cy="178308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</p:grpSpPr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474663" y="3505200"/>
              <a:ext cx="8278812" cy="17830800"/>
            </a:xfrm>
            <a:prstGeom prst="roundRect">
              <a:avLst>
                <a:gd name="adj" fmla="val 3855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78374" tIns="39186" rIns="78374" bIns="39186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156304" y="3505200"/>
              <a:ext cx="25611931" cy="17830800"/>
            </a:xfrm>
            <a:prstGeom prst="roundRect">
              <a:avLst>
                <a:gd name="adj" fmla="val 1804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78374" tIns="39186" rIns="78374" bIns="39186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35171063" y="3505200"/>
              <a:ext cx="8278812" cy="17830800"/>
            </a:xfrm>
            <a:prstGeom prst="roundRect">
              <a:avLst>
                <a:gd name="adj" fmla="val 3855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78374" tIns="39186" rIns="78374" bIns="39186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-9550399" y="13150525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3200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3203575"/>
            <a:ext cx="43891200" cy="1016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3" y="21488400"/>
            <a:ext cx="2514600" cy="28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8225" tIns="39105" rIns="78225" bIns="39105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474663" y="3458537"/>
            <a:ext cx="8278812" cy="17830800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9148763" y="3458537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-10402388" y="-13064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6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400" b="1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2007 template produces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 48”x96” professional  poster. It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400" baseline="0" dirty="0" smtClean="0">
                <a:latin typeface="Trebuchet MS" pitchFamily="34" charset="0"/>
              </a:rPr>
              <a:t> text, and graphics</a:t>
            </a:r>
            <a:r>
              <a:rPr lang="en-US" sz="2400" dirty="0" smtClean="0">
                <a:latin typeface="Trebuchet MS" pitchFamily="34" charset="0"/>
              </a:rPr>
              <a:t>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it to create your presentation. Then send</a:t>
            </a:r>
            <a:r>
              <a:rPr lang="en-US" sz="2400" baseline="0" dirty="0" smtClean="0">
                <a:latin typeface="Trebuchet MS" pitchFamily="34" charset="0"/>
              </a:rPr>
              <a:t> it </a:t>
            </a:r>
            <a:r>
              <a:rPr lang="en-US" sz="2400" dirty="0" smtClean="0">
                <a:latin typeface="Trebuchet MS" pitchFamily="34" charset="0"/>
              </a:rPr>
              <a:t>to </a:t>
            </a:r>
            <a:r>
              <a:rPr lang="en-US" sz="2400" b="1" dirty="0" smtClean="0">
                <a:latin typeface="Trebuchet MS" pitchFamily="34" charset="0"/>
              </a:rPr>
              <a:t>PosterPresentations.com</a:t>
            </a:r>
            <a:r>
              <a:rPr lang="en-US" sz="24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400" dirty="0" smtClean="0">
                <a:latin typeface="Trebuchet MS" pitchFamily="34" charset="0"/>
              </a:rPr>
            </a:br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We provide a series of </a:t>
            </a:r>
            <a:r>
              <a:rPr lang="en-US" sz="2400" b="1" dirty="0" smtClean="0">
                <a:latin typeface="Trebuchet MS" pitchFamily="34" charset="0"/>
              </a:rPr>
              <a:t>online tutorials</a:t>
            </a:r>
            <a:r>
              <a:rPr lang="en-US" sz="24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View our online</a:t>
            </a:r>
            <a:r>
              <a:rPr lang="en-US" sz="2400" baseline="0" dirty="0" smtClean="0">
                <a:latin typeface="Trebuchet MS" pitchFamily="34" charset="0"/>
              </a:rPr>
              <a:t> tutorials at: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400" dirty="0" smtClean="0">
                <a:latin typeface="Trebuchet MS" pitchFamily="34" charset="0"/>
              </a:rPr>
              <a:t/>
            </a:r>
            <a:br>
              <a:rPr lang="en-US" sz="2400" dirty="0" smtClean="0">
                <a:latin typeface="Trebuchet MS" pitchFamily="34" charset="0"/>
              </a:rPr>
            </a:br>
            <a:r>
              <a:rPr lang="en-US" sz="2400" dirty="0" smtClean="0">
                <a:latin typeface="Trebuchet MS" pitchFamily="34" charset="0"/>
              </a:rPr>
              <a:t>(copy</a:t>
            </a:r>
            <a:r>
              <a:rPr lang="en-US" sz="24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at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400" baseline="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Drag a placeholder onto the</a:t>
            </a:r>
            <a:r>
              <a:rPr lang="en-US" sz="2400" baseline="0" dirty="0" smtClean="0">
                <a:latin typeface="Trebuchet MS" pitchFamily="34" charset="0"/>
              </a:rPr>
              <a:t> poster area,</a:t>
            </a:r>
            <a:r>
              <a:rPr lang="en-US" sz="2400" dirty="0" smtClean="0">
                <a:latin typeface="Trebuchet MS" pitchFamily="34" charset="0"/>
              </a:rPr>
              <a:t> size it, and click it to edit.</a:t>
            </a: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2188"/>
            <a:r>
              <a:rPr lang="en-US" sz="2400" dirty="0" smtClean="0">
                <a:latin typeface="Trebuchet MS" pitchFamily="34" charset="0"/>
              </a:rPr>
              <a:t>Use</a:t>
            </a:r>
            <a:r>
              <a:rPr lang="en-US" sz="24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762188"/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762188"/>
            <a:r>
              <a:rPr lang="en-US" sz="24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defTabSz="3762188"/>
            <a:endParaRPr lang="en-US" sz="2400" baseline="0" dirty="0" smtClean="0"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dirty="0" smtClean="0">
              <a:latin typeface="Trebuchet MS" pitchFamily="34" charset="0"/>
            </a:endParaRPr>
          </a:p>
          <a:p>
            <a:pPr algn="ctr"/>
            <a:endParaRPr lang="en-US" sz="2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/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4222126" y="0"/>
            <a:ext cx="10050462" cy="21945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6747" tIns="313493" rIns="156747" bIns="156747" rtlCol="0" anchor="t" anchorCtr="0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400" b="1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PowerPoint</a:t>
            </a:r>
            <a:r>
              <a:rPr lang="en-US" sz="24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400" baseline="0" dirty="0" smtClean="0">
                <a:latin typeface="Trebuchet MS" pitchFamily="34" charset="0"/>
              </a:rPr>
            </a:br>
            <a:r>
              <a:rPr lang="en-US" sz="24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2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Go to the </a:t>
            </a:r>
            <a:r>
              <a:rPr lang="en-US" sz="24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400" baseline="0" dirty="0" smtClean="0">
                <a:latin typeface="Trebuchet MS" pitchFamily="34" charset="0"/>
              </a:rPr>
            </a:b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400" u="sng" baseline="0" dirty="0" smtClean="0">
                <a:latin typeface="Trebuchet MS" pitchFamily="34" charset="0"/>
              </a:rPr>
              <a:t>once</a:t>
            </a:r>
            <a:r>
              <a:rPr lang="en-US" sz="24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702170">
              <a:lnSpc>
                <a:spcPct val="100000"/>
              </a:lnSpc>
            </a:pPr>
            <a:endParaRPr lang="en-US" sz="24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702170">
              <a:lnSpc>
                <a:spcPct val="100000"/>
              </a:lnSpc>
            </a:pPr>
            <a:r>
              <a:rPr lang="en-US" sz="2400" dirty="0" smtClean="0">
                <a:latin typeface="Trebuchet MS" pitchFamily="34" charset="0"/>
              </a:rPr>
              <a:t>This template has four </a:t>
            </a:r>
            <a:r>
              <a:rPr lang="en-US" sz="2400" baseline="0" dirty="0" smtClean="0">
                <a:latin typeface="Trebuchet MS" pitchFamily="34" charset="0"/>
              </a:rPr>
              <a:t>different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column layouts.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your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click on “Layout” to see the layout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options.  The columns in the provided </a:t>
            </a:r>
          </a:p>
          <a:p>
            <a:pPr defTabSz="4702170">
              <a:lnSpc>
                <a:spcPct val="100000"/>
              </a:lnSpc>
            </a:pPr>
            <a:r>
              <a:rPr lang="en-US" sz="2400" baseline="0" dirty="0" smtClean="0">
                <a:latin typeface="Trebuchet MS" pitchFamily="34" charset="0"/>
              </a:rPr>
              <a:t>layouts are fixed and cannot be moved but advanced users can modify any layout by going to VIEW and then SLIDE MASTER.</a:t>
            </a:r>
          </a:p>
          <a:p>
            <a:pPr marL="0" marR="0" indent="0" algn="l" defTabSz="4702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aseline="0" dirty="0" smtClean="0">
              <a:latin typeface="Trebuchet MS" pitchFamily="34" charset="0"/>
            </a:endParaRPr>
          </a:p>
          <a:p>
            <a:pPr defTabSz="4702170">
              <a:lnSpc>
                <a:spcPct val="100000"/>
              </a:lnSpc>
            </a:pPr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TEXT: </a:t>
            </a:r>
            <a:r>
              <a:rPr lang="en-US" sz="24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PHOTOS: </a:t>
            </a:r>
            <a:r>
              <a:rPr lang="en-US" sz="24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400" u="sng" baseline="0" dirty="0" smtClean="0">
                <a:latin typeface="Trebuchet MS" pitchFamily="34" charset="0"/>
              </a:rPr>
              <a:t>first</a:t>
            </a:r>
            <a:r>
              <a:rPr lang="en-US" sz="24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702170">
              <a:lnSpc>
                <a:spcPct val="100000"/>
              </a:lnSpc>
            </a:pPr>
            <a:r>
              <a:rPr lang="en-US" sz="2400" b="1" u="sng" baseline="0" dirty="0" smtClean="0">
                <a:latin typeface="Trebuchet MS" pitchFamily="34" charset="0"/>
              </a:rPr>
              <a:t>TABLES: </a:t>
            </a:r>
            <a:r>
              <a:rPr lang="en-US" sz="24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400" u="sng" baseline="0" dirty="0" smtClean="0">
                <a:latin typeface="Trebuchet MS" pitchFamily="34" charset="0"/>
              </a:rPr>
              <a:t>right-click</a:t>
            </a:r>
            <a:r>
              <a:rPr lang="en-US" sz="24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134780"/>
            <a:r>
              <a:rPr lang="en-US" sz="24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24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702170">
              <a:lnSpc>
                <a:spcPct val="100000"/>
              </a:lnSpc>
            </a:pPr>
            <a:endParaRPr lang="en-US" sz="24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aseline="0" dirty="0" smtClean="0"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762188">
              <a:lnSpc>
                <a:spcPct val="100000"/>
              </a:lnSpc>
            </a:pPr>
            <a:endParaRPr lang="en-US" sz="16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400" b="1" dirty="0">
              <a:latin typeface="Trebuchet MS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-9550399" y="15668173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5914" y="10803304"/>
            <a:ext cx="3990850" cy="203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50764" y="9243531"/>
            <a:ext cx="59055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1" name="TextBox 70"/>
          <p:cNvSpPr txBox="1"/>
          <p:nvPr/>
        </p:nvSpPr>
        <p:spPr>
          <a:xfrm>
            <a:off x="44559664" y="20193995"/>
            <a:ext cx="9160286" cy="1468941"/>
          </a:xfrm>
          <a:prstGeom prst="rect">
            <a:avLst/>
          </a:prstGeom>
          <a:noFill/>
        </p:spPr>
        <p:txBody>
          <a:bodyPr wrap="square" lIns="78374" tIns="39186" rIns="78374" bIns="39186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sz="30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000" dirty="0" smtClean="0">
                <a:solidFill>
                  <a:schemeClr val="bg1"/>
                </a:solidFill>
              </a:rPr>
            </a:br>
            <a:r>
              <a:rPr lang="en-US" sz="3000" dirty="0" smtClean="0">
                <a:solidFill>
                  <a:schemeClr val="bg1"/>
                </a:solidFill>
              </a:rPr>
              <a:t>    </a:t>
            </a:r>
            <a:r>
              <a:rPr lang="en-US" sz="2700" dirty="0" smtClean="0">
                <a:solidFill>
                  <a:schemeClr val="bg1"/>
                </a:solidFill>
              </a:rPr>
              <a:t>2117 Fourth Street ,</a:t>
            </a:r>
            <a:r>
              <a:rPr lang="en-US" sz="2700" baseline="0" dirty="0" smtClean="0">
                <a:solidFill>
                  <a:schemeClr val="bg1"/>
                </a:solidFill>
              </a:rPr>
              <a:t> Unit C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700" baseline="0" dirty="0" smtClean="0">
                <a:solidFill>
                  <a:schemeClr val="bg1"/>
                </a:solidFill>
              </a:rPr>
            </a:br>
            <a:r>
              <a:rPr lang="en-US" sz="2700" baseline="0" dirty="0" smtClean="0">
                <a:solidFill>
                  <a:schemeClr val="bg1"/>
                </a:solidFill>
              </a:rPr>
              <a:t>    </a:t>
            </a:r>
            <a:r>
              <a:rPr lang="en-US" sz="27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000" b="1" dirty="0">
              <a:solidFill>
                <a:srgbClr val="FFFF00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-9966958" y="20622171"/>
            <a:ext cx="9234440" cy="909776"/>
            <a:chOff x="44242388" y="28054064"/>
            <a:chExt cx="9771400" cy="1155212"/>
          </a:xfrm>
        </p:grpSpPr>
        <p:sp>
          <p:nvSpPr>
            <p:cNvPr id="106" name="Rounded Rectangle 105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107" name="Picture 106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108" name="TextBox 32"/>
            <p:cNvSpPr txBox="1"/>
            <p:nvPr userDrawn="1"/>
          </p:nvSpPr>
          <p:spPr>
            <a:xfrm>
              <a:off x="45342599" y="28154096"/>
              <a:ext cx="8671189" cy="1055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4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4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4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24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109" name="Straight Connector 108"/>
          <p:cNvCxnSpPr/>
          <p:nvPr/>
        </p:nvCxnSpPr>
        <p:spPr>
          <a:xfrm>
            <a:off x="-10402388" y="8621486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4222126" y="3755571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222126" y="19854949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35171063" y="3458537"/>
            <a:ext cx="8278812" cy="17830800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" name="Rectangle 33"/>
          <p:cNvSpPr>
            <a:spLocks noChangeArrowheads="1"/>
          </p:cNvSpPr>
          <p:nvPr userDrawn="1"/>
        </p:nvSpPr>
        <p:spPr bwMode="auto">
          <a:xfrm>
            <a:off x="17822863" y="3458537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Rectangle 33"/>
          <p:cNvSpPr>
            <a:spLocks noChangeArrowheads="1"/>
          </p:cNvSpPr>
          <p:nvPr userDrawn="1"/>
        </p:nvSpPr>
        <p:spPr bwMode="auto">
          <a:xfrm>
            <a:off x="26496963" y="3458537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" name="Rectangle 33"/>
          <p:cNvSpPr>
            <a:spLocks noChangeArrowheads="1"/>
          </p:cNvSpPr>
          <p:nvPr userDrawn="1"/>
        </p:nvSpPr>
        <p:spPr bwMode="auto">
          <a:xfrm>
            <a:off x="9148763" y="12686620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3" name="Rectangle 33"/>
          <p:cNvSpPr>
            <a:spLocks noChangeArrowheads="1"/>
          </p:cNvSpPr>
          <p:nvPr userDrawn="1"/>
        </p:nvSpPr>
        <p:spPr bwMode="auto">
          <a:xfrm>
            <a:off x="17822863" y="12686620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6496963" y="12686620"/>
            <a:ext cx="8278812" cy="8602717"/>
          </a:xfrm>
          <a:prstGeom prst="roundRect">
            <a:avLst>
              <a:gd name="adj" fmla="val 473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8374" tIns="39186" rIns="78374" bIns="3918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-9550399" y="13087393"/>
            <a:ext cx="8240766" cy="524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4" tIns="39186" rIns="78374" bIns="3918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3761915" rtl="0" eaLnBrk="1" latinLnBrk="0" hangingPunct="1">
        <a:spcBef>
          <a:spcPct val="0"/>
        </a:spcBef>
        <a:buNone/>
        <a:defRPr sz="7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410719" indent="-1410719" algn="l" defTabSz="3761915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556" indent="-1175598" algn="l" defTabSz="3761915" rtl="0" eaLnBrk="1" latinLnBrk="0" hangingPunct="1">
        <a:spcBef>
          <a:spcPct val="20000"/>
        </a:spcBef>
        <a:buFont typeface="Arial" pitchFamily="34" charset="0"/>
        <a:buChar char="–"/>
        <a:defRPr sz="116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394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2" indent="-940479" algn="l" defTabSz="3761915" rtl="0" eaLnBrk="1" latinLnBrk="0" hangingPunct="1">
        <a:spcBef>
          <a:spcPct val="20000"/>
        </a:spcBef>
        <a:buFont typeface="Arial" pitchFamily="34" charset="0"/>
        <a:buChar char="–"/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308" indent="-940479" algn="l" defTabSz="3761915" rtl="0" eaLnBrk="1" latinLnBrk="0" hangingPunct="1">
        <a:spcBef>
          <a:spcPct val="20000"/>
        </a:spcBef>
        <a:buFont typeface="Arial" pitchFamily="34" charset="0"/>
        <a:buChar char="»"/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266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223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181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137" indent="-940479" algn="l" defTabSz="3761915" rtl="0" eaLnBrk="1" latinLnBrk="0" hangingPunct="1">
        <a:spcBef>
          <a:spcPct val="20000"/>
        </a:spcBef>
        <a:buFont typeface="Arial" pitchFamily="34" charset="0"/>
        <a:buChar char="•"/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958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91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2873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3829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4787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5745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6702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7660" algn="l" defTabSz="3761915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19" name="Picture Placeholder 18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23" name="Picture Placeholder 22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9" name="Text Placeholder 28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9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48x96-Templat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PosterPresentations.com-48x96-Template</Template>
  <TotalTime>24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PosterPresentations.com-48x96-Template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CanterburyMedia</cp:lastModifiedBy>
  <cp:revision>6</cp:revision>
  <dcterms:created xsi:type="dcterms:W3CDTF">2012-02-09T21:25:37Z</dcterms:created>
  <dcterms:modified xsi:type="dcterms:W3CDTF">2012-02-17T23:01:45Z</dcterms:modified>
</cp:coreProperties>
</file>