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201168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/>
    <p:restoredTop sz="94626"/>
  </p:normalViewPr>
  <p:slideViewPr>
    <p:cSldViewPr snapToGrid="0" showGuides="1">
      <p:cViewPr varScale="1">
        <p:scale>
          <a:sx n="58" d="100"/>
          <a:sy n="58" d="100"/>
        </p:scale>
        <p:origin x="171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A64FF-910A-C04A-B5BD-AC821E0E2D04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143000"/>
            <a:ext cx="4527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B25BB-A4A6-7D4C-BDBC-91447816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1pPr>
    <a:lvl2pPr marL="811987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2pPr>
    <a:lvl3pPr marL="1623974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3pPr>
    <a:lvl4pPr marL="2435962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4pPr>
    <a:lvl5pPr marL="3247949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5pPr>
    <a:lvl6pPr marL="4059936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6pPr>
    <a:lvl7pPr marL="4871923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7pPr>
    <a:lvl8pPr marL="5683910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8pPr>
    <a:lvl9pPr marL="6495898" algn="l" defTabSz="1623974" rtl="0" eaLnBrk="1" latinLnBrk="0" hangingPunct="1">
      <a:defRPr sz="21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5E5FE5-CD36-AF8B-6383-01D1B006BC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419" y="519545"/>
            <a:ext cx="19161270" cy="85212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ADD YOUR HEADER HERE</a:t>
            </a:r>
          </a:p>
        </p:txBody>
      </p:sp>
    </p:spTree>
    <p:extLst>
      <p:ext uri="{BB962C8B-B14F-4D97-AF65-F5344CB8AC3E}">
        <p14:creationId xmlns:p14="http://schemas.microsoft.com/office/powerpoint/2010/main" val="1643839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33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730253"/>
            <a:ext cx="173507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0" y="3651250"/>
            <a:ext cx="1735074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6" y="730250"/>
            <a:ext cx="4337685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1" y="730250"/>
            <a:ext cx="12761595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730253"/>
            <a:ext cx="173507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30" y="3651250"/>
            <a:ext cx="1735074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4" y="3419479"/>
            <a:ext cx="1735074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4" y="9178929"/>
            <a:ext cx="1735074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730253"/>
            <a:ext cx="173507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3651250"/>
            <a:ext cx="854964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3651250"/>
            <a:ext cx="854964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730253"/>
            <a:ext cx="173507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2" y="3362326"/>
            <a:ext cx="8510348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2" y="5010150"/>
            <a:ext cx="8510348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1" y="3362326"/>
            <a:ext cx="8552260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1" y="5010150"/>
            <a:ext cx="855226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730253"/>
            <a:ext cx="173507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6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914400"/>
            <a:ext cx="648819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1974853"/>
            <a:ext cx="1018413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114800"/>
            <a:ext cx="648819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914400"/>
            <a:ext cx="6488192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1974853"/>
            <a:ext cx="10184130" cy="97472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0" y="4114800"/>
            <a:ext cx="6488192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303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6810E970-742F-5F42-A1B6-4FFD67A81F1E}" type="datetimeFigureOut">
              <a:rPr lang="en-US" smtClean="0"/>
              <a:t>2/8/24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3690" y="12712703"/>
            <a:ext cx="678942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207490" y="12712703"/>
            <a:ext cx="4526280" cy="730250"/>
          </a:xfrm>
          <a:prstGeom prst="rect">
            <a:avLst/>
          </a:prstGeom>
        </p:spPr>
        <p:txBody>
          <a:bodyPr/>
          <a:lstStyle/>
          <a:p>
            <a:fld id="{D0E6A556-4113-2F41-AFEF-3EF3723A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254C4C-D9BC-86FC-44CF-3F9DEF15A1EB}"/>
              </a:ext>
            </a:extLst>
          </p:cNvPr>
          <p:cNvSpPr txBox="1"/>
          <p:nvPr userDrawn="1"/>
        </p:nvSpPr>
        <p:spPr>
          <a:xfrm>
            <a:off x="7664823" y="9502589"/>
            <a:ext cx="478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DO NOT ADD ANY CONTENT BELOW THIS 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E8294-636B-4541-E512-9A185947F088}"/>
              </a:ext>
            </a:extLst>
          </p:cNvPr>
          <p:cNvSpPr txBox="1"/>
          <p:nvPr userDrawn="1"/>
        </p:nvSpPr>
        <p:spPr>
          <a:xfrm>
            <a:off x="3975847" y="9919953"/>
            <a:ext cx="12165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ATTACH TO THE BACK OF THE TRIFOLD CENTER PANEL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F294E7-E2A9-DDAD-AC52-DFEDE65DCE9A}"/>
              </a:ext>
            </a:extLst>
          </p:cNvPr>
          <p:cNvSpPr/>
          <p:nvPr userDrawn="1"/>
        </p:nvSpPr>
        <p:spPr>
          <a:xfrm>
            <a:off x="968188" y="9871921"/>
            <a:ext cx="1828800" cy="1828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9EB51-13B4-2B5E-18F0-6BC22E2CEA38}"/>
              </a:ext>
            </a:extLst>
          </p:cNvPr>
          <p:cNvSpPr txBox="1"/>
          <p:nvPr userDrawn="1"/>
        </p:nvSpPr>
        <p:spPr>
          <a:xfrm>
            <a:off x="968188" y="1180890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ATTACH BOTH HOOK AND LOOP VELCRO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BB587C-C6AA-AE41-7E00-AE3865F552B8}"/>
              </a:ext>
            </a:extLst>
          </p:cNvPr>
          <p:cNvSpPr/>
          <p:nvPr userDrawn="1"/>
        </p:nvSpPr>
        <p:spPr>
          <a:xfrm>
            <a:off x="9138209" y="10739141"/>
            <a:ext cx="1828800" cy="1828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D6509F-2989-A6CA-7A4D-46C82534CE66}"/>
              </a:ext>
            </a:extLst>
          </p:cNvPr>
          <p:cNvSpPr txBox="1"/>
          <p:nvPr userDrawn="1"/>
        </p:nvSpPr>
        <p:spPr>
          <a:xfrm>
            <a:off x="9138209" y="1267612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ATTACH BOTH HOOK AND LOOP VELCRO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1BD2DC-CAEF-8E2A-CBF3-31983F7613D1}"/>
              </a:ext>
            </a:extLst>
          </p:cNvPr>
          <p:cNvSpPr/>
          <p:nvPr userDrawn="1"/>
        </p:nvSpPr>
        <p:spPr>
          <a:xfrm>
            <a:off x="17319812" y="9824741"/>
            <a:ext cx="1828800" cy="1828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13D4AE-5E69-2301-BB21-A92B57A116CE}"/>
              </a:ext>
            </a:extLst>
          </p:cNvPr>
          <p:cNvSpPr txBox="1"/>
          <p:nvPr userDrawn="1"/>
        </p:nvSpPr>
        <p:spPr>
          <a:xfrm>
            <a:off x="17319812" y="1176172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ATTACH BOTH HOOK AND LOOP VELCRO HERE</a:t>
            </a:r>
          </a:p>
        </p:txBody>
      </p:sp>
    </p:spTree>
    <p:extLst>
      <p:ext uri="{BB962C8B-B14F-4D97-AF65-F5344CB8AC3E}">
        <p14:creationId xmlns:p14="http://schemas.microsoft.com/office/powerpoint/2010/main" val="181940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0D0BD-5051-A3CB-F163-65E9F4F5A3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Station 5</dc:creator>
  <cp:lastModifiedBy>Station 5</cp:lastModifiedBy>
  <cp:revision>4</cp:revision>
  <dcterms:created xsi:type="dcterms:W3CDTF">2024-02-06T00:28:37Z</dcterms:created>
  <dcterms:modified xsi:type="dcterms:W3CDTF">2024-02-08T19:36:10Z</dcterms:modified>
</cp:coreProperties>
</file>